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6.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5" r:id="rId2"/>
    <p:sldMasterId id="2147483687" r:id="rId3"/>
    <p:sldMasterId id="2147483727" r:id="rId4"/>
    <p:sldMasterId id="2147483735" r:id="rId5"/>
    <p:sldMasterId id="2147483738" r:id="rId6"/>
    <p:sldMasterId id="2147483780" r:id="rId7"/>
  </p:sldMasterIdLst>
  <p:notesMasterIdLst>
    <p:notesMasterId r:id="rId74"/>
  </p:notesMasterIdLst>
  <p:handoutMasterIdLst>
    <p:handoutMasterId r:id="rId75"/>
  </p:handoutMasterIdLst>
  <p:sldIdLst>
    <p:sldId id="1693" r:id="rId8"/>
    <p:sldId id="354" r:id="rId9"/>
    <p:sldId id="256" r:id="rId10"/>
    <p:sldId id="284" r:id="rId11"/>
    <p:sldId id="286" r:id="rId12"/>
    <p:sldId id="1746" r:id="rId13"/>
    <p:sldId id="1747" r:id="rId14"/>
    <p:sldId id="1748" r:id="rId15"/>
    <p:sldId id="1749" r:id="rId16"/>
    <p:sldId id="1751" r:id="rId17"/>
    <p:sldId id="1750" r:id="rId18"/>
    <p:sldId id="1752" r:id="rId19"/>
    <p:sldId id="1753" r:id="rId20"/>
    <p:sldId id="1696" r:id="rId21"/>
    <p:sldId id="280" r:id="rId22"/>
    <p:sldId id="1709" r:id="rId23"/>
    <p:sldId id="1700" r:id="rId24"/>
    <p:sldId id="1491" r:id="rId25"/>
    <p:sldId id="1702" r:id="rId26"/>
    <p:sldId id="1754" r:id="rId27"/>
    <p:sldId id="1704" r:id="rId28"/>
    <p:sldId id="2007577565" r:id="rId29"/>
    <p:sldId id="1755" r:id="rId30"/>
    <p:sldId id="1715" r:id="rId31"/>
    <p:sldId id="1719" r:id="rId32"/>
    <p:sldId id="266" r:id="rId33"/>
    <p:sldId id="1757" r:id="rId34"/>
    <p:sldId id="261" r:id="rId35"/>
    <p:sldId id="1706" r:id="rId36"/>
    <p:sldId id="1756" r:id="rId37"/>
    <p:sldId id="1710" r:id="rId38"/>
    <p:sldId id="1760" r:id="rId39"/>
    <p:sldId id="1726" r:id="rId40"/>
    <p:sldId id="1714" r:id="rId41"/>
    <p:sldId id="262" r:id="rId42"/>
    <p:sldId id="1761" r:id="rId43"/>
    <p:sldId id="1758" r:id="rId44"/>
    <p:sldId id="1762" r:id="rId45"/>
    <p:sldId id="1763" r:id="rId46"/>
    <p:sldId id="1725" r:id="rId47"/>
    <p:sldId id="1732" r:id="rId48"/>
    <p:sldId id="1764" r:id="rId49"/>
    <p:sldId id="1765" r:id="rId50"/>
    <p:sldId id="1766" r:id="rId51"/>
    <p:sldId id="1697" r:id="rId52"/>
    <p:sldId id="1737" r:id="rId53"/>
    <p:sldId id="1740" r:id="rId54"/>
    <p:sldId id="1738" r:id="rId55"/>
    <p:sldId id="1767" r:id="rId56"/>
    <p:sldId id="1736" r:id="rId57"/>
    <p:sldId id="322" r:id="rId58"/>
    <p:sldId id="678" r:id="rId59"/>
    <p:sldId id="679" r:id="rId60"/>
    <p:sldId id="680" r:id="rId61"/>
    <p:sldId id="681" r:id="rId62"/>
    <p:sldId id="597" r:id="rId63"/>
    <p:sldId id="599" r:id="rId64"/>
    <p:sldId id="600" r:id="rId65"/>
    <p:sldId id="2007577559" r:id="rId66"/>
    <p:sldId id="2007577560" r:id="rId67"/>
    <p:sldId id="2007577561" r:id="rId68"/>
    <p:sldId id="2007577562" r:id="rId69"/>
    <p:sldId id="2007577563" r:id="rId70"/>
    <p:sldId id="2007577564" r:id="rId71"/>
    <p:sldId id="1743" r:id="rId72"/>
    <p:sldId id="1745" r:id="rId73"/>
  </p:sldIdLst>
  <p:sldSz cx="12192000" cy="6858000"/>
  <p:notesSz cx="6858000" cy="9144000"/>
  <p:custDataLst>
    <p:tags r:id="rId7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17"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7BA79"/>
    <a:srgbClr val="D4F1FB"/>
    <a:srgbClr val="980A09"/>
    <a:srgbClr val="E1BB96"/>
    <a:srgbClr val="E1BA95"/>
    <a:srgbClr val="CD022A"/>
    <a:srgbClr val="FFFFFF"/>
    <a:srgbClr val="D01227"/>
    <a:srgbClr val="9972E7"/>
    <a:srgbClr val="74A6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showGuides="1">
      <p:cViewPr varScale="1">
        <p:scale>
          <a:sx n="66" d="100"/>
          <a:sy n="66" d="100"/>
        </p:scale>
        <p:origin x="668" y="36"/>
      </p:cViewPr>
      <p:guideLst>
        <p:guide orient="horz" pos="2160"/>
        <p:guide pos="3817"/>
      </p:guideLst>
    </p:cSldViewPr>
  </p:slideViewPr>
  <p:notesTextViewPr>
    <p:cViewPr>
      <p:scale>
        <a:sx n="1" d="1"/>
        <a:sy n="1" d="1"/>
      </p:scale>
      <p:origin x="0" y="0"/>
    </p:cViewPr>
  </p:notesTextViewPr>
  <p:notesViewPr>
    <p:cSldViewPr snapToGrid="0">
      <p:cViewPr varScale="1">
        <p:scale>
          <a:sx n="55" d="100"/>
          <a:sy n="55" d="100"/>
        </p:scale>
        <p:origin x="2880" y="7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16" Type="http://schemas.openxmlformats.org/officeDocument/2006/relationships/slide" Target="slides/slide9.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slide" Target="slides/slide59.xml"/><Relationship Id="rId74" Type="http://schemas.openxmlformats.org/officeDocument/2006/relationships/notesMaster" Target="notesMasters/notesMaster1.xml"/><Relationship Id="rId79"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54.xml"/><Relationship Id="rId19" Type="http://schemas.openxmlformats.org/officeDocument/2006/relationships/slide" Target="slides/slide1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presProps" Target="presProps.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tags" Target="tags/tag1.xml"/><Relationship Id="rId7" Type="http://schemas.openxmlformats.org/officeDocument/2006/relationships/slideMaster" Target="slideMasters/slideMaster7.xml"/><Relationship Id="rId71" Type="http://schemas.openxmlformats.org/officeDocument/2006/relationships/slide" Target="slides/slide64.xml"/><Relationship Id="rId2" Type="http://schemas.openxmlformats.org/officeDocument/2006/relationships/slideMaster" Target="slideMasters/slideMaster2.xml"/><Relationship Id="rId29" Type="http://schemas.openxmlformats.org/officeDocument/2006/relationships/slide" Target="slides/slide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81BA6BA-C40B-46F4-AEAF-003ED84D3D3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7798ECE5-C2CB-408C-9D9C-24870D9EF16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96ED0B2-371E-4611-91C7-B77348B619EC}" type="datetimeFigureOut">
              <a:rPr lang="en-US" smtClean="0"/>
              <a:t>11/13/2024</a:t>
            </a:fld>
            <a:endParaRPr lang="en-US"/>
          </a:p>
        </p:txBody>
      </p:sp>
      <p:sp>
        <p:nvSpPr>
          <p:cNvPr id="4" name="Footer Placeholder 3">
            <a:extLst>
              <a:ext uri="{FF2B5EF4-FFF2-40B4-BE49-F238E27FC236}">
                <a16:creationId xmlns:a16="http://schemas.microsoft.com/office/drawing/2014/main" id="{25385D12-E7BF-430C-AD48-81324DDBE46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F97A80C1-81C0-467F-B816-E194AE60DDF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2A90B3E-4B26-4752-8447-72EC2BC43A2A}" type="slidenum">
              <a:rPr lang="en-US" smtClean="0"/>
              <a:t>‹#›</a:t>
            </a:fld>
            <a:endParaRPr lang="en-US"/>
          </a:p>
        </p:txBody>
      </p:sp>
    </p:spTree>
    <p:extLst>
      <p:ext uri="{BB962C8B-B14F-4D97-AF65-F5344CB8AC3E}">
        <p14:creationId xmlns:p14="http://schemas.microsoft.com/office/powerpoint/2010/main" val="28191631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BAA875-B232-4CBC-A1B3-856CFCC32942}" type="datetimeFigureOut">
              <a:rPr lang="zh-CN" altLang="en-US" smtClean="0"/>
              <a:t>2024/11/13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9B4623-DFA1-402D-B1F4-606E0C0C2BA1}" type="slidenum">
              <a:rPr lang="zh-CN" altLang="en-US" smtClean="0"/>
              <a:t>‹#›</a:t>
            </a:fld>
            <a:endParaRPr lang="zh-CN" altLang="en-US"/>
          </a:p>
        </p:txBody>
      </p:sp>
    </p:spTree>
    <p:extLst>
      <p:ext uri="{BB962C8B-B14F-4D97-AF65-F5344CB8AC3E}">
        <p14:creationId xmlns:p14="http://schemas.microsoft.com/office/powerpoint/2010/main" val="1636308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91c7d10726_8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91c7d10726_8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91c7d10726_8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91c7d10726_8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566685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7"/>
        <p:cNvGrpSpPr/>
        <p:nvPr/>
      </p:nvGrpSpPr>
      <p:grpSpPr>
        <a:xfrm>
          <a:off x="0" y="0"/>
          <a:ext cx="0" cy="0"/>
          <a:chOff x="0" y="0"/>
          <a:chExt cx="0" cy="0"/>
        </a:xfrm>
      </p:grpSpPr>
      <p:sp>
        <p:nvSpPr>
          <p:cNvPr id="27818" name="Google Shape;27818;g13d3bee5551_0_5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19" name="Google Shape;27819;g13d3bee5551_0_5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16</a:t>
            </a:fld>
            <a:endParaRPr lang="zh-CN" altLang="en-US"/>
          </a:p>
        </p:txBody>
      </p:sp>
    </p:spTree>
    <p:extLst>
      <p:ext uri="{BB962C8B-B14F-4D97-AF65-F5344CB8AC3E}">
        <p14:creationId xmlns:p14="http://schemas.microsoft.com/office/powerpoint/2010/main" val="340906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17</a:t>
            </a:fld>
            <a:endParaRPr lang="zh-CN" altLang="en-US"/>
          </a:p>
        </p:txBody>
      </p:sp>
    </p:spTree>
    <p:extLst>
      <p:ext uri="{BB962C8B-B14F-4D97-AF65-F5344CB8AC3E}">
        <p14:creationId xmlns:p14="http://schemas.microsoft.com/office/powerpoint/2010/main" val="4833158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vi-VN" sz="1100" b="0" i="0" dirty="0">
                <a:solidFill>
                  <a:srgbClr val="111111"/>
                </a:solidFill>
                <a:effectLst/>
                <a:latin typeface="Merriweather" panose="00000500000000000000" pitchFamily="2" charset="0"/>
              </a:rPr>
              <a:t>Trong lịch sử dân tộc, hiếm có một bề tôi nào trung thành, tận tụy cống hiến được ưu ái lưu giữ chức quan đến cuối đời và chỉ trí sĩ khi ở tuổi ngoài tám mươi như Thân Nhân Trung.</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9CA392-FAB1-48E3-95AC-08CBB47FE731}" type="slidenum">
              <a:rPr kumimoji="0" lang="zh-CN" altLang="en-US" sz="1200" b="0" i="0" u="none" strike="noStrike" kern="1200" cap="none" spc="0" normalizeH="0" baseline="0" noProof="0" smtClean="0">
                <a:ln>
                  <a:noFill/>
                </a:ln>
                <a:solidFill>
                  <a:prstClr val="black"/>
                </a:solidFill>
                <a:effectLst/>
                <a:uLnTx/>
                <a:uFillTx/>
                <a:ea typeface="思源黑体 CN Medium" panose="020B06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ea typeface="思源黑体 CN Medium" panose="020B0600000000000000" pitchFamily="34" charset="-122"/>
              <a:cs typeface="+mn-cs"/>
            </a:endParaRPr>
          </a:p>
        </p:txBody>
      </p:sp>
    </p:spTree>
    <p:extLst>
      <p:ext uri="{BB962C8B-B14F-4D97-AF65-F5344CB8AC3E}">
        <p14:creationId xmlns:p14="http://schemas.microsoft.com/office/powerpoint/2010/main" val="30471768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b="0" i="0" dirty="0">
                <a:solidFill>
                  <a:srgbClr val="111111"/>
                </a:solidFill>
                <a:effectLst/>
                <a:latin typeface="Merriweather" panose="00000500000000000000" pitchFamily="2" charset="0"/>
              </a:rPr>
              <a:t>Đây được xem là bài văn nghị luận mẫu mực tôn vinh đạo học, ca ngợi cảnh thái bình thịnh trị của quốc gia. Trong bài văn bia này, Thân Nhân Trung đã khéo vận dụng tri thức tiền nhân, đề cao nguyên khí quốc gia gắn với việc kén chọn và sử dụng nhân tài của các bậc đế vương và đưa ra chân lý bất hủ đến nay vẫn ấm nóng tính thời sự: “Hiền tài là nguyên khí của quốc gia. Nguyên khí thịnh thì thế nước mạnh mẽ, nguyên khí suy thì thế nước yếu mà thấp hèn...”.</a:t>
            </a:r>
            <a:endParaRPr lang="zh-CN" altLang="en-US" dirty="0"/>
          </a:p>
        </p:txBody>
      </p:sp>
      <p:sp>
        <p:nvSpPr>
          <p:cNvPr id="4" name="灯片编号占位符 3"/>
          <p:cNvSpPr>
            <a:spLocks noGrp="1"/>
          </p:cNvSpPr>
          <p:nvPr>
            <p:ph type="sldNum" sz="quarter" idx="10"/>
          </p:nvPr>
        </p:nvSpPr>
        <p:spPr/>
        <p:txBody>
          <a:bodyPr/>
          <a:lstStyle/>
          <a:p>
            <a:fld id="{08C231B8-5762-49FC-8CAB-A0EC36C234C1}" type="slidenum">
              <a:rPr lang="zh-CN" altLang="en-US" smtClean="0"/>
              <a:t>19</a:t>
            </a:fld>
            <a:endParaRPr lang="zh-CN" altLang="en-US"/>
          </a:p>
        </p:txBody>
      </p:sp>
    </p:spTree>
    <p:extLst>
      <p:ext uri="{BB962C8B-B14F-4D97-AF65-F5344CB8AC3E}">
        <p14:creationId xmlns:p14="http://schemas.microsoft.com/office/powerpoint/2010/main" val="33177557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b="0" i="0" dirty="0">
                <a:solidFill>
                  <a:srgbClr val="111111"/>
                </a:solidFill>
                <a:effectLst/>
                <a:latin typeface="Merriweather" panose="00000500000000000000" pitchFamily="2" charset="0"/>
              </a:rPr>
              <a:t>Đây được xem là bài văn nghị luận mẫu mực tôn vinh đạo học, ca ngợi cảnh thái bình thịnh trị của quốc gia. Trong bài văn bia này, Thân Nhân Trung đã khéo vận dụng tri thức tiền nhân, đề cao nguyên khí quốc gia gắn với việc kén chọn và sử dụng nhân tài của các bậc đế vương và đưa ra chân lý bất hủ đến nay vẫn ấm nóng tính thời sự: “Hiền tài là nguyên khí của quốc gia. Nguyên khí thịnh thì thế nước mạnh mẽ, nguyên khí suy thì thế nước yếu mà thấp hèn...”.</a:t>
            </a:r>
            <a:endParaRPr lang="zh-CN" altLang="en-US" dirty="0"/>
          </a:p>
        </p:txBody>
      </p:sp>
      <p:sp>
        <p:nvSpPr>
          <p:cNvPr id="4" name="灯片编号占位符 3"/>
          <p:cNvSpPr>
            <a:spLocks noGrp="1"/>
          </p:cNvSpPr>
          <p:nvPr>
            <p:ph type="sldNum" sz="quarter" idx="10"/>
          </p:nvPr>
        </p:nvSpPr>
        <p:spPr/>
        <p:txBody>
          <a:bodyPr/>
          <a:lstStyle/>
          <a:p>
            <a:fld id="{08C231B8-5762-49FC-8CAB-A0EC36C234C1}" type="slidenum">
              <a:rPr lang="zh-CN" altLang="en-US" smtClean="0"/>
              <a:t>20</a:t>
            </a:fld>
            <a:endParaRPr lang="zh-CN" altLang="en-US"/>
          </a:p>
        </p:txBody>
      </p:sp>
    </p:spTree>
    <p:extLst>
      <p:ext uri="{BB962C8B-B14F-4D97-AF65-F5344CB8AC3E}">
        <p14:creationId xmlns:p14="http://schemas.microsoft.com/office/powerpoint/2010/main" val="30585397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b="0" i="0" dirty="0">
                <a:solidFill>
                  <a:srgbClr val="111111"/>
                </a:solidFill>
                <a:effectLst/>
                <a:latin typeface="Merriweather" panose="00000500000000000000" pitchFamily="2" charset="0"/>
              </a:rPr>
              <a:t>Đây được xem là bài văn nghị luận mẫu mực tôn vinh đạo học, ca ngợi cảnh thái bình thịnh trị của quốc gia. Trong bài văn bia này, Thân Nhân Trung đã khéo vận dụng tri thức tiền nhân, đề cao nguyên khí quốc gia gắn với việc kén chọn và sử dụng nhân tài của các bậc đế vương và đưa ra chân lý bất hủ đến nay vẫn ấm nóng tính thời sự: “Hiền tài là nguyên khí của quốc gia. Nguyên khí thịnh thì thế nước mạnh mẽ, nguyên khí suy thì thế nước yếu mà thấp hèn...”.</a:t>
            </a:r>
            <a:endParaRPr lang="zh-CN" altLang="en-US" dirty="0"/>
          </a:p>
        </p:txBody>
      </p:sp>
      <p:sp>
        <p:nvSpPr>
          <p:cNvPr id="4" name="灯片编号占位符 3"/>
          <p:cNvSpPr>
            <a:spLocks noGrp="1"/>
          </p:cNvSpPr>
          <p:nvPr>
            <p:ph type="sldNum" sz="quarter" idx="10"/>
          </p:nvPr>
        </p:nvSpPr>
        <p:spPr/>
        <p:txBody>
          <a:bodyPr/>
          <a:lstStyle/>
          <a:p>
            <a:fld id="{08C231B8-5762-49FC-8CAB-A0EC36C234C1}" type="slidenum">
              <a:rPr lang="zh-CN" altLang="en-US" smtClean="0"/>
              <a:t>21</a:t>
            </a:fld>
            <a:endParaRPr lang="zh-CN" altLang="en-US"/>
          </a:p>
        </p:txBody>
      </p:sp>
    </p:spTree>
    <p:extLst>
      <p:ext uri="{BB962C8B-B14F-4D97-AF65-F5344CB8AC3E}">
        <p14:creationId xmlns:p14="http://schemas.microsoft.com/office/powerpoint/2010/main" val="5679788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7"/>
        <p:cNvGrpSpPr/>
        <p:nvPr/>
      </p:nvGrpSpPr>
      <p:grpSpPr>
        <a:xfrm>
          <a:off x="0" y="0"/>
          <a:ext cx="0" cy="0"/>
          <a:chOff x="0" y="0"/>
          <a:chExt cx="0" cy="0"/>
        </a:xfrm>
      </p:grpSpPr>
      <p:sp>
        <p:nvSpPr>
          <p:cNvPr id="27818" name="Google Shape;27818;g13d3bee5551_0_5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19" name="Google Shape;27819;g13d3bee5551_0_5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87520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24</a:t>
            </a:fld>
            <a:endParaRPr lang="zh-CN" altLang="en-US"/>
          </a:p>
        </p:txBody>
      </p:sp>
    </p:spTree>
    <p:extLst>
      <p:ext uri="{BB962C8B-B14F-4D97-AF65-F5344CB8AC3E}">
        <p14:creationId xmlns:p14="http://schemas.microsoft.com/office/powerpoint/2010/main" val="1899140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91c7d10726_8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91c7d10726_8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25</a:t>
            </a:fld>
            <a:endParaRPr lang="zh-CN" altLang="en-US"/>
          </a:p>
        </p:txBody>
      </p:sp>
    </p:spTree>
    <p:extLst>
      <p:ext uri="{BB962C8B-B14F-4D97-AF65-F5344CB8AC3E}">
        <p14:creationId xmlns:p14="http://schemas.microsoft.com/office/powerpoint/2010/main" val="81891671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26</a:t>
            </a:fld>
            <a:endParaRPr lang="zh-CN" altLang="en-US"/>
          </a:p>
        </p:txBody>
      </p:sp>
    </p:spTree>
    <p:extLst>
      <p:ext uri="{BB962C8B-B14F-4D97-AF65-F5344CB8AC3E}">
        <p14:creationId xmlns:p14="http://schemas.microsoft.com/office/powerpoint/2010/main" val="12164344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0"/>
        <p:cNvGrpSpPr/>
        <p:nvPr/>
      </p:nvGrpSpPr>
      <p:grpSpPr>
        <a:xfrm>
          <a:off x="0" y="0"/>
          <a:ext cx="0" cy="0"/>
          <a:chOff x="0" y="0"/>
          <a:chExt cx="0" cy="0"/>
        </a:xfrm>
      </p:grpSpPr>
      <p:sp>
        <p:nvSpPr>
          <p:cNvPr id="28001" name="Google Shape;28001;g13d52824c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02" name="Google Shape;28002;g13d52824c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0351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05"/>
        <p:cNvGrpSpPr/>
        <p:nvPr/>
      </p:nvGrpSpPr>
      <p:grpSpPr>
        <a:xfrm>
          <a:off x="0" y="0"/>
          <a:ext cx="0" cy="0"/>
          <a:chOff x="0" y="0"/>
          <a:chExt cx="0" cy="0"/>
        </a:xfrm>
      </p:grpSpPr>
      <p:sp>
        <p:nvSpPr>
          <p:cNvPr id="27006" name="Google Shape;27006;gf478a96ada_0_5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07" name="Google Shape;27007;gf478a96ada_0_5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29</a:t>
            </a:fld>
            <a:endParaRPr lang="zh-CN" altLang="en-US"/>
          </a:p>
        </p:txBody>
      </p:sp>
    </p:spTree>
    <p:extLst>
      <p:ext uri="{BB962C8B-B14F-4D97-AF65-F5344CB8AC3E}">
        <p14:creationId xmlns:p14="http://schemas.microsoft.com/office/powerpoint/2010/main" val="30485695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30</a:t>
            </a:fld>
            <a:endParaRPr lang="zh-CN" altLang="en-US"/>
          </a:p>
        </p:txBody>
      </p:sp>
    </p:spTree>
    <p:extLst>
      <p:ext uri="{BB962C8B-B14F-4D97-AF65-F5344CB8AC3E}">
        <p14:creationId xmlns:p14="http://schemas.microsoft.com/office/powerpoint/2010/main" val="33404639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altLang="zh-CN" dirty="0"/>
              <a:t>Tác giả đã đề cao , khẳng định vai trò của người tài . Họ chính là trụ cột của nước nhà , có quan hệ lớn đến sư thịnh suy của đất nước.</a:t>
            </a:r>
            <a:endParaRPr lang="zh-CN" altLang="en-US" dirty="0"/>
          </a:p>
        </p:txBody>
      </p:sp>
      <p:sp>
        <p:nvSpPr>
          <p:cNvPr id="4" name="灯片编号占位符 3"/>
          <p:cNvSpPr>
            <a:spLocks noGrp="1"/>
          </p:cNvSpPr>
          <p:nvPr>
            <p:ph type="sldNum" sz="quarter" idx="10"/>
          </p:nvPr>
        </p:nvSpPr>
        <p:spPr/>
        <p:txBody>
          <a:bodyPr/>
          <a:lstStyle/>
          <a:p>
            <a:fld id="{08C231B8-5762-49FC-8CAB-A0EC36C234C1}" type="slidenum">
              <a:rPr lang="zh-CN" altLang="en-US" smtClean="0"/>
              <a:t>31</a:t>
            </a:fld>
            <a:endParaRPr lang="zh-CN" altLang="en-US"/>
          </a:p>
        </p:txBody>
      </p:sp>
    </p:spTree>
    <p:extLst>
      <p:ext uri="{BB962C8B-B14F-4D97-AF65-F5344CB8AC3E}">
        <p14:creationId xmlns:p14="http://schemas.microsoft.com/office/powerpoint/2010/main" val="36818959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33</a:t>
            </a:fld>
            <a:endParaRPr lang="zh-CN" altLang="en-US"/>
          </a:p>
        </p:txBody>
      </p:sp>
    </p:spTree>
    <p:extLst>
      <p:ext uri="{BB962C8B-B14F-4D97-AF65-F5344CB8AC3E}">
        <p14:creationId xmlns:p14="http://schemas.microsoft.com/office/powerpoint/2010/main" val="3690262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34</a:t>
            </a:fld>
            <a:endParaRPr lang="zh-CN" altLang="en-US"/>
          </a:p>
        </p:txBody>
      </p:sp>
    </p:spTree>
    <p:extLst>
      <p:ext uri="{BB962C8B-B14F-4D97-AF65-F5344CB8AC3E}">
        <p14:creationId xmlns:p14="http://schemas.microsoft.com/office/powerpoint/2010/main" val="30688545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78"/>
        <p:cNvGrpSpPr/>
        <p:nvPr/>
      </p:nvGrpSpPr>
      <p:grpSpPr>
        <a:xfrm>
          <a:off x="0" y="0"/>
          <a:ext cx="0" cy="0"/>
          <a:chOff x="0" y="0"/>
          <a:chExt cx="0" cy="0"/>
        </a:xfrm>
      </p:grpSpPr>
      <p:sp>
        <p:nvSpPr>
          <p:cNvPr id="27079" name="Google Shape;27079;g13cfc46c630_0_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80" name="Google Shape;27080;g13cfc46c630_0_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86"/>
        <p:cNvGrpSpPr/>
        <p:nvPr/>
      </p:nvGrpSpPr>
      <p:grpSpPr>
        <a:xfrm>
          <a:off x="0" y="0"/>
          <a:ext cx="0" cy="0"/>
          <a:chOff x="0" y="0"/>
          <a:chExt cx="0" cy="0"/>
        </a:xfrm>
      </p:grpSpPr>
      <p:sp>
        <p:nvSpPr>
          <p:cNvPr id="26787" name="Google Shape;26787;g13d02a4e3c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88" name="Google Shape;26788;g13d02a4e3c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36</a:t>
            </a:fld>
            <a:endParaRPr lang="zh-CN" altLang="en-US"/>
          </a:p>
        </p:txBody>
      </p:sp>
    </p:spTree>
    <p:extLst>
      <p:ext uri="{BB962C8B-B14F-4D97-AF65-F5344CB8AC3E}">
        <p14:creationId xmlns:p14="http://schemas.microsoft.com/office/powerpoint/2010/main" val="7565453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37</a:t>
            </a:fld>
            <a:endParaRPr lang="zh-CN" altLang="en-US"/>
          </a:p>
        </p:txBody>
      </p:sp>
    </p:spTree>
    <p:extLst>
      <p:ext uri="{BB962C8B-B14F-4D97-AF65-F5344CB8AC3E}">
        <p14:creationId xmlns:p14="http://schemas.microsoft.com/office/powerpoint/2010/main" val="12096788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38</a:t>
            </a:fld>
            <a:endParaRPr lang="zh-CN" altLang="en-US"/>
          </a:p>
        </p:txBody>
      </p:sp>
    </p:spTree>
    <p:extLst>
      <p:ext uri="{BB962C8B-B14F-4D97-AF65-F5344CB8AC3E}">
        <p14:creationId xmlns:p14="http://schemas.microsoft.com/office/powerpoint/2010/main" val="35335497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39</a:t>
            </a:fld>
            <a:endParaRPr lang="zh-CN" altLang="en-US"/>
          </a:p>
        </p:txBody>
      </p:sp>
    </p:spTree>
    <p:extLst>
      <p:ext uri="{BB962C8B-B14F-4D97-AF65-F5344CB8AC3E}">
        <p14:creationId xmlns:p14="http://schemas.microsoft.com/office/powerpoint/2010/main" val="371746912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40</a:t>
            </a:fld>
            <a:endParaRPr lang="zh-CN" altLang="en-US"/>
          </a:p>
        </p:txBody>
      </p:sp>
    </p:spTree>
    <p:extLst>
      <p:ext uri="{BB962C8B-B14F-4D97-AF65-F5344CB8AC3E}">
        <p14:creationId xmlns:p14="http://schemas.microsoft.com/office/powerpoint/2010/main" val="26201196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41</a:t>
            </a:fld>
            <a:endParaRPr lang="zh-CN" altLang="en-US"/>
          </a:p>
        </p:txBody>
      </p:sp>
    </p:spTree>
    <p:extLst>
      <p:ext uri="{BB962C8B-B14F-4D97-AF65-F5344CB8AC3E}">
        <p14:creationId xmlns:p14="http://schemas.microsoft.com/office/powerpoint/2010/main" val="6507903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42</a:t>
            </a:fld>
            <a:endParaRPr lang="zh-CN" altLang="en-US"/>
          </a:p>
        </p:txBody>
      </p:sp>
    </p:spTree>
    <p:extLst>
      <p:ext uri="{BB962C8B-B14F-4D97-AF65-F5344CB8AC3E}">
        <p14:creationId xmlns:p14="http://schemas.microsoft.com/office/powerpoint/2010/main" val="33428334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vi-VN" b="0" i="0" dirty="0">
                <a:solidFill>
                  <a:srgbClr val="222222"/>
                </a:solidFill>
                <a:effectLst/>
                <a:latin typeface="Helvetica Neue"/>
              </a:rPr>
              <a:t>dựng nước lấy việc học làm đầu, cầu trị lấy người tài làm gấp).</a:t>
            </a:r>
            <a:endParaRPr lang="zh-CN" altLang="en-US" dirty="0"/>
          </a:p>
        </p:txBody>
      </p:sp>
      <p:sp>
        <p:nvSpPr>
          <p:cNvPr id="4" name="灯片编号占位符 3"/>
          <p:cNvSpPr>
            <a:spLocks noGrp="1"/>
          </p:cNvSpPr>
          <p:nvPr>
            <p:ph type="sldNum" sz="quarter" idx="10"/>
          </p:nvPr>
        </p:nvSpPr>
        <p:spPr/>
        <p:txBody>
          <a:bodyPr/>
          <a:lstStyle/>
          <a:p>
            <a:fld id="{08C231B8-5762-49FC-8CAB-A0EC36C234C1}" type="slidenum">
              <a:rPr lang="zh-CN" altLang="en-US" smtClean="0"/>
              <a:t>43</a:t>
            </a:fld>
            <a:endParaRPr lang="zh-CN" altLang="en-US"/>
          </a:p>
        </p:txBody>
      </p:sp>
    </p:spTree>
    <p:extLst>
      <p:ext uri="{BB962C8B-B14F-4D97-AF65-F5344CB8AC3E}">
        <p14:creationId xmlns:p14="http://schemas.microsoft.com/office/powerpoint/2010/main" val="18080762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0"/>
          </p:nvPr>
        </p:nvSpPr>
        <p:spPr/>
        <p:txBody>
          <a:bodyPr/>
          <a:lstStyle/>
          <a:p>
            <a:fld id="{08C231B8-5762-49FC-8CAB-A0EC36C234C1}" type="slidenum">
              <a:rPr lang="zh-CN" altLang="en-US" smtClean="0"/>
              <a:t>44</a:t>
            </a:fld>
            <a:endParaRPr lang="zh-CN" altLang="en-US"/>
          </a:p>
        </p:txBody>
      </p:sp>
    </p:spTree>
    <p:extLst>
      <p:ext uri="{BB962C8B-B14F-4D97-AF65-F5344CB8AC3E}">
        <p14:creationId xmlns:p14="http://schemas.microsoft.com/office/powerpoint/2010/main" val="85483894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9CA392-FAB1-48E3-95AC-08CBB47FE731}" type="slidenum">
              <a:rPr kumimoji="0" lang="zh-CN" altLang="en-US" sz="1200" b="0" i="0" u="none" strike="noStrike" kern="1200" cap="none" spc="0" normalizeH="0" baseline="0" noProof="0" smtClean="0">
                <a:ln>
                  <a:noFill/>
                </a:ln>
                <a:solidFill>
                  <a:prstClr val="black"/>
                </a:solidFill>
                <a:effectLst/>
                <a:uLnTx/>
                <a:uFillTx/>
                <a:ea typeface="思源黑体 CN Medium" panose="020B0600000000000000" pitchFamily="3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zh-CN" altLang="en-US" sz="1200" b="0" i="0" u="none" strike="noStrike" kern="1200" cap="none" spc="0" normalizeH="0" baseline="0" noProof="0">
              <a:ln>
                <a:noFill/>
              </a:ln>
              <a:solidFill>
                <a:prstClr val="black"/>
              </a:solidFill>
              <a:effectLst/>
              <a:uLnTx/>
              <a:uFillTx/>
              <a:ea typeface="思源黑体 CN Medium" panose="020B0600000000000000" pitchFamily="34" charset="-122"/>
              <a:cs typeface="+mn-cs"/>
            </a:endParaRPr>
          </a:p>
        </p:txBody>
      </p:sp>
    </p:spTree>
    <p:extLst>
      <p:ext uri="{BB962C8B-B14F-4D97-AF65-F5344CB8AC3E}">
        <p14:creationId xmlns:p14="http://schemas.microsoft.com/office/powerpoint/2010/main" val="1904783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0"/>
        <p:cNvGrpSpPr/>
        <p:nvPr/>
      </p:nvGrpSpPr>
      <p:grpSpPr>
        <a:xfrm>
          <a:off x="0" y="0"/>
          <a:ext cx="0" cy="0"/>
          <a:chOff x="0" y="0"/>
          <a:chExt cx="0" cy="0"/>
        </a:xfrm>
      </p:grpSpPr>
      <p:sp>
        <p:nvSpPr>
          <p:cNvPr id="28001" name="Google Shape;28001;g13d52824c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02" name="Google Shape;28002;g13d52824c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46</a:t>
            </a:fld>
            <a:endParaRPr lang="zh-CN" altLang="en-US"/>
          </a:p>
        </p:txBody>
      </p:sp>
    </p:spTree>
    <p:extLst>
      <p:ext uri="{BB962C8B-B14F-4D97-AF65-F5344CB8AC3E}">
        <p14:creationId xmlns:p14="http://schemas.microsoft.com/office/powerpoint/2010/main" val="22882920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47</a:t>
            </a:fld>
            <a:endParaRPr lang="zh-CN" altLang="en-US"/>
          </a:p>
        </p:txBody>
      </p:sp>
    </p:spTree>
    <p:extLst>
      <p:ext uri="{BB962C8B-B14F-4D97-AF65-F5344CB8AC3E}">
        <p14:creationId xmlns:p14="http://schemas.microsoft.com/office/powerpoint/2010/main" val="10432617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48</a:t>
            </a:fld>
            <a:endParaRPr lang="zh-CN" altLang="en-US"/>
          </a:p>
        </p:txBody>
      </p:sp>
    </p:spTree>
    <p:extLst>
      <p:ext uri="{BB962C8B-B14F-4D97-AF65-F5344CB8AC3E}">
        <p14:creationId xmlns:p14="http://schemas.microsoft.com/office/powerpoint/2010/main" val="418798678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r>
              <a:rPr lang="zh-CN" altLang="en-US" baseline="0" dirty="0">
                <a:solidFill>
                  <a:schemeClr val="tx1"/>
                </a:solidFill>
                <a:latin typeface="+mn-lt"/>
                <a:ea typeface="+mn-ea"/>
                <a:cs typeface="+mn-cs"/>
              </a:rPr>
              <a:t> </a:t>
            </a:r>
            <a:r>
              <a:rPr lang="en-US" altLang="zh-CN" baseline="0" dirty="0" err="1">
                <a:solidFill>
                  <a:schemeClr val="tx1"/>
                </a:solidFill>
                <a:latin typeface="+mn-lt"/>
                <a:ea typeface="+mn-ea"/>
                <a:cs typeface="+mn-cs"/>
              </a:rPr>
              <a:t>Thầy</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cô</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thực</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hiện</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đúng</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như</a:t>
            </a:r>
            <a:r>
              <a:rPr lang="en-US" altLang="zh-CN" baseline="0" dirty="0">
                <a:solidFill>
                  <a:schemeClr val="tx1"/>
                </a:solidFill>
                <a:latin typeface="+mn-lt"/>
                <a:ea typeface="+mn-ea"/>
                <a:cs typeface="+mn-cs"/>
              </a:rPr>
              <a:t> cam </a:t>
            </a:r>
            <a:r>
              <a:rPr lang="en-US" altLang="zh-CN" baseline="0" dirty="0" err="1">
                <a:solidFill>
                  <a:schemeClr val="tx1"/>
                </a:solidFill>
                <a:latin typeface="+mn-lt"/>
                <a:ea typeface="+mn-ea"/>
                <a:cs typeface="+mn-cs"/>
              </a:rPr>
              <a:t>kết</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chỉ</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sử</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dụng</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cho</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cá</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nhân</a:t>
            </a:r>
            <a:r>
              <a:rPr lang="en-US" altLang="zh-CN" baseline="0" dirty="0">
                <a:solidFill>
                  <a:schemeClr val="tx1"/>
                </a:solidFill>
                <a:latin typeface="+mn-lt"/>
                <a:ea typeface="+mn-ea"/>
                <a:cs typeface="+mn-cs"/>
              </a:rPr>
              <a:t> , </a:t>
            </a:r>
            <a:r>
              <a:rPr lang="en-US" altLang="zh-CN" baseline="0" dirty="0" err="1">
                <a:solidFill>
                  <a:schemeClr val="tx1"/>
                </a:solidFill>
                <a:latin typeface="+mn-lt"/>
                <a:ea typeface="+mn-ea"/>
                <a:cs typeface="+mn-cs"/>
              </a:rPr>
              <a:t>không</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tự</a:t>
            </a:r>
            <a:r>
              <a:rPr lang="en-US" altLang="zh-CN" baseline="0" dirty="0">
                <a:solidFill>
                  <a:schemeClr val="tx1"/>
                </a:solidFill>
                <a:latin typeface="+mn-lt"/>
                <a:ea typeface="+mn-ea"/>
                <a:cs typeface="+mn-cs"/>
              </a:rPr>
              <a:t> ý chia </a:t>
            </a:r>
            <a:r>
              <a:rPr lang="en-US" altLang="zh-CN" baseline="0" dirty="0" err="1">
                <a:solidFill>
                  <a:schemeClr val="tx1"/>
                </a:solidFill>
                <a:latin typeface="+mn-lt"/>
                <a:ea typeface="+mn-ea"/>
                <a:cs typeface="+mn-cs"/>
              </a:rPr>
              <a:t>sẻ</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dưới</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bất</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kì</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hình</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thức</a:t>
            </a:r>
            <a:r>
              <a:rPr lang="en-US" altLang="zh-CN" baseline="0" dirty="0">
                <a:solidFill>
                  <a:schemeClr val="tx1"/>
                </a:solidFill>
                <a:latin typeface="+mn-lt"/>
                <a:ea typeface="+mn-ea"/>
                <a:cs typeface="+mn-cs"/>
              </a:rPr>
              <a:t> </a:t>
            </a:r>
            <a:r>
              <a:rPr lang="en-US" altLang="zh-CN" baseline="0" dirty="0" err="1">
                <a:solidFill>
                  <a:schemeClr val="tx1"/>
                </a:solidFill>
                <a:latin typeface="+mn-lt"/>
                <a:ea typeface="+mn-ea"/>
                <a:cs typeface="+mn-cs"/>
              </a:rPr>
              <a:t>nào</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0"/>
          </p:nvPr>
        </p:nvSpPr>
        <p:spPr/>
        <p:txBody>
          <a:bodyPr/>
          <a:lstStyle/>
          <a:p>
            <a:fld id="{08C231B8-5762-49FC-8CAB-A0EC36C234C1}" type="slidenum">
              <a:rPr lang="zh-CN" altLang="en-US" smtClean="0"/>
              <a:t>49</a:t>
            </a:fld>
            <a:endParaRPr lang="zh-CN" altLang="en-US"/>
          </a:p>
        </p:txBody>
      </p:sp>
    </p:spTree>
    <p:extLst>
      <p:ext uri="{BB962C8B-B14F-4D97-AF65-F5344CB8AC3E}">
        <p14:creationId xmlns:p14="http://schemas.microsoft.com/office/powerpoint/2010/main" val="28837760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91c7d10726_8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91c7d10726_8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71398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91c7d10726_8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91c7d10726_8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517725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8C231B8-5762-49FC-8CAB-A0EC36C234C1}" type="slidenum">
              <a:rPr lang="zh-CN" altLang="en-US" smtClean="0"/>
              <a:t>66</a:t>
            </a:fld>
            <a:endParaRPr lang="zh-CN" altLang="en-US"/>
          </a:p>
        </p:txBody>
      </p:sp>
    </p:spTree>
    <p:extLst>
      <p:ext uri="{BB962C8B-B14F-4D97-AF65-F5344CB8AC3E}">
        <p14:creationId xmlns:p14="http://schemas.microsoft.com/office/powerpoint/2010/main" val="3648938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87"/>
        <p:cNvGrpSpPr/>
        <p:nvPr/>
      </p:nvGrpSpPr>
      <p:grpSpPr>
        <a:xfrm>
          <a:off x="0" y="0"/>
          <a:ext cx="0" cy="0"/>
          <a:chOff x="0" y="0"/>
          <a:chExt cx="0" cy="0"/>
        </a:xfrm>
      </p:grpSpPr>
      <p:sp>
        <p:nvSpPr>
          <p:cNvPr id="28088" name="Google Shape;28088;g13d3bee5551_0_5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89" name="Google Shape;28089;g13d3bee5551_0_5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9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0"/>
          </p:nvPr>
        </p:nvSpPr>
        <p:spPr/>
        <p:txBody>
          <a:bodyPr/>
          <a:lstStyle/>
          <a:p>
            <a:fld id="{E39B4623-DFA1-402D-B1F4-606E0C0C2BA1}" type="slidenum">
              <a:rPr lang="zh-CN" altLang="en-US" smtClean="0"/>
              <a:t>8</a:t>
            </a:fld>
            <a:endParaRPr lang="zh-CN" altLang="en-US"/>
          </a:p>
        </p:txBody>
      </p:sp>
    </p:spTree>
    <p:extLst>
      <p:ext uri="{BB962C8B-B14F-4D97-AF65-F5344CB8AC3E}">
        <p14:creationId xmlns:p14="http://schemas.microsoft.com/office/powerpoint/2010/main" val="24110732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sz="900" baseline="0" dirty="0">
                <a:solidFill>
                  <a:schemeClr val="tx1"/>
                </a:solidFill>
                <a:latin typeface=".VnTime" panose="020B7200000000000000" pitchFamily="34" charset="0"/>
                <a:ea typeface="Times New Roman" panose="02020603050405020304" pitchFamily="18" charset="0"/>
                <a:cs typeface="Times New Roman" panose="02020603050405020304" pitchFamily="18" charset="0"/>
              </a:rPr>
              <a:t> </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900" dirty="0">
              <a:effectLst/>
              <a:latin typeface=".VnTime" panose="020B7200000000000000" pitchFamily="34" charset="0"/>
              <a:ea typeface="Times New Roman" panose="02020603050405020304" pitchFamily="18" charset="0"/>
              <a:cs typeface="Times New Roman" panose="02020603050405020304" pitchFamily="18" charset="0"/>
            </a:endParaRPr>
          </a:p>
          <a:p>
            <a:endParaRPr lang="en-US" dirty="0"/>
          </a:p>
          <a:p>
            <a:endParaRPr lang="en-US" dirty="0"/>
          </a:p>
        </p:txBody>
      </p:sp>
      <p:sp>
        <p:nvSpPr>
          <p:cNvPr id="4" name="Slide Number Placeholder 3"/>
          <p:cNvSpPr>
            <a:spLocks noGrp="1"/>
          </p:cNvSpPr>
          <p:nvPr>
            <p:ph type="sldNum" sz="quarter" idx="10"/>
          </p:nvPr>
        </p:nvSpPr>
        <p:spPr/>
        <p:txBody>
          <a:bodyPr/>
          <a:lstStyle/>
          <a:p>
            <a:fld id="{E39B4623-DFA1-402D-B1F4-606E0C0C2BA1}" type="slidenum">
              <a:rPr lang="zh-CN" altLang="en-US" smtClean="0"/>
              <a:t>9</a:t>
            </a:fld>
            <a:endParaRPr lang="zh-CN" altLang="en-US"/>
          </a:p>
        </p:txBody>
      </p:sp>
    </p:spTree>
    <p:extLst>
      <p:ext uri="{BB962C8B-B14F-4D97-AF65-F5344CB8AC3E}">
        <p14:creationId xmlns:p14="http://schemas.microsoft.com/office/powerpoint/2010/main" val="27589302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0"/>
        <p:cNvGrpSpPr/>
        <p:nvPr/>
      </p:nvGrpSpPr>
      <p:grpSpPr>
        <a:xfrm>
          <a:off x="0" y="0"/>
          <a:ext cx="0" cy="0"/>
          <a:chOff x="0" y="0"/>
          <a:chExt cx="0" cy="0"/>
        </a:xfrm>
      </p:grpSpPr>
      <p:sp>
        <p:nvSpPr>
          <p:cNvPr id="28001" name="Google Shape;28001;g13d52824c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02" name="Google Shape;28002;g13d52824c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08558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0"/>
        <p:cNvGrpSpPr/>
        <p:nvPr/>
      </p:nvGrpSpPr>
      <p:grpSpPr>
        <a:xfrm>
          <a:off x="0" y="0"/>
          <a:ext cx="0" cy="0"/>
          <a:chOff x="0" y="0"/>
          <a:chExt cx="0" cy="0"/>
        </a:xfrm>
      </p:grpSpPr>
      <p:sp>
        <p:nvSpPr>
          <p:cNvPr id="28001" name="Google Shape;28001;g13d52824c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02" name="Google Shape;28002;g13d52824c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21734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3934637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1707958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E8ED88C-6C1C-B096-0787-92AFC74D3181}"/>
              </a:ext>
            </a:extLst>
          </p:cNvPr>
          <p:cNvSpPr>
            <a:spLocks noGrp="1"/>
          </p:cNvSpPr>
          <p:nvPr>
            <p:ph type="title" orient="vert"/>
          </p:nvPr>
        </p:nvSpPr>
        <p:spPr>
          <a:xfrm>
            <a:off x="8724901"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C57C854-A777-6CCE-DC2A-78993365C731}"/>
              </a:ext>
            </a:extLst>
          </p:cNvPr>
          <p:cNvSpPr>
            <a:spLocks noGrp="1"/>
          </p:cNvSpPr>
          <p:nvPr>
            <p:ph type="body" orient="vert" idx="1"/>
          </p:nvPr>
        </p:nvSpPr>
        <p:spPr>
          <a:xfrm>
            <a:off x="838201"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7482653-C1D2-6E63-2CBF-3E4805B8D27B}"/>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6BDAF8AA-CE8D-968F-2452-8D4315B9B3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35CDF8-682E-6DC2-D664-655157F06975}"/>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6309587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24999425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336834" y="1567962"/>
            <a:ext cx="3159525" cy="3159525"/>
          </a:xfrm>
          <a:custGeom>
            <a:avLst/>
            <a:gdLst/>
            <a:ahLst/>
            <a:cxnLst/>
            <a:rect l="l" t="t" r="r" b="b"/>
            <a:pathLst>
              <a:path w="47804" h="47804" extrusionOk="0">
                <a:moveTo>
                  <a:pt x="23908" y="0"/>
                </a:moveTo>
                <a:cubicBezTo>
                  <a:pt x="22372" y="0"/>
                  <a:pt x="21050" y="1917"/>
                  <a:pt x="19586" y="2203"/>
                </a:cubicBezTo>
                <a:cubicBezTo>
                  <a:pt x="19422" y="2235"/>
                  <a:pt x="19253" y="2249"/>
                  <a:pt x="19080" y="2249"/>
                </a:cubicBezTo>
                <a:cubicBezTo>
                  <a:pt x="17963" y="2249"/>
                  <a:pt x="16678" y="1664"/>
                  <a:pt x="15580" y="1664"/>
                </a:cubicBezTo>
                <a:cubicBezTo>
                  <a:pt x="15289" y="1664"/>
                  <a:pt x="15010" y="1705"/>
                  <a:pt x="14752" y="1810"/>
                </a:cubicBezTo>
                <a:cubicBezTo>
                  <a:pt x="13347" y="2393"/>
                  <a:pt x="12859" y="4667"/>
                  <a:pt x="11609" y="5501"/>
                </a:cubicBezTo>
                <a:cubicBezTo>
                  <a:pt x="10359" y="6334"/>
                  <a:pt x="8049" y="5929"/>
                  <a:pt x="7001" y="6989"/>
                </a:cubicBezTo>
                <a:cubicBezTo>
                  <a:pt x="5941" y="8049"/>
                  <a:pt x="6346" y="10358"/>
                  <a:pt x="5513" y="11609"/>
                </a:cubicBezTo>
                <a:cubicBezTo>
                  <a:pt x="4667" y="12859"/>
                  <a:pt x="2393" y="13347"/>
                  <a:pt x="1810" y="14740"/>
                </a:cubicBezTo>
                <a:cubicBezTo>
                  <a:pt x="1238" y="16133"/>
                  <a:pt x="2500" y="18074"/>
                  <a:pt x="2203" y="19586"/>
                </a:cubicBezTo>
                <a:cubicBezTo>
                  <a:pt x="1917" y="21026"/>
                  <a:pt x="0" y="22360"/>
                  <a:pt x="0" y="23896"/>
                </a:cubicBezTo>
                <a:cubicBezTo>
                  <a:pt x="0" y="25432"/>
                  <a:pt x="1917" y="26753"/>
                  <a:pt x="2203" y="28218"/>
                </a:cubicBezTo>
                <a:cubicBezTo>
                  <a:pt x="2500" y="29718"/>
                  <a:pt x="1250" y="31671"/>
                  <a:pt x="1810" y="33052"/>
                </a:cubicBezTo>
                <a:cubicBezTo>
                  <a:pt x="2393" y="34445"/>
                  <a:pt x="4679" y="34945"/>
                  <a:pt x="5513" y="36195"/>
                </a:cubicBezTo>
                <a:cubicBezTo>
                  <a:pt x="6346" y="37445"/>
                  <a:pt x="5941" y="39743"/>
                  <a:pt x="7001" y="40803"/>
                </a:cubicBezTo>
                <a:cubicBezTo>
                  <a:pt x="8049" y="41862"/>
                  <a:pt x="10359" y="41457"/>
                  <a:pt x="11609" y="42291"/>
                </a:cubicBezTo>
                <a:cubicBezTo>
                  <a:pt x="12859" y="43124"/>
                  <a:pt x="13347" y="45398"/>
                  <a:pt x="14752" y="45982"/>
                </a:cubicBezTo>
                <a:cubicBezTo>
                  <a:pt x="15017" y="46094"/>
                  <a:pt x="15304" y="46138"/>
                  <a:pt x="15604" y="46138"/>
                </a:cubicBezTo>
                <a:cubicBezTo>
                  <a:pt x="16698" y="46138"/>
                  <a:pt x="17975" y="45555"/>
                  <a:pt x="19084" y="45555"/>
                </a:cubicBezTo>
                <a:cubicBezTo>
                  <a:pt x="19256" y="45555"/>
                  <a:pt x="19424" y="45569"/>
                  <a:pt x="19586" y="45601"/>
                </a:cubicBezTo>
                <a:cubicBezTo>
                  <a:pt x="21027" y="45875"/>
                  <a:pt x="22372" y="47803"/>
                  <a:pt x="23908" y="47803"/>
                </a:cubicBezTo>
                <a:cubicBezTo>
                  <a:pt x="25432" y="47803"/>
                  <a:pt x="26754" y="45875"/>
                  <a:pt x="28218" y="45601"/>
                </a:cubicBezTo>
                <a:cubicBezTo>
                  <a:pt x="28382" y="45568"/>
                  <a:pt x="28551" y="45554"/>
                  <a:pt x="28724" y="45554"/>
                </a:cubicBezTo>
                <a:cubicBezTo>
                  <a:pt x="29835" y="45554"/>
                  <a:pt x="31114" y="46133"/>
                  <a:pt x="32208" y="46133"/>
                </a:cubicBezTo>
                <a:cubicBezTo>
                  <a:pt x="32505" y="46133"/>
                  <a:pt x="32789" y="46091"/>
                  <a:pt x="33052" y="45982"/>
                </a:cubicBezTo>
                <a:cubicBezTo>
                  <a:pt x="34457" y="45398"/>
                  <a:pt x="34945" y="43124"/>
                  <a:pt x="36195" y="42291"/>
                </a:cubicBezTo>
                <a:cubicBezTo>
                  <a:pt x="37445" y="41457"/>
                  <a:pt x="39755" y="41862"/>
                  <a:pt x="40815" y="40803"/>
                </a:cubicBezTo>
                <a:cubicBezTo>
                  <a:pt x="41863" y="39743"/>
                  <a:pt x="41470" y="37445"/>
                  <a:pt x="42303" y="36195"/>
                </a:cubicBezTo>
                <a:cubicBezTo>
                  <a:pt x="43137" y="34945"/>
                  <a:pt x="45411" y="34445"/>
                  <a:pt x="45994" y="33052"/>
                </a:cubicBezTo>
                <a:cubicBezTo>
                  <a:pt x="46566" y="31671"/>
                  <a:pt x="45303" y="29718"/>
                  <a:pt x="45601" y="28218"/>
                </a:cubicBezTo>
                <a:cubicBezTo>
                  <a:pt x="45887" y="26765"/>
                  <a:pt x="47804" y="25432"/>
                  <a:pt x="47804" y="23896"/>
                </a:cubicBezTo>
                <a:cubicBezTo>
                  <a:pt x="47804" y="22360"/>
                  <a:pt x="45887" y="21038"/>
                  <a:pt x="45601" y="19586"/>
                </a:cubicBezTo>
                <a:cubicBezTo>
                  <a:pt x="45303" y="18074"/>
                  <a:pt x="46554" y="16133"/>
                  <a:pt x="45994" y="14740"/>
                </a:cubicBezTo>
                <a:cubicBezTo>
                  <a:pt x="45411" y="13347"/>
                  <a:pt x="43137" y="12859"/>
                  <a:pt x="42303" y="11609"/>
                </a:cubicBezTo>
                <a:cubicBezTo>
                  <a:pt x="41470" y="10358"/>
                  <a:pt x="41863" y="8049"/>
                  <a:pt x="40815" y="6989"/>
                </a:cubicBezTo>
                <a:cubicBezTo>
                  <a:pt x="39755" y="5929"/>
                  <a:pt x="37445" y="6334"/>
                  <a:pt x="36195" y="5501"/>
                </a:cubicBezTo>
                <a:cubicBezTo>
                  <a:pt x="34945" y="4667"/>
                  <a:pt x="34457" y="2393"/>
                  <a:pt x="33052" y="1810"/>
                </a:cubicBezTo>
                <a:cubicBezTo>
                  <a:pt x="32789" y="1699"/>
                  <a:pt x="32505" y="1655"/>
                  <a:pt x="32207" y="1655"/>
                </a:cubicBezTo>
                <a:cubicBezTo>
                  <a:pt x="31110" y="1655"/>
                  <a:pt x="29828" y="2248"/>
                  <a:pt x="28715" y="2248"/>
                </a:cubicBezTo>
                <a:cubicBezTo>
                  <a:pt x="28545" y="2248"/>
                  <a:pt x="28379" y="2235"/>
                  <a:pt x="28218" y="2203"/>
                </a:cubicBezTo>
                <a:cubicBezTo>
                  <a:pt x="26777" y="1917"/>
                  <a:pt x="25432" y="0"/>
                  <a:pt x="23908" y="0"/>
                </a:cubicBezTo>
                <a:close/>
              </a:path>
            </a:pathLst>
          </a:custGeom>
          <a:noFill/>
          <a:ln w="28575" cap="flat" cmpd="sng">
            <a:solidFill>
              <a:schemeClr val="lt1"/>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675134" y="1133195"/>
            <a:ext cx="3159525" cy="3159525"/>
          </a:xfrm>
          <a:custGeom>
            <a:avLst/>
            <a:gdLst/>
            <a:ahLst/>
            <a:cxnLst/>
            <a:rect l="l" t="t" r="r" b="b"/>
            <a:pathLst>
              <a:path w="47804" h="47804" extrusionOk="0">
                <a:moveTo>
                  <a:pt x="23908" y="0"/>
                </a:moveTo>
                <a:cubicBezTo>
                  <a:pt x="22372" y="0"/>
                  <a:pt x="21050" y="1917"/>
                  <a:pt x="19586" y="2203"/>
                </a:cubicBezTo>
                <a:cubicBezTo>
                  <a:pt x="19422" y="2235"/>
                  <a:pt x="19253" y="2249"/>
                  <a:pt x="19080" y="2249"/>
                </a:cubicBezTo>
                <a:cubicBezTo>
                  <a:pt x="17963" y="2249"/>
                  <a:pt x="16678" y="1664"/>
                  <a:pt x="15580" y="1664"/>
                </a:cubicBezTo>
                <a:cubicBezTo>
                  <a:pt x="15289" y="1664"/>
                  <a:pt x="15010" y="1705"/>
                  <a:pt x="14752" y="1810"/>
                </a:cubicBezTo>
                <a:cubicBezTo>
                  <a:pt x="13347" y="2393"/>
                  <a:pt x="12859" y="4667"/>
                  <a:pt x="11609" y="5501"/>
                </a:cubicBezTo>
                <a:cubicBezTo>
                  <a:pt x="10359" y="6334"/>
                  <a:pt x="8049" y="5929"/>
                  <a:pt x="7001" y="6989"/>
                </a:cubicBezTo>
                <a:cubicBezTo>
                  <a:pt x="5941" y="8049"/>
                  <a:pt x="6346" y="10358"/>
                  <a:pt x="5513" y="11609"/>
                </a:cubicBezTo>
                <a:cubicBezTo>
                  <a:pt x="4667" y="12859"/>
                  <a:pt x="2393" y="13347"/>
                  <a:pt x="1810" y="14740"/>
                </a:cubicBezTo>
                <a:cubicBezTo>
                  <a:pt x="1238" y="16133"/>
                  <a:pt x="2500" y="18074"/>
                  <a:pt x="2203" y="19586"/>
                </a:cubicBezTo>
                <a:cubicBezTo>
                  <a:pt x="1917" y="21026"/>
                  <a:pt x="0" y="22360"/>
                  <a:pt x="0" y="23896"/>
                </a:cubicBezTo>
                <a:cubicBezTo>
                  <a:pt x="0" y="25432"/>
                  <a:pt x="1917" y="26753"/>
                  <a:pt x="2203" y="28218"/>
                </a:cubicBezTo>
                <a:cubicBezTo>
                  <a:pt x="2500" y="29718"/>
                  <a:pt x="1250" y="31671"/>
                  <a:pt x="1810" y="33052"/>
                </a:cubicBezTo>
                <a:cubicBezTo>
                  <a:pt x="2393" y="34445"/>
                  <a:pt x="4679" y="34945"/>
                  <a:pt x="5513" y="36195"/>
                </a:cubicBezTo>
                <a:cubicBezTo>
                  <a:pt x="6346" y="37445"/>
                  <a:pt x="5941" y="39743"/>
                  <a:pt x="7001" y="40803"/>
                </a:cubicBezTo>
                <a:cubicBezTo>
                  <a:pt x="8049" y="41862"/>
                  <a:pt x="10359" y="41457"/>
                  <a:pt x="11609" y="42291"/>
                </a:cubicBezTo>
                <a:cubicBezTo>
                  <a:pt x="12859" y="43124"/>
                  <a:pt x="13347" y="45398"/>
                  <a:pt x="14752" y="45982"/>
                </a:cubicBezTo>
                <a:cubicBezTo>
                  <a:pt x="15017" y="46094"/>
                  <a:pt x="15304" y="46138"/>
                  <a:pt x="15604" y="46138"/>
                </a:cubicBezTo>
                <a:cubicBezTo>
                  <a:pt x="16698" y="46138"/>
                  <a:pt x="17975" y="45555"/>
                  <a:pt x="19084" y="45555"/>
                </a:cubicBezTo>
                <a:cubicBezTo>
                  <a:pt x="19256" y="45555"/>
                  <a:pt x="19424" y="45569"/>
                  <a:pt x="19586" y="45601"/>
                </a:cubicBezTo>
                <a:cubicBezTo>
                  <a:pt x="21027" y="45875"/>
                  <a:pt x="22372" y="47803"/>
                  <a:pt x="23908" y="47803"/>
                </a:cubicBezTo>
                <a:cubicBezTo>
                  <a:pt x="25432" y="47803"/>
                  <a:pt x="26754" y="45875"/>
                  <a:pt x="28218" y="45601"/>
                </a:cubicBezTo>
                <a:cubicBezTo>
                  <a:pt x="28382" y="45568"/>
                  <a:pt x="28551" y="45554"/>
                  <a:pt x="28724" y="45554"/>
                </a:cubicBezTo>
                <a:cubicBezTo>
                  <a:pt x="29835" y="45554"/>
                  <a:pt x="31114" y="46133"/>
                  <a:pt x="32208" y="46133"/>
                </a:cubicBezTo>
                <a:cubicBezTo>
                  <a:pt x="32505" y="46133"/>
                  <a:pt x="32789" y="46091"/>
                  <a:pt x="33052" y="45982"/>
                </a:cubicBezTo>
                <a:cubicBezTo>
                  <a:pt x="34457" y="45398"/>
                  <a:pt x="34945" y="43124"/>
                  <a:pt x="36195" y="42291"/>
                </a:cubicBezTo>
                <a:cubicBezTo>
                  <a:pt x="37445" y="41457"/>
                  <a:pt x="39755" y="41862"/>
                  <a:pt x="40815" y="40803"/>
                </a:cubicBezTo>
                <a:cubicBezTo>
                  <a:pt x="41863" y="39743"/>
                  <a:pt x="41470" y="37445"/>
                  <a:pt x="42303" y="36195"/>
                </a:cubicBezTo>
                <a:cubicBezTo>
                  <a:pt x="43137" y="34945"/>
                  <a:pt x="45411" y="34445"/>
                  <a:pt x="45994" y="33052"/>
                </a:cubicBezTo>
                <a:cubicBezTo>
                  <a:pt x="46566" y="31671"/>
                  <a:pt x="45303" y="29718"/>
                  <a:pt x="45601" y="28218"/>
                </a:cubicBezTo>
                <a:cubicBezTo>
                  <a:pt x="45887" y="26765"/>
                  <a:pt x="47804" y="25432"/>
                  <a:pt x="47804" y="23896"/>
                </a:cubicBezTo>
                <a:cubicBezTo>
                  <a:pt x="47804" y="22360"/>
                  <a:pt x="45887" y="21038"/>
                  <a:pt x="45601" y="19586"/>
                </a:cubicBezTo>
                <a:cubicBezTo>
                  <a:pt x="45303" y="18074"/>
                  <a:pt x="46554" y="16133"/>
                  <a:pt x="45994" y="14740"/>
                </a:cubicBezTo>
                <a:cubicBezTo>
                  <a:pt x="45411" y="13347"/>
                  <a:pt x="43137" y="12859"/>
                  <a:pt x="42303" y="11609"/>
                </a:cubicBezTo>
                <a:cubicBezTo>
                  <a:pt x="41470" y="10358"/>
                  <a:pt x="41863" y="8049"/>
                  <a:pt x="40815" y="6989"/>
                </a:cubicBezTo>
                <a:cubicBezTo>
                  <a:pt x="39755" y="5929"/>
                  <a:pt x="37445" y="6334"/>
                  <a:pt x="36195" y="5501"/>
                </a:cubicBezTo>
                <a:cubicBezTo>
                  <a:pt x="34945" y="4667"/>
                  <a:pt x="34457" y="2393"/>
                  <a:pt x="33052" y="1810"/>
                </a:cubicBezTo>
                <a:cubicBezTo>
                  <a:pt x="32789" y="1699"/>
                  <a:pt x="32505" y="1655"/>
                  <a:pt x="32207" y="1655"/>
                </a:cubicBezTo>
                <a:cubicBezTo>
                  <a:pt x="31110" y="1655"/>
                  <a:pt x="29828" y="2248"/>
                  <a:pt x="28715" y="2248"/>
                </a:cubicBezTo>
                <a:cubicBezTo>
                  <a:pt x="28545" y="2248"/>
                  <a:pt x="28379" y="2235"/>
                  <a:pt x="28218" y="2203"/>
                </a:cubicBezTo>
                <a:cubicBezTo>
                  <a:pt x="26777" y="1917"/>
                  <a:pt x="25432" y="0"/>
                  <a:pt x="2390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flipH="1">
            <a:off x="5892392" y="13751"/>
            <a:ext cx="6300713" cy="3924249"/>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flipH="1">
            <a:off x="6062742" y="-40433"/>
            <a:ext cx="6166525" cy="3838112"/>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noFill/>
          <a:ln w="28575" cap="flat" cmpd="sng">
            <a:solidFill>
              <a:schemeClr val="accent1"/>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rot="10800000" flipH="1">
            <a:off x="15" y="2222624"/>
            <a:ext cx="13566696" cy="4640683"/>
            <a:chOff x="1367050" y="3059225"/>
            <a:chExt cx="1407100" cy="848450"/>
          </a:xfrm>
        </p:grpSpPr>
        <p:sp>
          <p:nvSpPr>
            <p:cNvPr id="14" name="Google Shape;14;p2"/>
            <p:cNvSpPr/>
            <p:nvPr/>
          </p:nvSpPr>
          <p:spPr>
            <a:xfrm>
              <a:off x="1367050" y="3059225"/>
              <a:ext cx="1001268" cy="430317"/>
            </a:xfrm>
            <a:custGeom>
              <a:avLst/>
              <a:gdLst/>
              <a:ahLst/>
              <a:cxnLst/>
              <a:rect l="l" t="t" r="r" b="b"/>
              <a:pathLst>
                <a:path w="32850" h="14118" extrusionOk="0">
                  <a:moveTo>
                    <a:pt x="1" y="1"/>
                  </a:moveTo>
                  <a:lnTo>
                    <a:pt x="1" y="12945"/>
                  </a:lnTo>
                  <a:cubicBezTo>
                    <a:pt x="57" y="12959"/>
                    <a:pt x="113" y="13001"/>
                    <a:pt x="168" y="13015"/>
                  </a:cubicBezTo>
                  <a:cubicBezTo>
                    <a:pt x="1773" y="13750"/>
                    <a:pt x="3537" y="14117"/>
                    <a:pt x="5301" y="14117"/>
                  </a:cubicBezTo>
                  <a:cubicBezTo>
                    <a:pt x="7217" y="14117"/>
                    <a:pt x="9132" y="13684"/>
                    <a:pt x="10839" y="12820"/>
                  </a:cubicBezTo>
                  <a:cubicBezTo>
                    <a:pt x="13252" y="11578"/>
                    <a:pt x="15205" y="9598"/>
                    <a:pt x="17297" y="7868"/>
                  </a:cubicBezTo>
                  <a:cubicBezTo>
                    <a:pt x="19404" y="6124"/>
                    <a:pt x="21858" y="4576"/>
                    <a:pt x="24592" y="4506"/>
                  </a:cubicBezTo>
                  <a:cubicBezTo>
                    <a:pt x="24664" y="4504"/>
                    <a:pt x="24736" y="4503"/>
                    <a:pt x="24808" y="4503"/>
                  </a:cubicBezTo>
                  <a:cubicBezTo>
                    <a:pt x="26011" y="4503"/>
                    <a:pt x="27265" y="4752"/>
                    <a:pt x="28452" y="4752"/>
                  </a:cubicBezTo>
                  <a:cubicBezTo>
                    <a:pt x="29285" y="4752"/>
                    <a:pt x="30086" y="4630"/>
                    <a:pt x="30813" y="4213"/>
                  </a:cubicBezTo>
                  <a:cubicBezTo>
                    <a:pt x="32222" y="3404"/>
                    <a:pt x="32850" y="1521"/>
                    <a:pt x="32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367050" y="3059925"/>
              <a:ext cx="1407100" cy="847750"/>
            </a:xfrm>
            <a:custGeom>
              <a:avLst/>
              <a:gdLst/>
              <a:ahLst/>
              <a:cxnLst/>
              <a:rect l="l" t="t" r="r" b="b"/>
              <a:pathLst>
                <a:path w="56284" h="33910" extrusionOk="0">
                  <a:moveTo>
                    <a:pt x="32320" y="1"/>
                  </a:moveTo>
                  <a:cubicBezTo>
                    <a:pt x="32850" y="1493"/>
                    <a:pt x="32222" y="3390"/>
                    <a:pt x="30813" y="4199"/>
                  </a:cubicBezTo>
                  <a:cubicBezTo>
                    <a:pt x="30091" y="4613"/>
                    <a:pt x="29297" y="4734"/>
                    <a:pt x="28470" y="4734"/>
                  </a:cubicBezTo>
                  <a:cubicBezTo>
                    <a:pt x="27293" y="4734"/>
                    <a:pt x="26051" y="4488"/>
                    <a:pt x="24857" y="4488"/>
                  </a:cubicBezTo>
                  <a:cubicBezTo>
                    <a:pt x="24769" y="4488"/>
                    <a:pt x="24680" y="4489"/>
                    <a:pt x="24592" y="4492"/>
                  </a:cubicBezTo>
                  <a:cubicBezTo>
                    <a:pt x="21872" y="4562"/>
                    <a:pt x="19417" y="6110"/>
                    <a:pt x="17297" y="7854"/>
                  </a:cubicBezTo>
                  <a:cubicBezTo>
                    <a:pt x="15191" y="9597"/>
                    <a:pt x="13252" y="11592"/>
                    <a:pt x="10839" y="12806"/>
                  </a:cubicBezTo>
                  <a:cubicBezTo>
                    <a:pt x="9125" y="13674"/>
                    <a:pt x="7197" y="14111"/>
                    <a:pt x="5269" y="14111"/>
                  </a:cubicBezTo>
                  <a:cubicBezTo>
                    <a:pt x="3511" y="14111"/>
                    <a:pt x="1752" y="13747"/>
                    <a:pt x="154" y="13015"/>
                  </a:cubicBezTo>
                  <a:cubicBezTo>
                    <a:pt x="113" y="13001"/>
                    <a:pt x="57" y="12973"/>
                    <a:pt x="1" y="12945"/>
                  </a:cubicBezTo>
                  <a:lnTo>
                    <a:pt x="1" y="32752"/>
                  </a:lnTo>
                  <a:cubicBezTo>
                    <a:pt x="2032" y="33526"/>
                    <a:pt x="4211" y="33909"/>
                    <a:pt x="6393" y="33909"/>
                  </a:cubicBezTo>
                  <a:cubicBezTo>
                    <a:pt x="10265" y="33909"/>
                    <a:pt x="14145" y="32703"/>
                    <a:pt x="17214" y="30339"/>
                  </a:cubicBezTo>
                  <a:cubicBezTo>
                    <a:pt x="22974" y="25903"/>
                    <a:pt x="25429" y="18427"/>
                    <a:pt x="30186" y="12931"/>
                  </a:cubicBezTo>
                  <a:cubicBezTo>
                    <a:pt x="33938" y="8593"/>
                    <a:pt x="39155" y="5552"/>
                    <a:pt x="44776" y="4436"/>
                  </a:cubicBezTo>
                  <a:cubicBezTo>
                    <a:pt x="47329" y="3934"/>
                    <a:pt x="49979" y="3795"/>
                    <a:pt x="52406" y="2874"/>
                  </a:cubicBezTo>
                  <a:cubicBezTo>
                    <a:pt x="53912" y="2302"/>
                    <a:pt x="55363" y="1298"/>
                    <a:pt x="56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 name="Google Shape;16;p2"/>
          <p:cNvSpPr txBox="1">
            <a:spLocks noGrp="1"/>
          </p:cNvSpPr>
          <p:nvPr>
            <p:ph type="ctrTitle"/>
          </p:nvPr>
        </p:nvSpPr>
        <p:spPr>
          <a:xfrm>
            <a:off x="825400" y="3454100"/>
            <a:ext cx="4876800" cy="1902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sz="5333"/>
            </a:lvl1pPr>
            <a:lvl2pPr lvl="1" rtl="0">
              <a:spcBef>
                <a:spcPts val="0"/>
              </a:spcBef>
              <a:spcAft>
                <a:spcPts val="0"/>
              </a:spcAft>
              <a:buSzPts val="4000"/>
              <a:buNone/>
              <a:defRPr sz="5333"/>
            </a:lvl2pPr>
            <a:lvl3pPr lvl="2" rtl="0">
              <a:spcBef>
                <a:spcPts val="0"/>
              </a:spcBef>
              <a:spcAft>
                <a:spcPts val="0"/>
              </a:spcAft>
              <a:buSzPts val="4000"/>
              <a:buNone/>
              <a:defRPr sz="5333"/>
            </a:lvl3pPr>
            <a:lvl4pPr lvl="3" rtl="0">
              <a:spcBef>
                <a:spcPts val="0"/>
              </a:spcBef>
              <a:spcAft>
                <a:spcPts val="0"/>
              </a:spcAft>
              <a:buSzPts val="4000"/>
              <a:buNone/>
              <a:defRPr sz="5333"/>
            </a:lvl4pPr>
            <a:lvl5pPr lvl="4" rtl="0">
              <a:spcBef>
                <a:spcPts val="0"/>
              </a:spcBef>
              <a:spcAft>
                <a:spcPts val="0"/>
              </a:spcAft>
              <a:buSzPts val="4000"/>
              <a:buNone/>
              <a:defRPr sz="5333"/>
            </a:lvl5pPr>
            <a:lvl6pPr lvl="5" rtl="0">
              <a:spcBef>
                <a:spcPts val="0"/>
              </a:spcBef>
              <a:spcAft>
                <a:spcPts val="0"/>
              </a:spcAft>
              <a:buSzPts val="4000"/>
              <a:buNone/>
              <a:defRPr sz="5333"/>
            </a:lvl6pPr>
            <a:lvl7pPr lvl="6" rtl="0">
              <a:spcBef>
                <a:spcPts val="0"/>
              </a:spcBef>
              <a:spcAft>
                <a:spcPts val="0"/>
              </a:spcAft>
              <a:buSzPts val="4000"/>
              <a:buNone/>
              <a:defRPr sz="5333"/>
            </a:lvl7pPr>
            <a:lvl8pPr lvl="7" rtl="0">
              <a:spcBef>
                <a:spcPts val="0"/>
              </a:spcBef>
              <a:spcAft>
                <a:spcPts val="0"/>
              </a:spcAft>
              <a:buSzPts val="4000"/>
              <a:buNone/>
              <a:defRPr sz="5333"/>
            </a:lvl8pPr>
            <a:lvl9pPr lvl="8" rtl="0">
              <a:spcBef>
                <a:spcPts val="0"/>
              </a:spcBef>
              <a:spcAft>
                <a:spcPts val="0"/>
              </a:spcAft>
              <a:buSzPts val="4000"/>
              <a:buNone/>
              <a:defRPr sz="5333"/>
            </a:lvl9pPr>
          </a:lstStyle>
          <a:p>
            <a:endParaRPr/>
          </a:p>
        </p:txBody>
      </p:sp>
      <p:sp>
        <p:nvSpPr>
          <p:cNvPr id="17" name="Google Shape;17;p2"/>
          <p:cNvSpPr txBox="1">
            <a:spLocks noGrp="1"/>
          </p:cNvSpPr>
          <p:nvPr>
            <p:ph type="subTitle" idx="1"/>
          </p:nvPr>
        </p:nvSpPr>
        <p:spPr>
          <a:xfrm>
            <a:off x="825400" y="5185900"/>
            <a:ext cx="4876800" cy="75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angolin"/>
              <a:buNone/>
              <a:defRPr sz="3200">
                <a:latin typeface="Pangolin"/>
                <a:ea typeface="Pangolin"/>
                <a:cs typeface="Pangolin"/>
                <a:sym typeface="Pangolin"/>
              </a:defRPr>
            </a:lvl1pPr>
            <a:lvl2pPr lvl="1" rtl="0">
              <a:lnSpc>
                <a:spcPct val="100000"/>
              </a:lnSpc>
              <a:spcBef>
                <a:spcPts val="0"/>
              </a:spcBef>
              <a:spcAft>
                <a:spcPts val="0"/>
              </a:spcAft>
              <a:buSzPts val="2800"/>
              <a:buFont typeface="Pangolin"/>
              <a:buNone/>
              <a:defRPr sz="3733">
                <a:latin typeface="Pangolin"/>
                <a:ea typeface="Pangolin"/>
                <a:cs typeface="Pangolin"/>
                <a:sym typeface="Pangolin"/>
              </a:defRPr>
            </a:lvl2pPr>
            <a:lvl3pPr lvl="2" rtl="0">
              <a:lnSpc>
                <a:spcPct val="100000"/>
              </a:lnSpc>
              <a:spcBef>
                <a:spcPts val="0"/>
              </a:spcBef>
              <a:spcAft>
                <a:spcPts val="0"/>
              </a:spcAft>
              <a:buSzPts val="2800"/>
              <a:buFont typeface="Pangolin"/>
              <a:buNone/>
              <a:defRPr sz="3733">
                <a:latin typeface="Pangolin"/>
                <a:ea typeface="Pangolin"/>
                <a:cs typeface="Pangolin"/>
                <a:sym typeface="Pangolin"/>
              </a:defRPr>
            </a:lvl3pPr>
            <a:lvl4pPr lvl="3" rtl="0">
              <a:lnSpc>
                <a:spcPct val="100000"/>
              </a:lnSpc>
              <a:spcBef>
                <a:spcPts val="0"/>
              </a:spcBef>
              <a:spcAft>
                <a:spcPts val="0"/>
              </a:spcAft>
              <a:buSzPts val="2800"/>
              <a:buFont typeface="Pangolin"/>
              <a:buNone/>
              <a:defRPr sz="3733">
                <a:latin typeface="Pangolin"/>
                <a:ea typeface="Pangolin"/>
                <a:cs typeface="Pangolin"/>
                <a:sym typeface="Pangolin"/>
              </a:defRPr>
            </a:lvl4pPr>
            <a:lvl5pPr lvl="4" rtl="0">
              <a:lnSpc>
                <a:spcPct val="100000"/>
              </a:lnSpc>
              <a:spcBef>
                <a:spcPts val="0"/>
              </a:spcBef>
              <a:spcAft>
                <a:spcPts val="0"/>
              </a:spcAft>
              <a:buSzPts val="2800"/>
              <a:buFont typeface="Pangolin"/>
              <a:buNone/>
              <a:defRPr sz="3733">
                <a:latin typeface="Pangolin"/>
                <a:ea typeface="Pangolin"/>
                <a:cs typeface="Pangolin"/>
                <a:sym typeface="Pangolin"/>
              </a:defRPr>
            </a:lvl5pPr>
            <a:lvl6pPr lvl="5" rtl="0">
              <a:lnSpc>
                <a:spcPct val="100000"/>
              </a:lnSpc>
              <a:spcBef>
                <a:spcPts val="0"/>
              </a:spcBef>
              <a:spcAft>
                <a:spcPts val="0"/>
              </a:spcAft>
              <a:buSzPts val="2800"/>
              <a:buFont typeface="Pangolin"/>
              <a:buNone/>
              <a:defRPr sz="3733">
                <a:latin typeface="Pangolin"/>
                <a:ea typeface="Pangolin"/>
                <a:cs typeface="Pangolin"/>
                <a:sym typeface="Pangolin"/>
              </a:defRPr>
            </a:lvl6pPr>
            <a:lvl7pPr lvl="6" rtl="0">
              <a:lnSpc>
                <a:spcPct val="100000"/>
              </a:lnSpc>
              <a:spcBef>
                <a:spcPts val="0"/>
              </a:spcBef>
              <a:spcAft>
                <a:spcPts val="0"/>
              </a:spcAft>
              <a:buSzPts val="2800"/>
              <a:buFont typeface="Pangolin"/>
              <a:buNone/>
              <a:defRPr sz="3733">
                <a:latin typeface="Pangolin"/>
                <a:ea typeface="Pangolin"/>
                <a:cs typeface="Pangolin"/>
                <a:sym typeface="Pangolin"/>
              </a:defRPr>
            </a:lvl7pPr>
            <a:lvl8pPr lvl="7" rtl="0">
              <a:lnSpc>
                <a:spcPct val="100000"/>
              </a:lnSpc>
              <a:spcBef>
                <a:spcPts val="0"/>
              </a:spcBef>
              <a:spcAft>
                <a:spcPts val="0"/>
              </a:spcAft>
              <a:buSzPts val="2800"/>
              <a:buFont typeface="Pangolin"/>
              <a:buNone/>
              <a:defRPr sz="3733">
                <a:latin typeface="Pangolin"/>
                <a:ea typeface="Pangolin"/>
                <a:cs typeface="Pangolin"/>
                <a:sym typeface="Pangolin"/>
              </a:defRPr>
            </a:lvl8pPr>
            <a:lvl9pPr lvl="8" rtl="0">
              <a:lnSpc>
                <a:spcPct val="100000"/>
              </a:lnSpc>
              <a:spcBef>
                <a:spcPts val="0"/>
              </a:spcBef>
              <a:spcAft>
                <a:spcPts val="0"/>
              </a:spcAft>
              <a:buSzPts val="2800"/>
              <a:buFont typeface="Pangolin"/>
              <a:buNone/>
              <a:defRPr sz="3733">
                <a:latin typeface="Pangolin"/>
                <a:ea typeface="Pangolin"/>
                <a:cs typeface="Pangolin"/>
                <a:sym typeface="Pangolin"/>
              </a:defRPr>
            </a:lvl9pPr>
          </a:lstStyle>
          <a:p>
            <a:endParaRPr/>
          </a:p>
        </p:txBody>
      </p:sp>
    </p:spTree>
    <p:extLst>
      <p:ext uri="{BB962C8B-B14F-4D97-AF65-F5344CB8AC3E}">
        <p14:creationId xmlns:p14="http://schemas.microsoft.com/office/powerpoint/2010/main" val="1155345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
        <p:cNvGrpSpPr/>
        <p:nvPr/>
      </p:nvGrpSpPr>
      <p:grpSpPr>
        <a:xfrm>
          <a:off x="0" y="0"/>
          <a:ext cx="0" cy="0"/>
          <a:chOff x="0" y="0"/>
          <a:chExt cx="0" cy="0"/>
        </a:xfrm>
      </p:grpSpPr>
      <p:grpSp>
        <p:nvGrpSpPr>
          <p:cNvPr id="19" name="Google Shape;19;p3"/>
          <p:cNvGrpSpPr/>
          <p:nvPr/>
        </p:nvGrpSpPr>
        <p:grpSpPr>
          <a:xfrm>
            <a:off x="-33" y="3297958"/>
            <a:ext cx="12192000" cy="3559561"/>
            <a:chOff x="-25" y="1390650"/>
            <a:chExt cx="9144000" cy="3752700"/>
          </a:xfrm>
        </p:grpSpPr>
        <p:sp>
          <p:nvSpPr>
            <p:cNvPr id="20" name="Google Shape;20;p3"/>
            <p:cNvSpPr/>
            <p:nvPr/>
          </p:nvSpPr>
          <p:spPr>
            <a:xfrm>
              <a:off x="-25" y="1390650"/>
              <a:ext cx="9143955" cy="3152727"/>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3"/>
            <p:cNvSpPr/>
            <p:nvPr/>
          </p:nvSpPr>
          <p:spPr>
            <a:xfrm>
              <a:off x="-25" y="4210050"/>
              <a:ext cx="9144000" cy="933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 name="Google Shape;22;p3"/>
          <p:cNvSpPr txBox="1">
            <a:spLocks noGrp="1"/>
          </p:cNvSpPr>
          <p:nvPr>
            <p:ph type="title"/>
          </p:nvPr>
        </p:nvSpPr>
        <p:spPr>
          <a:xfrm>
            <a:off x="2513600" y="4344400"/>
            <a:ext cx="7168800" cy="816800"/>
          </a:xfrm>
          <a:prstGeom prst="rect">
            <a:avLst/>
          </a:prstGeom>
        </p:spPr>
        <p:txBody>
          <a:bodyPr spcFirstLastPara="1" wrap="square" lIns="91425" tIns="91425" rIns="91425" bIns="91425" anchor="b"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23" name="Google Shape;23;p3"/>
          <p:cNvSpPr txBox="1">
            <a:spLocks noGrp="1"/>
          </p:cNvSpPr>
          <p:nvPr>
            <p:ph type="subTitle" idx="1"/>
          </p:nvPr>
        </p:nvSpPr>
        <p:spPr>
          <a:xfrm>
            <a:off x="2513600" y="5115891"/>
            <a:ext cx="7168800" cy="9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24" name="Google Shape;24;p3"/>
          <p:cNvSpPr txBox="1">
            <a:spLocks noGrp="1"/>
          </p:cNvSpPr>
          <p:nvPr>
            <p:ph type="title" idx="2" hasCustomPrompt="1"/>
          </p:nvPr>
        </p:nvSpPr>
        <p:spPr>
          <a:xfrm>
            <a:off x="2433092" y="711167"/>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Tree>
    <p:extLst>
      <p:ext uri="{BB962C8B-B14F-4D97-AF65-F5344CB8AC3E}">
        <p14:creationId xmlns:p14="http://schemas.microsoft.com/office/powerpoint/2010/main" val="1485669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5"/>
        <p:cNvGrpSpPr/>
        <p:nvPr/>
      </p:nvGrpSpPr>
      <p:grpSpPr>
        <a:xfrm>
          <a:off x="0" y="0"/>
          <a:ext cx="0" cy="0"/>
          <a:chOff x="0" y="0"/>
          <a:chExt cx="0" cy="0"/>
        </a:xfrm>
      </p:grpSpPr>
      <p:sp>
        <p:nvSpPr>
          <p:cNvPr id="26" name="Google Shape;26;p4"/>
          <p:cNvSpPr/>
          <p:nvPr/>
        </p:nvSpPr>
        <p:spPr>
          <a:xfrm rot="10800000">
            <a:off x="10058392" y="5847797"/>
            <a:ext cx="2133608" cy="1035603"/>
          </a:xfrm>
          <a:custGeom>
            <a:avLst/>
            <a:gdLst/>
            <a:ahLst/>
            <a:cxnLst/>
            <a:rect l="l" t="t" r="r" b="b"/>
            <a:pathLst>
              <a:path w="32850" h="14118" extrusionOk="0">
                <a:moveTo>
                  <a:pt x="1" y="1"/>
                </a:moveTo>
                <a:lnTo>
                  <a:pt x="1" y="12945"/>
                </a:lnTo>
                <a:cubicBezTo>
                  <a:pt x="57" y="12959"/>
                  <a:pt x="113" y="13001"/>
                  <a:pt x="168" y="13015"/>
                </a:cubicBezTo>
                <a:cubicBezTo>
                  <a:pt x="1773" y="13750"/>
                  <a:pt x="3537" y="14117"/>
                  <a:pt x="5301" y="14117"/>
                </a:cubicBezTo>
                <a:cubicBezTo>
                  <a:pt x="7217" y="14117"/>
                  <a:pt x="9132" y="13684"/>
                  <a:pt x="10839" y="12820"/>
                </a:cubicBezTo>
                <a:cubicBezTo>
                  <a:pt x="13252" y="11578"/>
                  <a:pt x="15205" y="9598"/>
                  <a:pt x="17297" y="7868"/>
                </a:cubicBezTo>
                <a:cubicBezTo>
                  <a:pt x="19404" y="6124"/>
                  <a:pt x="21858" y="4576"/>
                  <a:pt x="24592" y="4506"/>
                </a:cubicBezTo>
                <a:cubicBezTo>
                  <a:pt x="24664" y="4504"/>
                  <a:pt x="24736" y="4503"/>
                  <a:pt x="24808" y="4503"/>
                </a:cubicBezTo>
                <a:cubicBezTo>
                  <a:pt x="26011" y="4503"/>
                  <a:pt x="27265" y="4752"/>
                  <a:pt x="28452" y="4752"/>
                </a:cubicBezTo>
                <a:cubicBezTo>
                  <a:pt x="29285" y="4752"/>
                  <a:pt x="30086" y="4630"/>
                  <a:pt x="30813" y="4213"/>
                </a:cubicBezTo>
                <a:cubicBezTo>
                  <a:pt x="32222" y="3404"/>
                  <a:pt x="32850" y="1521"/>
                  <a:pt x="3232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rot="10800000">
            <a:off x="9" y="8"/>
            <a:ext cx="3305224" cy="1066793"/>
          </a:xfrm>
          <a:custGeom>
            <a:avLst/>
            <a:gdLst/>
            <a:ahLst/>
            <a:cxnLst/>
            <a:rect l="l" t="t" r="r" b="b"/>
            <a:pathLst>
              <a:path w="36002" h="11620" extrusionOk="0">
                <a:moveTo>
                  <a:pt x="36002" y="0"/>
                </a:moveTo>
                <a:cubicBezTo>
                  <a:pt x="34719" y="223"/>
                  <a:pt x="33463" y="865"/>
                  <a:pt x="32375" y="1632"/>
                </a:cubicBezTo>
                <a:cubicBezTo>
                  <a:pt x="30729" y="2818"/>
                  <a:pt x="29334" y="4338"/>
                  <a:pt x="27688" y="5538"/>
                </a:cubicBezTo>
                <a:cubicBezTo>
                  <a:pt x="25164" y="7393"/>
                  <a:pt x="22039" y="8439"/>
                  <a:pt x="18887" y="8467"/>
                </a:cubicBezTo>
                <a:cubicBezTo>
                  <a:pt x="18805" y="8468"/>
                  <a:pt x="18723" y="8469"/>
                  <a:pt x="18641" y="8469"/>
                </a:cubicBezTo>
                <a:cubicBezTo>
                  <a:pt x="16159" y="8469"/>
                  <a:pt x="13715" y="7869"/>
                  <a:pt x="11271" y="7504"/>
                </a:cubicBezTo>
                <a:cubicBezTo>
                  <a:pt x="10215" y="7354"/>
                  <a:pt x="9136" y="7249"/>
                  <a:pt x="8065" y="7249"/>
                </a:cubicBezTo>
                <a:cubicBezTo>
                  <a:pt x="6561" y="7249"/>
                  <a:pt x="5074" y="7456"/>
                  <a:pt x="3697" y="8035"/>
                </a:cubicBezTo>
                <a:cubicBezTo>
                  <a:pt x="2079" y="8718"/>
                  <a:pt x="670" y="10043"/>
                  <a:pt x="0" y="11619"/>
                </a:cubicBezTo>
                <a:lnTo>
                  <a:pt x="36002" y="11619"/>
                </a:lnTo>
                <a:lnTo>
                  <a:pt x="3600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p:nvPr/>
        </p:nvSpPr>
        <p:spPr>
          <a:xfrm rot="10800000">
            <a:off x="-25386" y="-50783"/>
            <a:ext cx="3229020" cy="982084"/>
          </a:xfrm>
          <a:custGeom>
            <a:avLst/>
            <a:gdLst/>
            <a:ahLst/>
            <a:cxnLst/>
            <a:rect l="l" t="t" r="r" b="b"/>
            <a:pathLst>
              <a:path w="36002" h="11620" extrusionOk="0">
                <a:moveTo>
                  <a:pt x="36002" y="0"/>
                </a:moveTo>
                <a:cubicBezTo>
                  <a:pt x="34719" y="223"/>
                  <a:pt x="33463" y="865"/>
                  <a:pt x="32375" y="1632"/>
                </a:cubicBezTo>
                <a:cubicBezTo>
                  <a:pt x="30729" y="2818"/>
                  <a:pt x="29334" y="4338"/>
                  <a:pt x="27688" y="5538"/>
                </a:cubicBezTo>
                <a:cubicBezTo>
                  <a:pt x="25164" y="7393"/>
                  <a:pt x="22039" y="8439"/>
                  <a:pt x="18887" y="8467"/>
                </a:cubicBezTo>
                <a:cubicBezTo>
                  <a:pt x="18805" y="8468"/>
                  <a:pt x="18723" y="8469"/>
                  <a:pt x="18641" y="8469"/>
                </a:cubicBezTo>
                <a:cubicBezTo>
                  <a:pt x="16159" y="8469"/>
                  <a:pt x="13715" y="7869"/>
                  <a:pt x="11271" y="7504"/>
                </a:cubicBezTo>
                <a:cubicBezTo>
                  <a:pt x="10215" y="7354"/>
                  <a:pt x="9136" y="7249"/>
                  <a:pt x="8065" y="7249"/>
                </a:cubicBezTo>
                <a:cubicBezTo>
                  <a:pt x="6561" y="7249"/>
                  <a:pt x="5074" y="7456"/>
                  <a:pt x="3697" y="8035"/>
                </a:cubicBezTo>
                <a:cubicBezTo>
                  <a:pt x="2079" y="8718"/>
                  <a:pt x="670" y="10043"/>
                  <a:pt x="0" y="11619"/>
                </a:cubicBezTo>
                <a:lnTo>
                  <a:pt x="36002" y="11619"/>
                </a:lnTo>
                <a:lnTo>
                  <a:pt x="36002" y="0"/>
                </a:lnTo>
                <a:close/>
              </a:path>
            </a:pathLst>
          </a:custGeom>
          <a:noFill/>
          <a:ln w="28575" cap="flat" cmpd="sng">
            <a:solidFill>
              <a:schemeClr val="accent1"/>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4"/>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 name="Google Shape;30;p4"/>
          <p:cNvSpPr txBox="1">
            <a:spLocks noGrp="1"/>
          </p:cNvSpPr>
          <p:nvPr>
            <p:ph type="body" idx="1"/>
          </p:nvPr>
        </p:nvSpPr>
        <p:spPr>
          <a:xfrm>
            <a:off x="950800" y="1536633"/>
            <a:ext cx="10290400" cy="4555200"/>
          </a:xfrm>
          <a:prstGeom prst="rect">
            <a:avLst/>
          </a:prstGeom>
        </p:spPr>
        <p:txBody>
          <a:bodyPr spcFirstLastPara="1" wrap="square" lIns="91425" tIns="91425" rIns="91425" bIns="91425" anchor="t" anchorCtr="0">
            <a:noAutofit/>
          </a:bodyPr>
          <a:lstStyle>
            <a:lvl1pPr marL="609585" lvl="0" indent="-440256">
              <a:spcBef>
                <a:spcPts val="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Tree>
    <p:extLst>
      <p:ext uri="{BB962C8B-B14F-4D97-AF65-F5344CB8AC3E}">
        <p14:creationId xmlns:p14="http://schemas.microsoft.com/office/powerpoint/2010/main" val="447128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1"/>
        <p:cNvGrpSpPr/>
        <p:nvPr/>
      </p:nvGrpSpPr>
      <p:grpSpPr>
        <a:xfrm>
          <a:off x="0" y="0"/>
          <a:ext cx="0" cy="0"/>
          <a:chOff x="0" y="0"/>
          <a:chExt cx="0" cy="0"/>
        </a:xfrm>
      </p:grpSpPr>
      <p:grpSp>
        <p:nvGrpSpPr>
          <p:cNvPr id="32" name="Google Shape;32;p5"/>
          <p:cNvGrpSpPr/>
          <p:nvPr/>
        </p:nvGrpSpPr>
        <p:grpSpPr>
          <a:xfrm>
            <a:off x="-33" y="1854200"/>
            <a:ext cx="12192000" cy="5003600"/>
            <a:chOff x="-25" y="1390650"/>
            <a:chExt cx="9144000" cy="3752700"/>
          </a:xfrm>
        </p:grpSpPr>
        <p:sp>
          <p:nvSpPr>
            <p:cNvPr id="33" name="Google Shape;33;p5"/>
            <p:cNvSpPr/>
            <p:nvPr/>
          </p:nvSpPr>
          <p:spPr>
            <a:xfrm>
              <a:off x="-25" y="1390650"/>
              <a:ext cx="9143955" cy="3152727"/>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25" y="4210050"/>
              <a:ext cx="9144000" cy="933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 name="Google Shape;35;p5"/>
          <p:cNvSpPr/>
          <p:nvPr/>
        </p:nvSpPr>
        <p:spPr>
          <a:xfrm rot="-688733">
            <a:off x="7271145" y="6092761"/>
            <a:ext cx="4923479" cy="468523"/>
          </a:xfrm>
          <a:custGeom>
            <a:avLst/>
            <a:gdLst/>
            <a:ahLst/>
            <a:cxnLst/>
            <a:rect l="l" t="t" r="r" b="b"/>
            <a:pathLst>
              <a:path w="17896" h="1703" fill="none" extrusionOk="0">
                <a:moveTo>
                  <a:pt x="17896" y="1465"/>
                </a:moveTo>
                <a:cubicBezTo>
                  <a:pt x="17622" y="762"/>
                  <a:pt x="17229" y="36"/>
                  <a:pt x="16776" y="24"/>
                </a:cubicBezTo>
                <a:cubicBezTo>
                  <a:pt x="16205" y="0"/>
                  <a:pt x="16074" y="1084"/>
                  <a:pt x="15360" y="1274"/>
                </a:cubicBezTo>
                <a:cubicBezTo>
                  <a:pt x="14550" y="1489"/>
                  <a:pt x="14240" y="274"/>
                  <a:pt x="13359" y="453"/>
                </a:cubicBezTo>
                <a:cubicBezTo>
                  <a:pt x="12621" y="596"/>
                  <a:pt x="12574" y="1524"/>
                  <a:pt x="11907" y="1572"/>
                </a:cubicBezTo>
                <a:cubicBezTo>
                  <a:pt x="11145" y="1632"/>
                  <a:pt x="10966" y="465"/>
                  <a:pt x="10157" y="393"/>
                </a:cubicBezTo>
                <a:cubicBezTo>
                  <a:pt x="9323" y="322"/>
                  <a:pt x="9192" y="1465"/>
                  <a:pt x="8275" y="1572"/>
                </a:cubicBezTo>
                <a:cubicBezTo>
                  <a:pt x="7240" y="1703"/>
                  <a:pt x="6978" y="274"/>
                  <a:pt x="5870" y="322"/>
                </a:cubicBezTo>
                <a:cubicBezTo>
                  <a:pt x="4882" y="358"/>
                  <a:pt x="4751" y="1489"/>
                  <a:pt x="3822" y="1429"/>
                </a:cubicBezTo>
                <a:cubicBezTo>
                  <a:pt x="2918" y="1382"/>
                  <a:pt x="2679" y="227"/>
                  <a:pt x="1739" y="131"/>
                </a:cubicBezTo>
                <a:cubicBezTo>
                  <a:pt x="1060" y="48"/>
                  <a:pt x="393" y="691"/>
                  <a:pt x="1" y="1131"/>
                </a:cubicBezTo>
              </a:path>
            </a:pathLst>
          </a:custGeom>
          <a:noFill/>
          <a:ln w="38100" cap="flat" cmpd="sng">
            <a:solidFill>
              <a:schemeClr val="lt1"/>
            </a:solidFill>
            <a:prstDash val="dash"/>
            <a:miter lim="11906"/>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5"/>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7" name="Google Shape;37;p5"/>
          <p:cNvSpPr txBox="1">
            <a:spLocks noGrp="1"/>
          </p:cNvSpPr>
          <p:nvPr>
            <p:ph type="subTitle" idx="1"/>
          </p:nvPr>
        </p:nvSpPr>
        <p:spPr>
          <a:xfrm>
            <a:off x="1399643" y="2445015"/>
            <a:ext cx="3744000" cy="59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38" name="Google Shape;38;p5"/>
          <p:cNvSpPr txBox="1">
            <a:spLocks noGrp="1"/>
          </p:cNvSpPr>
          <p:nvPr>
            <p:ph type="subTitle" idx="2"/>
          </p:nvPr>
        </p:nvSpPr>
        <p:spPr>
          <a:xfrm>
            <a:off x="1400817" y="2912289"/>
            <a:ext cx="3742800" cy="16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39" name="Google Shape;39;p5"/>
          <p:cNvSpPr txBox="1">
            <a:spLocks noGrp="1"/>
          </p:cNvSpPr>
          <p:nvPr>
            <p:ph type="subTitle" idx="3"/>
          </p:nvPr>
        </p:nvSpPr>
        <p:spPr>
          <a:xfrm>
            <a:off x="7048300" y="2445015"/>
            <a:ext cx="3744000" cy="59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40" name="Google Shape;40;p5"/>
          <p:cNvSpPr txBox="1">
            <a:spLocks noGrp="1"/>
          </p:cNvSpPr>
          <p:nvPr>
            <p:ph type="subTitle" idx="4"/>
          </p:nvPr>
        </p:nvSpPr>
        <p:spPr>
          <a:xfrm>
            <a:off x="7049500" y="2912289"/>
            <a:ext cx="3742800" cy="16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7602324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1"/>
        <p:cNvGrpSpPr/>
        <p:nvPr/>
      </p:nvGrpSpPr>
      <p:grpSpPr>
        <a:xfrm>
          <a:off x="0" y="0"/>
          <a:ext cx="0" cy="0"/>
          <a:chOff x="0" y="0"/>
          <a:chExt cx="0" cy="0"/>
        </a:xfrm>
      </p:grpSpPr>
      <p:sp>
        <p:nvSpPr>
          <p:cNvPr id="42" name="Google Shape;42;p6"/>
          <p:cNvSpPr/>
          <p:nvPr/>
        </p:nvSpPr>
        <p:spPr>
          <a:xfrm flipH="1">
            <a:off x="-54" y="5686627"/>
            <a:ext cx="2224855" cy="1171367"/>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flipH="1">
            <a:off x="9635064" y="6"/>
            <a:ext cx="2556921" cy="1592500"/>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40172190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5"/>
        <p:cNvGrpSpPr/>
        <p:nvPr/>
      </p:nvGrpSpPr>
      <p:grpSpPr>
        <a:xfrm>
          <a:off x="0" y="0"/>
          <a:ext cx="0" cy="0"/>
          <a:chOff x="0" y="0"/>
          <a:chExt cx="0" cy="0"/>
        </a:xfrm>
      </p:grpSpPr>
      <p:sp>
        <p:nvSpPr>
          <p:cNvPr id="46" name="Google Shape;46;p7"/>
          <p:cNvSpPr/>
          <p:nvPr/>
        </p:nvSpPr>
        <p:spPr>
          <a:xfrm>
            <a:off x="9309100" y="4594068"/>
            <a:ext cx="2882955" cy="2263969"/>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p:nvPr/>
        </p:nvSpPr>
        <p:spPr>
          <a:xfrm flipH="1">
            <a:off x="-58" y="0"/>
            <a:ext cx="2349561" cy="6858040"/>
          </a:xfrm>
          <a:custGeom>
            <a:avLst/>
            <a:gdLst/>
            <a:ahLst/>
            <a:cxnLst/>
            <a:rect l="l" t="t" r="r" b="b"/>
            <a:pathLst>
              <a:path w="17396" h="39911" extrusionOk="0">
                <a:moveTo>
                  <a:pt x="13740" y="1"/>
                </a:moveTo>
                <a:cubicBezTo>
                  <a:pt x="13740" y="1"/>
                  <a:pt x="16574" y="9085"/>
                  <a:pt x="15716" y="13157"/>
                </a:cubicBezTo>
                <a:cubicBezTo>
                  <a:pt x="14835" y="17241"/>
                  <a:pt x="11299" y="15098"/>
                  <a:pt x="8596" y="19039"/>
                </a:cubicBezTo>
                <a:cubicBezTo>
                  <a:pt x="5906" y="22992"/>
                  <a:pt x="10490" y="29874"/>
                  <a:pt x="8596" y="31207"/>
                </a:cubicBezTo>
                <a:cubicBezTo>
                  <a:pt x="8288" y="31428"/>
                  <a:pt x="7901" y="31510"/>
                  <a:pt x="7464" y="31510"/>
                </a:cubicBezTo>
                <a:cubicBezTo>
                  <a:pt x="6179" y="31510"/>
                  <a:pt x="4469" y="30797"/>
                  <a:pt x="3100" y="30797"/>
                </a:cubicBezTo>
                <a:cubicBezTo>
                  <a:pt x="2097" y="30797"/>
                  <a:pt x="1277" y="31179"/>
                  <a:pt x="941" y="32505"/>
                </a:cubicBezTo>
                <a:cubicBezTo>
                  <a:pt x="0" y="36243"/>
                  <a:pt x="2369" y="39911"/>
                  <a:pt x="2369" y="39911"/>
                </a:cubicBezTo>
                <a:lnTo>
                  <a:pt x="17395" y="39911"/>
                </a:lnTo>
                <a:lnTo>
                  <a:pt x="17395"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7"/>
          <p:cNvSpPr txBox="1">
            <a:spLocks noGrp="1"/>
          </p:cNvSpPr>
          <p:nvPr>
            <p:ph type="title"/>
          </p:nvPr>
        </p:nvSpPr>
        <p:spPr>
          <a:xfrm>
            <a:off x="6603051" y="1896633"/>
            <a:ext cx="4035600" cy="7436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 name="Google Shape;49;p7"/>
          <p:cNvSpPr txBox="1">
            <a:spLocks noGrp="1"/>
          </p:cNvSpPr>
          <p:nvPr>
            <p:ph type="subTitle" idx="1"/>
          </p:nvPr>
        </p:nvSpPr>
        <p:spPr>
          <a:xfrm>
            <a:off x="6603051" y="2640167"/>
            <a:ext cx="4035600" cy="231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33728414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51" name="Google Shape;51;p8"/>
          <p:cNvSpPr/>
          <p:nvPr/>
        </p:nvSpPr>
        <p:spPr>
          <a:xfrm rot="10800000">
            <a:off x="5616179" y="2762063"/>
            <a:ext cx="6575349" cy="4095293"/>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8"/>
          <p:cNvSpPr/>
          <p:nvPr/>
        </p:nvSpPr>
        <p:spPr>
          <a:xfrm>
            <a:off x="15" y="-9400"/>
            <a:ext cx="6358117" cy="3142055"/>
          </a:xfrm>
          <a:custGeom>
            <a:avLst/>
            <a:gdLst/>
            <a:ahLst/>
            <a:cxnLst/>
            <a:rect l="l" t="t" r="r" b="b"/>
            <a:pathLst>
              <a:path w="32850" h="14118" extrusionOk="0">
                <a:moveTo>
                  <a:pt x="1" y="1"/>
                </a:moveTo>
                <a:lnTo>
                  <a:pt x="1" y="12945"/>
                </a:lnTo>
                <a:cubicBezTo>
                  <a:pt x="57" y="12959"/>
                  <a:pt x="113" y="13001"/>
                  <a:pt x="168" y="13015"/>
                </a:cubicBezTo>
                <a:cubicBezTo>
                  <a:pt x="1773" y="13750"/>
                  <a:pt x="3537" y="14117"/>
                  <a:pt x="5301" y="14117"/>
                </a:cubicBezTo>
                <a:cubicBezTo>
                  <a:pt x="7217" y="14117"/>
                  <a:pt x="9132" y="13684"/>
                  <a:pt x="10839" y="12820"/>
                </a:cubicBezTo>
                <a:cubicBezTo>
                  <a:pt x="13252" y="11578"/>
                  <a:pt x="15205" y="9598"/>
                  <a:pt x="17297" y="7868"/>
                </a:cubicBezTo>
                <a:cubicBezTo>
                  <a:pt x="19404" y="6124"/>
                  <a:pt x="21858" y="4576"/>
                  <a:pt x="24592" y="4506"/>
                </a:cubicBezTo>
                <a:cubicBezTo>
                  <a:pt x="24664" y="4504"/>
                  <a:pt x="24736" y="4503"/>
                  <a:pt x="24808" y="4503"/>
                </a:cubicBezTo>
                <a:cubicBezTo>
                  <a:pt x="26011" y="4503"/>
                  <a:pt x="27265" y="4752"/>
                  <a:pt x="28452" y="4752"/>
                </a:cubicBezTo>
                <a:cubicBezTo>
                  <a:pt x="29285" y="4752"/>
                  <a:pt x="30086" y="4630"/>
                  <a:pt x="30813" y="4213"/>
                </a:cubicBezTo>
                <a:cubicBezTo>
                  <a:pt x="32222" y="3404"/>
                  <a:pt x="32850" y="1521"/>
                  <a:pt x="3232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p:nvPr/>
        </p:nvSpPr>
        <p:spPr>
          <a:xfrm rot="10800000">
            <a:off x="5794094" y="2908513"/>
            <a:ext cx="6435173" cy="4005387"/>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noFill/>
          <a:ln w="28575" cap="flat" cmpd="sng">
            <a:solidFill>
              <a:schemeClr val="accent6"/>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8"/>
          <p:cNvSpPr txBox="1">
            <a:spLocks noGrp="1"/>
          </p:cNvSpPr>
          <p:nvPr>
            <p:ph type="title"/>
          </p:nvPr>
        </p:nvSpPr>
        <p:spPr>
          <a:xfrm>
            <a:off x="2834600" y="1488367"/>
            <a:ext cx="6522800" cy="330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20850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5"/>
        <p:cNvGrpSpPr/>
        <p:nvPr/>
      </p:nvGrpSpPr>
      <p:grpSpPr>
        <a:xfrm>
          <a:off x="0" y="0"/>
          <a:ext cx="0" cy="0"/>
          <a:chOff x="0" y="0"/>
          <a:chExt cx="0" cy="0"/>
        </a:xfrm>
      </p:grpSpPr>
      <p:grpSp>
        <p:nvGrpSpPr>
          <p:cNvPr id="56" name="Google Shape;56;p9"/>
          <p:cNvGrpSpPr/>
          <p:nvPr/>
        </p:nvGrpSpPr>
        <p:grpSpPr>
          <a:xfrm rot="10800000">
            <a:off x="-5" y="-8667"/>
            <a:ext cx="6553591" cy="6875200"/>
            <a:chOff x="4003316" y="-6500"/>
            <a:chExt cx="4826387" cy="5156400"/>
          </a:xfrm>
        </p:grpSpPr>
        <p:sp>
          <p:nvSpPr>
            <p:cNvPr id="57" name="Google Shape;57;p9"/>
            <p:cNvSpPr/>
            <p:nvPr/>
          </p:nvSpPr>
          <p:spPr>
            <a:xfrm rot="-5400000">
              <a:off x="2250685" y="1746286"/>
              <a:ext cx="5156245" cy="1650983"/>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9"/>
            <p:cNvSpPr/>
            <p:nvPr/>
          </p:nvSpPr>
          <p:spPr>
            <a:xfrm rot="-5400000">
              <a:off x="4662404" y="982600"/>
              <a:ext cx="5156400" cy="317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 name="Google Shape;59;p9"/>
          <p:cNvSpPr txBox="1">
            <a:spLocks noGrp="1"/>
          </p:cNvSpPr>
          <p:nvPr>
            <p:ph type="title"/>
          </p:nvPr>
        </p:nvSpPr>
        <p:spPr>
          <a:xfrm>
            <a:off x="950800" y="1644233"/>
            <a:ext cx="420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0" name="Google Shape;60;p9"/>
          <p:cNvSpPr txBox="1">
            <a:spLocks noGrp="1"/>
          </p:cNvSpPr>
          <p:nvPr>
            <p:ph type="subTitle" idx="1"/>
          </p:nvPr>
        </p:nvSpPr>
        <p:spPr>
          <a:xfrm>
            <a:off x="950800" y="3737433"/>
            <a:ext cx="42000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61" name="Google Shape;61;p9"/>
          <p:cNvSpPr txBox="1">
            <a:spLocks noGrp="1"/>
          </p:cNvSpPr>
          <p:nvPr>
            <p:ph type="body" idx="2"/>
          </p:nvPr>
        </p:nvSpPr>
        <p:spPr>
          <a:xfrm>
            <a:off x="6586000" y="965433"/>
            <a:ext cx="4655200" cy="49268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62" name="Google Shape;62;p9"/>
          <p:cNvSpPr/>
          <p:nvPr/>
        </p:nvSpPr>
        <p:spPr>
          <a:xfrm rot="10800000" flipH="1">
            <a:off x="10448767" y="-8"/>
            <a:ext cx="1743196" cy="917807"/>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874764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20704980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3"/>
        <p:cNvGrpSpPr/>
        <p:nvPr/>
      </p:nvGrpSpPr>
      <p:grpSpPr>
        <a:xfrm>
          <a:off x="0" y="0"/>
          <a:ext cx="0" cy="0"/>
          <a:chOff x="0" y="0"/>
          <a:chExt cx="0" cy="0"/>
        </a:xfrm>
      </p:grpSpPr>
      <p:grpSp>
        <p:nvGrpSpPr>
          <p:cNvPr id="64" name="Google Shape;64;p10"/>
          <p:cNvGrpSpPr/>
          <p:nvPr/>
        </p:nvGrpSpPr>
        <p:grpSpPr>
          <a:xfrm flipH="1">
            <a:off x="2963041" y="-140"/>
            <a:ext cx="9228888" cy="4193040"/>
            <a:chOff x="1367050" y="3059225"/>
            <a:chExt cx="1407100" cy="848450"/>
          </a:xfrm>
        </p:grpSpPr>
        <p:sp>
          <p:nvSpPr>
            <p:cNvPr id="65" name="Google Shape;65;p10"/>
            <p:cNvSpPr/>
            <p:nvPr/>
          </p:nvSpPr>
          <p:spPr>
            <a:xfrm>
              <a:off x="1367050" y="3059225"/>
              <a:ext cx="1001268" cy="430317"/>
            </a:xfrm>
            <a:custGeom>
              <a:avLst/>
              <a:gdLst/>
              <a:ahLst/>
              <a:cxnLst/>
              <a:rect l="l" t="t" r="r" b="b"/>
              <a:pathLst>
                <a:path w="32850" h="14118" extrusionOk="0">
                  <a:moveTo>
                    <a:pt x="1" y="1"/>
                  </a:moveTo>
                  <a:lnTo>
                    <a:pt x="1" y="12945"/>
                  </a:lnTo>
                  <a:cubicBezTo>
                    <a:pt x="57" y="12959"/>
                    <a:pt x="113" y="13001"/>
                    <a:pt x="168" y="13015"/>
                  </a:cubicBezTo>
                  <a:cubicBezTo>
                    <a:pt x="1773" y="13750"/>
                    <a:pt x="3537" y="14117"/>
                    <a:pt x="5301" y="14117"/>
                  </a:cubicBezTo>
                  <a:cubicBezTo>
                    <a:pt x="7217" y="14117"/>
                    <a:pt x="9132" y="13684"/>
                    <a:pt x="10839" y="12820"/>
                  </a:cubicBezTo>
                  <a:cubicBezTo>
                    <a:pt x="13252" y="11578"/>
                    <a:pt x="15205" y="9598"/>
                    <a:pt x="17297" y="7868"/>
                  </a:cubicBezTo>
                  <a:cubicBezTo>
                    <a:pt x="19404" y="6124"/>
                    <a:pt x="21858" y="4576"/>
                    <a:pt x="24592" y="4506"/>
                  </a:cubicBezTo>
                  <a:cubicBezTo>
                    <a:pt x="24664" y="4504"/>
                    <a:pt x="24736" y="4503"/>
                    <a:pt x="24808" y="4503"/>
                  </a:cubicBezTo>
                  <a:cubicBezTo>
                    <a:pt x="26011" y="4503"/>
                    <a:pt x="27265" y="4752"/>
                    <a:pt x="28452" y="4752"/>
                  </a:cubicBezTo>
                  <a:cubicBezTo>
                    <a:pt x="29285" y="4752"/>
                    <a:pt x="30086" y="4630"/>
                    <a:pt x="30813" y="4213"/>
                  </a:cubicBezTo>
                  <a:cubicBezTo>
                    <a:pt x="32222" y="3404"/>
                    <a:pt x="32850" y="1521"/>
                    <a:pt x="32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10"/>
            <p:cNvSpPr/>
            <p:nvPr/>
          </p:nvSpPr>
          <p:spPr>
            <a:xfrm>
              <a:off x="1367050" y="3059925"/>
              <a:ext cx="1407100" cy="847750"/>
            </a:xfrm>
            <a:custGeom>
              <a:avLst/>
              <a:gdLst/>
              <a:ahLst/>
              <a:cxnLst/>
              <a:rect l="l" t="t" r="r" b="b"/>
              <a:pathLst>
                <a:path w="56284" h="33910" extrusionOk="0">
                  <a:moveTo>
                    <a:pt x="32320" y="1"/>
                  </a:moveTo>
                  <a:cubicBezTo>
                    <a:pt x="32850" y="1493"/>
                    <a:pt x="32222" y="3390"/>
                    <a:pt x="30813" y="4199"/>
                  </a:cubicBezTo>
                  <a:cubicBezTo>
                    <a:pt x="30091" y="4613"/>
                    <a:pt x="29297" y="4734"/>
                    <a:pt x="28470" y="4734"/>
                  </a:cubicBezTo>
                  <a:cubicBezTo>
                    <a:pt x="27293" y="4734"/>
                    <a:pt x="26051" y="4488"/>
                    <a:pt x="24857" y="4488"/>
                  </a:cubicBezTo>
                  <a:cubicBezTo>
                    <a:pt x="24769" y="4488"/>
                    <a:pt x="24680" y="4489"/>
                    <a:pt x="24592" y="4492"/>
                  </a:cubicBezTo>
                  <a:cubicBezTo>
                    <a:pt x="21872" y="4562"/>
                    <a:pt x="19417" y="6110"/>
                    <a:pt x="17297" y="7854"/>
                  </a:cubicBezTo>
                  <a:cubicBezTo>
                    <a:pt x="15191" y="9597"/>
                    <a:pt x="13252" y="11592"/>
                    <a:pt x="10839" y="12806"/>
                  </a:cubicBezTo>
                  <a:cubicBezTo>
                    <a:pt x="9125" y="13674"/>
                    <a:pt x="7197" y="14111"/>
                    <a:pt x="5269" y="14111"/>
                  </a:cubicBezTo>
                  <a:cubicBezTo>
                    <a:pt x="3511" y="14111"/>
                    <a:pt x="1752" y="13747"/>
                    <a:pt x="154" y="13015"/>
                  </a:cubicBezTo>
                  <a:cubicBezTo>
                    <a:pt x="113" y="13001"/>
                    <a:pt x="57" y="12973"/>
                    <a:pt x="1" y="12945"/>
                  </a:cubicBezTo>
                  <a:lnTo>
                    <a:pt x="1" y="32752"/>
                  </a:lnTo>
                  <a:cubicBezTo>
                    <a:pt x="2032" y="33526"/>
                    <a:pt x="4211" y="33909"/>
                    <a:pt x="6393" y="33909"/>
                  </a:cubicBezTo>
                  <a:cubicBezTo>
                    <a:pt x="10265" y="33909"/>
                    <a:pt x="14145" y="32703"/>
                    <a:pt x="17214" y="30339"/>
                  </a:cubicBezTo>
                  <a:cubicBezTo>
                    <a:pt x="22974" y="25903"/>
                    <a:pt x="25429" y="18427"/>
                    <a:pt x="30186" y="12931"/>
                  </a:cubicBezTo>
                  <a:cubicBezTo>
                    <a:pt x="33938" y="8593"/>
                    <a:pt x="39155" y="5552"/>
                    <a:pt x="44776" y="4436"/>
                  </a:cubicBezTo>
                  <a:cubicBezTo>
                    <a:pt x="47329" y="3934"/>
                    <a:pt x="49979" y="3795"/>
                    <a:pt x="52406" y="2874"/>
                  </a:cubicBezTo>
                  <a:cubicBezTo>
                    <a:pt x="53912" y="2302"/>
                    <a:pt x="55363" y="1298"/>
                    <a:pt x="56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 name="Google Shape;67;p10"/>
          <p:cNvSpPr/>
          <p:nvPr/>
        </p:nvSpPr>
        <p:spPr>
          <a:xfrm flipH="1">
            <a:off x="49" y="5465701"/>
            <a:ext cx="2726088" cy="1392383"/>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10"/>
          <p:cNvSpPr txBox="1">
            <a:spLocks noGrp="1"/>
          </p:cNvSpPr>
          <p:nvPr>
            <p:ph type="title"/>
          </p:nvPr>
        </p:nvSpPr>
        <p:spPr>
          <a:xfrm>
            <a:off x="7752933" y="597408"/>
            <a:ext cx="3413600" cy="2560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570366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70" name="Google Shape;70;p11"/>
          <p:cNvSpPr/>
          <p:nvPr/>
        </p:nvSpPr>
        <p:spPr>
          <a:xfrm rot="5400000">
            <a:off x="4053612" y="-3839805"/>
            <a:ext cx="4088549" cy="12301092"/>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noFill/>
          <a:ln w="28575" cap="flat" cmpd="sng">
            <a:solidFill>
              <a:schemeClr val="accent2"/>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11"/>
          <p:cNvSpPr/>
          <p:nvPr/>
        </p:nvSpPr>
        <p:spPr>
          <a:xfrm rot="5400000">
            <a:off x="4053621" y="-4053628"/>
            <a:ext cx="4088549" cy="12195807"/>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11"/>
          <p:cNvSpPr txBox="1">
            <a:spLocks noGrp="1"/>
          </p:cNvSpPr>
          <p:nvPr>
            <p:ph type="title" hasCustomPrompt="1"/>
          </p:nvPr>
        </p:nvSpPr>
        <p:spPr>
          <a:xfrm>
            <a:off x="950800" y="1417451"/>
            <a:ext cx="10290000" cy="164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96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73" name="Google Shape;73;p11"/>
          <p:cNvSpPr txBox="1">
            <a:spLocks noGrp="1"/>
          </p:cNvSpPr>
          <p:nvPr>
            <p:ph type="subTitle" idx="1"/>
          </p:nvPr>
        </p:nvSpPr>
        <p:spPr>
          <a:xfrm>
            <a:off x="2145233" y="4590400"/>
            <a:ext cx="7900400" cy="154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7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val="31774504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74"/>
        <p:cNvGrpSpPr/>
        <p:nvPr/>
      </p:nvGrpSpPr>
      <p:grpSpPr>
        <a:xfrm>
          <a:off x="0" y="0"/>
          <a:ext cx="0" cy="0"/>
          <a:chOff x="0" y="0"/>
          <a:chExt cx="0" cy="0"/>
        </a:xfrm>
      </p:grpSpPr>
    </p:spTree>
    <p:extLst>
      <p:ext uri="{BB962C8B-B14F-4D97-AF65-F5344CB8AC3E}">
        <p14:creationId xmlns:p14="http://schemas.microsoft.com/office/powerpoint/2010/main" val="11181599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75"/>
        <p:cNvGrpSpPr/>
        <p:nvPr/>
      </p:nvGrpSpPr>
      <p:grpSpPr>
        <a:xfrm>
          <a:off x="0" y="0"/>
          <a:ext cx="0" cy="0"/>
          <a:chOff x="0" y="0"/>
          <a:chExt cx="0" cy="0"/>
        </a:xfrm>
      </p:grpSpPr>
      <p:sp>
        <p:nvSpPr>
          <p:cNvPr id="76" name="Google Shape;76;p13"/>
          <p:cNvSpPr/>
          <p:nvPr/>
        </p:nvSpPr>
        <p:spPr>
          <a:xfrm>
            <a:off x="-110734" y="1638233"/>
            <a:ext cx="12413259" cy="4279952"/>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noFill/>
          <a:ln w="28575" cap="flat" cmpd="sng">
            <a:solidFill>
              <a:schemeClr val="accent2"/>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7" name="Google Shape;77;p13"/>
          <p:cNvGrpSpPr/>
          <p:nvPr/>
        </p:nvGrpSpPr>
        <p:grpSpPr>
          <a:xfrm>
            <a:off x="-33" y="1854200"/>
            <a:ext cx="12192000" cy="5003600"/>
            <a:chOff x="-25" y="1390650"/>
            <a:chExt cx="9144000" cy="3752700"/>
          </a:xfrm>
        </p:grpSpPr>
        <p:sp>
          <p:nvSpPr>
            <p:cNvPr id="78" name="Google Shape;78;p13"/>
            <p:cNvSpPr/>
            <p:nvPr/>
          </p:nvSpPr>
          <p:spPr>
            <a:xfrm>
              <a:off x="-25" y="1390650"/>
              <a:ext cx="9143955" cy="3152727"/>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13"/>
            <p:cNvSpPr/>
            <p:nvPr/>
          </p:nvSpPr>
          <p:spPr>
            <a:xfrm>
              <a:off x="-25" y="4210050"/>
              <a:ext cx="9144000" cy="933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 name="Google Shape;80;p13"/>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81" name="Google Shape;81;p13"/>
          <p:cNvSpPr txBox="1">
            <a:spLocks noGrp="1"/>
          </p:cNvSpPr>
          <p:nvPr>
            <p:ph type="title" idx="2" hasCustomPrompt="1"/>
          </p:nvPr>
        </p:nvSpPr>
        <p:spPr>
          <a:xfrm>
            <a:off x="1627099" y="2453984"/>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82" name="Google Shape;82;p13"/>
          <p:cNvSpPr txBox="1">
            <a:spLocks noGrp="1"/>
          </p:cNvSpPr>
          <p:nvPr>
            <p:ph type="subTitle" idx="1"/>
          </p:nvPr>
        </p:nvSpPr>
        <p:spPr>
          <a:xfrm>
            <a:off x="950800" y="4057600"/>
            <a:ext cx="2426400" cy="597600"/>
          </a:xfrm>
          <a:prstGeom prst="rect">
            <a:avLst/>
          </a:prstGeom>
        </p:spPr>
        <p:txBody>
          <a:bodyPr spcFirstLastPara="1" wrap="square" lIns="91425" tIns="91425" rIns="91425" bIns="91425" anchor="b" anchorCtr="0">
            <a:noAutofit/>
          </a:bodyPr>
          <a:lstStyle>
            <a:lvl1pPr lvl="0" algn="ctr">
              <a:spcBef>
                <a:spcPts val="0"/>
              </a:spcBef>
              <a:spcAft>
                <a:spcPts val="0"/>
              </a:spcAft>
              <a:buSzPts val="1800"/>
              <a:buFont typeface="Pangolin"/>
              <a:buNone/>
              <a:defRPr sz="2400" b="1">
                <a:latin typeface="Pangolin"/>
                <a:ea typeface="Pangolin"/>
                <a:cs typeface="Pangolin"/>
                <a:sym typeface="Pangolin"/>
              </a:defRPr>
            </a:lvl1pPr>
            <a:lvl2pPr lvl="1" algn="ctr">
              <a:spcBef>
                <a:spcPts val="0"/>
              </a:spcBef>
              <a:spcAft>
                <a:spcPts val="0"/>
              </a:spcAft>
              <a:buSzPts val="1800"/>
              <a:buNone/>
              <a:defRPr sz="2400" b="1"/>
            </a:lvl2pPr>
            <a:lvl3pPr lvl="2" algn="ctr">
              <a:spcBef>
                <a:spcPts val="0"/>
              </a:spcBef>
              <a:spcAft>
                <a:spcPts val="0"/>
              </a:spcAft>
              <a:buSzPts val="1800"/>
              <a:buNone/>
              <a:defRPr sz="2400" b="1"/>
            </a:lvl3pPr>
            <a:lvl4pPr lvl="3" algn="ctr">
              <a:spcBef>
                <a:spcPts val="0"/>
              </a:spcBef>
              <a:spcAft>
                <a:spcPts val="0"/>
              </a:spcAft>
              <a:buSzPts val="1800"/>
              <a:buNone/>
              <a:defRPr sz="2400" b="1"/>
            </a:lvl4pPr>
            <a:lvl5pPr lvl="4" algn="ctr">
              <a:spcBef>
                <a:spcPts val="0"/>
              </a:spcBef>
              <a:spcAft>
                <a:spcPts val="0"/>
              </a:spcAft>
              <a:buSzPts val="1800"/>
              <a:buNone/>
              <a:defRPr sz="2400" b="1"/>
            </a:lvl5pPr>
            <a:lvl6pPr lvl="5" algn="ctr">
              <a:spcBef>
                <a:spcPts val="0"/>
              </a:spcBef>
              <a:spcAft>
                <a:spcPts val="0"/>
              </a:spcAft>
              <a:buSzPts val="1800"/>
              <a:buNone/>
              <a:defRPr sz="2400" b="1"/>
            </a:lvl6pPr>
            <a:lvl7pPr lvl="6" algn="ctr">
              <a:spcBef>
                <a:spcPts val="0"/>
              </a:spcBef>
              <a:spcAft>
                <a:spcPts val="0"/>
              </a:spcAft>
              <a:buSzPts val="1800"/>
              <a:buNone/>
              <a:defRPr sz="2400" b="1"/>
            </a:lvl7pPr>
            <a:lvl8pPr lvl="7" algn="ctr">
              <a:spcBef>
                <a:spcPts val="0"/>
              </a:spcBef>
              <a:spcAft>
                <a:spcPts val="0"/>
              </a:spcAft>
              <a:buSzPts val="1800"/>
              <a:buNone/>
              <a:defRPr sz="2400" b="1"/>
            </a:lvl8pPr>
            <a:lvl9pPr lvl="8" algn="ctr">
              <a:spcBef>
                <a:spcPts val="0"/>
              </a:spcBef>
              <a:spcAft>
                <a:spcPts val="0"/>
              </a:spcAft>
              <a:buSzPts val="1800"/>
              <a:buNone/>
              <a:defRPr sz="2400" b="1"/>
            </a:lvl9pPr>
          </a:lstStyle>
          <a:p>
            <a:endParaRPr/>
          </a:p>
        </p:txBody>
      </p:sp>
      <p:sp>
        <p:nvSpPr>
          <p:cNvPr id="83" name="Google Shape;83;p13"/>
          <p:cNvSpPr txBox="1">
            <a:spLocks noGrp="1"/>
          </p:cNvSpPr>
          <p:nvPr>
            <p:ph type="subTitle" idx="3"/>
          </p:nvPr>
        </p:nvSpPr>
        <p:spPr>
          <a:xfrm>
            <a:off x="950800" y="4521256"/>
            <a:ext cx="2426400" cy="131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84" name="Google Shape;84;p13"/>
          <p:cNvSpPr txBox="1">
            <a:spLocks noGrp="1"/>
          </p:cNvSpPr>
          <p:nvPr>
            <p:ph type="title" idx="4" hasCustomPrompt="1"/>
          </p:nvPr>
        </p:nvSpPr>
        <p:spPr>
          <a:xfrm>
            <a:off x="4247648" y="2453984"/>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85" name="Google Shape;85;p13"/>
          <p:cNvSpPr txBox="1">
            <a:spLocks noGrp="1"/>
          </p:cNvSpPr>
          <p:nvPr>
            <p:ph type="subTitle" idx="5"/>
          </p:nvPr>
        </p:nvSpPr>
        <p:spPr>
          <a:xfrm>
            <a:off x="3571351" y="4057600"/>
            <a:ext cx="2426400" cy="59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86" name="Google Shape;86;p13"/>
          <p:cNvSpPr txBox="1">
            <a:spLocks noGrp="1"/>
          </p:cNvSpPr>
          <p:nvPr>
            <p:ph type="subTitle" idx="6"/>
          </p:nvPr>
        </p:nvSpPr>
        <p:spPr>
          <a:xfrm>
            <a:off x="3571351" y="4521256"/>
            <a:ext cx="2426400" cy="131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87" name="Google Shape;87;p13"/>
          <p:cNvSpPr txBox="1">
            <a:spLocks noGrp="1"/>
          </p:cNvSpPr>
          <p:nvPr>
            <p:ph type="title" idx="7" hasCustomPrompt="1"/>
          </p:nvPr>
        </p:nvSpPr>
        <p:spPr>
          <a:xfrm>
            <a:off x="6868199" y="2453984"/>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88" name="Google Shape;88;p13"/>
          <p:cNvSpPr txBox="1">
            <a:spLocks noGrp="1"/>
          </p:cNvSpPr>
          <p:nvPr>
            <p:ph type="subTitle" idx="8"/>
          </p:nvPr>
        </p:nvSpPr>
        <p:spPr>
          <a:xfrm>
            <a:off x="6191900" y="4057600"/>
            <a:ext cx="2426400" cy="59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89" name="Google Shape;89;p13"/>
          <p:cNvSpPr txBox="1">
            <a:spLocks noGrp="1"/>
          </p:cNvSpPr>
          <p:nvPr>
            <p:ph type="subTitle" idx="9"/>
          </p:nvPr>
        </p:nvSpPr>
        <p:spPr>
          <a:xfrm>
            <a:off x="6191900" y="4521256"/>
            <a:ext cx="2426400" cy="131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90" name="Google Shape;90;p13"/>
          <p:cNvSpPr txBox="1">
            <a:spLocks noGrp="1"/>
          </p:cNvSpPr>
          <p:nvPr>
            <p:ph type="title" idx="13" hasCustomPrompt="1"/>
          </p:nvPr>
        </p:nvSpPr>
        <p:spPr>
          <a:xfrm>
            <a:off x="9488732" y="2453984"/>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91" name="Google Shape;91;p13"/>
          <p:cNvSpPr txBox="1">
            <a:spLocks noGrp="1"/>
          </p:cNvSpPr>
          <p:nvPr>
            <p:ph type="subTitle" idx="14"/>
          </p:nvPr>
        </p:nvSpPr>
        <p:spPr>
          <a:xfrm>
            <a:off x="8812433" y="4057600"/>
            <a:ext cx="2426400" cy="59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92" name="Google Shape;92;p13"/>
          <p:cNvSpPr txBox="1">
            <a:spLocks noGrp="1"/>
          </p:cNvSpPr>
          <p:nvPr>
            <p:ph type="subTitle" idx="15"/>
          </p:nvPr>
        </p:nvSpPr>
        <p:spPr>
          <a:xfrm>
            <a:off x="8812433" y="4521256"/>
            <a:ext cx="2426400" cy="131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1454499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3"/>
        <p:cNvGrpSpPr/>
        <p:nvPr/>
      </p:nvGrpSpPr>
      <p:grpSpPr>
        <a:xfrm>
          <a:off x="0" y="0"/>
          <a:ext cx="0" cy="0"/>
          <a:chOff x="0" y="0"/>
          <a:chExt cx="0" cy="0"/>
        </a:xfrm>
      </p:grpSpPr>
      <p:sp>
        <p:nvSpPr>
          <p:cNvPr id="94" name="Google Shape;94;p14"/>
          <p:cNvSpPr/>
          <p:nvPr/>
        </p:nvSpPr>
        <p:spPr>
          <a:xfrm rot="10800000">
            <a:off x="7435514" y="3904277"/>
            <a:ext cx="4766397" cy="2968635"/>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rot="10800000">
            <a:off x="7564395" y="4010422"/>
            <a:ext cx="4664871" cy="2903479"/>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noFill/>
          <a:ln w="28575" cap="flat" cmpd="sng">
            <a:solidFill>
              <a:schemeClr val="accent6"/>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p:nvPr/>
        </p:nvSpPr>
        <p:spPr>
          <a:xfrm>
            <a:off x="419770" y="269437"/>
            <a:ext cx="3634857" cy="3634857"/>
          </a:xfrm>
          <a:custGeom>
            <a:avLst/>
            <a:gdLst/>
            <a:ahLst/>
            <a:cxnLst/>
            <a:rect l="l" t="t" r="r" b="b"/>
            <a:pathLst>
              <a:path w="47804" h="47804" extrusionOk="0">
                <a:moveTo>
                  <a:pt x="23908" y="0"/>
                </a:moveTo>
                <a:cubicBezTo>
                  <a:pt x="22372" y="0"/>
                  <a:pt x="21050" y="1917"/>
                  <a:pt x="19586" y="2203"/>
                </a:cubicBezTo>
                <a:cubicBezTo>
                  <a:pt x="19422" y="2235"/>
                  <a:pt x="19253" y="2249"/>
                  <a:pt x="19080" y="2249"/>
                </a:cubicBezTo>
                <a:cubicBezTo>
                  <a:pt x="17963" y="2249"/>
                  <a:pt x="16678" y="1664"/>
                  <a:pt x="15580" y="1664"/>
                </a:cubicBezTo>
                <a:cubicBezTo>
                  <a:pt x="15289" y="1664"/>
                  <a:pt x="15010" y="1705"/>
                  <a:pt x="14752" y="1810"/>
                </a:cubicBezTo>
                <a:cubicBezTo>
                  <a:pt x="13347" y="2393"/>
                  <a:pt x="12859" y="4667"/>
                  <a:pt x="11609" y="5501"/>
                </a:cubicBezTo>
                <a:cubicBezTo>
                  <a:pt x="10359" y="6334"/>
                  <a:pt x="8049" y="5929"/>
                  <a:pt x="7001" y="6989"/>
                </a:cubicBezTo>
                <a:cubicBezTo>
                  <a:pt x="5941" y="8049"/>
                  <a:pt x="6346" y="10358"/>
                  <a:pt x="5513" y="11609"/>
                </a:cubicBezTo>
                <a:cubicBezTo>
                  <a:pt x="4667" y="12859"/>
                  <a:pt x="2393" y="13347"/>
                  <a:pt x="1810" y="14740"/>
                </a:cubicBezTo>
                <a:cubicBezTo>
                  <a:pt x="1238" y="16133"/>
                  <a:pt x="2500" y="18074"/>
                  <a:pt x="2203" y="19586"/>
                </a:cubicBezTo>
                <a:cubicBezTo>
                  <a:pt x="1917" y="21026"/>
                  <a:pt x="0" y="22360"/>
                  <a:pt x="0" y="23896"/>
                </a:cubicBezTo>
                <a:cubicBezTo>
                  <a:pt x="0" y="25432"/>
                  <a:pt x="1917" y="26753"/>
                  <a:pt x="2203" y="28218"/>
                </a:cubicBezTo>
                <a:cubicBezTo>
                  <a:pt x="2500" y="29718"/>
                  <a:pt x="1250" y="31671"/>
                  <a:pt x="1810" y="33052"/>
                </a:cubicBezTo>
                <a:cubicBezTo>
                  <a:pt x="2393" y="34445"/>
                  <a:pt x="4679" y="34945"/>
                  <a:pt x="5513" y="36195"/>
                </a:cubicBezTo>
                <a:cubicBezTo>
                  <a:pt x="6346" y="37445"/>
                  <a:pt x="5941" y="39743"/>
                  <a:pt x="7001" y="40803"/>
                </a:cubicBezTo>
                <a:cubicBezTo>
                  <a:pt x="8049" y="41862"/>
                  <a:pt x="10359" y="41457"/>
                  <a:pt x="11609" y="42291"/>
                </a:cubicBezTo>
                <a:cubicBezTo>
                  <a:pt x="12859" y="43124"/>
                  <a:pt x="13347" y="45398"/>
                  <a:pt x="14752" y="45982"/>
                </a:cubicBezTo>
                <a:cubicBezTo>
                  <a:pt x="15017" y="46094"/>
                  <a:pt x="15304" y="46138"/>
                  <a:pt x="15604" y="46138"/>
                </a:cubicBezTo>
                <a:cubicBezTo>
                  <a:pt x="16698" y="46138"/>
                  <a:pt x="17975" y="45555"/>
                  <a:pt x="19084" y="45555"/>
                </a:cubicBezTo>
                <a:cubicBezTo>
                  <a:pt x="19256" y="45555"/>
                  <a:pt x="19424" y="45569"/>
                  <a:pt x="19586" y="45601"/>
                </a:cubicBezTo>
                <a:cubicBezTo>
                  <a:pt x="21027" y="45875"/>
                  <a:pt x="22372" y="47803"/>
                  <a:pt x="23908" y="47803"/>
                </a:cubicBezTo>
                <a:cubicBezTo>
                  <a:pt x="25432" y="47803"/>
                  <a:pt x="26754" y="45875"/>
                  <a:pt x="28218" y="45601"/>
                </a:cubicBezTo>
                <a:cubicBezTo>
                  <a:pt x="28382" y="45568"/>
                  <a:pt x="28551" y="45554"/>
                  <a:pt x="28724" y="45554"/>
                </a:cubicBezTo>
                <a:cubicBezTo>
                  <a:pt x="29835" y="45554"/>
                  <a:pt x="31114" y="46133"/>
                  <a:pt x="32208" y="46133"/>
                </a:cubicBezTo>
                <a:cubicBezTo>
                  <a:pt x="32505" y="46133"/>
                  <a:pt x="32789" y="46091"/>
                  <a:pt x="33052" y="45982"/>
                </a:cubicBezTo>
                <a:cubicBezTo>
                  <a:pt x="34457" y="45398"/>
                  <a:pt x="34945" y="43124"/>
                  <a:pt x="36195" y="42291"/>
                </a:cubicBezTo>
                <a:cubicBezTo>
                  <a:pt x="37445" y="41457"/>
                  <a:pt x="39755" y="41862"/>
                  <a:pt x="40815" y="40803"/>
                </a:cubicBezTo>
                <a:cubicBezTo>
                  <a:pt x="41863" y="39743"/>
                  <a:pt x="41470" y="37445"/>
                  <a:pt x="42303" y="36195"/>
                </a:cubicBezTo>
                <a:cubicBezTo>
                  <a:pt x="43137" y="34945"/>
                  <a:pt x="45411" y="34445"/>
                  <a:pt x="45994" y="33052"/>
                </a:cubicBezTo>
                <a:cubicBezTo>
                  <a:pt x="46566" y="31671"/>
                  <a:pt x="45303" y="29718"/>
                  <a:pt x="45601" y="28218"/>
                </a:cubicBezTo>
                <a:cubicBezTo>
                  <a:pt x="45887" y="26765"/>
                  <a:pt x="47804" y="25432"/>
                  <a:pt x="47804" y="23896"/>
                </a:cubicBezTo>
                <a:cubicBezTo>
                  <a:pt x="47804" y="22360"/>
                  <a:pt x="45887" y="21038"/>
                  <a:pt x="45601" y="19586"/>
                </a:cubicBezTo>
                <a:cubicBezTo>
                  <a:pt x="45303" y="18074"/>
                  <a:pt x="46554" y="16133"/>
                  <a:pt x="45994" y="14740"/>
                </a:cubicBezTo>
                <a:cubicBezTo>
                  <a:pt x="45411" y="13347"/>
                  <a:pt x="43137" y="12859"/>
                  <a:pt x="42303" y="11609"/>
                </a:cubicBezTo>
                <a:cubicBezTo>
                  <a:pt x="41470" y="10358"/>
                  <a:pt x="41863" y="8049"/>
                  <a:pt x="40815" y="6989"/>
                </a:cubicBezTo>
                <a:cubicBezTo>
                  <a:pt x="39755" y="5929"/>
                  <a:pt x="37445" y="6334"/>
                  <a:pt x="36195" y="5501"/>
                </a:cubicBezTo>
                <a:cubicBezTo>
                  <a:pt x="34945" y="4667"/>
                  <a:pt x="34457" y="2393"/>
                  <a:pt x="33052" y="1810"/>
                </a:cubicBezTo>
                <a:cubicBezTo>
                  <a:pt x="32789" y="1699"/>
                  <a:pt x="32505" y="1655"/>
                  <a:pt x="32207" y="1655"/>
                </a:cubicBezTo>
                <a:cubicBezTo>
                  <a:pt x="31110" y="1655"/>
                  <a:pt x="29828" y="2248"/>
                  <a:pt x="28715" y="2248"/>
                </a:cubicBezTo>
                <a:cubicBezTo>
                  <a:pt x="28545" y="2248"/>
                  <a:pt x="28379" y="2235"/>
                  <a:pt x="28218" y="2203"/>
                </a:cubicBezTo>
                <a:cubicBezTo>
                  <a:pt x="26777" y="1917"/>
                  <a:pt x="25432" y="0"/>
                  <a:pt x="2390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14"/>
          <p:cNvSpPr txBox="1">
            <a:spLocks noGrp="1"/>
          </p:cNvSpPr>
          <p:nvPr>
            <p:ph type="title"/>
          </p:nvPr>
        </p:nvSpPr>
        <p:spPr>
          <a:xfrm>
            <a:off x="4571400" y="5080467"/>
            <a:ext cx="3048000" cy="597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800"/>
              <a:buNone/>
              <a:defRPr sz="2400"/>
            </a:lvl1pPr>
            <a:lvl2pPr lvl="1" algn="ctr">
              <a:spcBef>
                <a:spcPts val="0"/>
              </a:spcBef>
              <a:spcAft>
                <a:spcPts val="0"/>
              </a:spcAft>
              <a:buSzPts val="1800"/>
              <a:buNone/>
              <a:defRPr sz="2400"/>
            </a:lvl2pPr>
            <a:lvl3pPr lvl="2" algn="ctr">
              <a:spcBef>
                <a:spcPts val="0"/>
              </a:spcBef>
              <a:spcAft>
                <a:spcPts val="0"/>
              </a:spcAft>
              <a:buSzPts val="1800"/>
              <a:buNone/>
              <a:defRPr sz="2400"/>
            </a:lvl3pPr>
            <a:lvl4pPr lvl="3" algn="ctr">
              <a:spcBef>
                <a:spcPts val="0"/>
              </a:spcBef>
              <a:spcAft>
                <a:spcPts val="0"/>
              </a:spcAft>
              <a:buSzPts val="1800"/>
              <a:buNone/>
              <a:defRPr sz="2400"/>
            </a:lvl4pPr>
            <a:lvl5pPr lvl="4" algn="ctr">
              <a:spcBef>
                <a:spcPts val="0"/>
              </a:spcBef>
              <a:spcAft>
                <a:spcPts val="0"/>
              </a:spcAft>
              <a:buSzPts val="1800"/>
              <a:buNone/>
              <a:defRPr sz="2400"/>
            </a:lvl5pPr>
            <a:lvl6pPr lvl="5" algn="ctr">
              <a:spcBef>
                <a:spcPts val="0"/>
              </a:spcBef>
              <a:spcAft>
                <a:spcPts val="0"/>
              </a:spcAft>
              <a:buSzPts val="1800"/>
              <a:buNone/>
              <a:defRPr sz="2400"/>
            </a:lvl6pPr>
            <a:lvl7pPr lvl="6" algn="ctr">
              <a:spcBef>
                <a:spcPts val="0"/>
              </a:spcBef>
              <a:spcAft>
                <a:spcPts val="0"/>
              </a:spcAft>
              <a:buSzPts val="1800"/>
              <a:buNone/>
              <a:defRPr sz="2400"/>
            </a:lvl7pPr>
            <a:lvl8pPr lvl="7" algn="ctr">
              <a:spcBef>
                <a:spcPts val="0"/>
              </a:spcBef>
              <a:spcAft>
                <a:spcPts val="0"/>
              </a:spcAft>
              <a:buSzPts val="1800"/>
              <a:buNone/>
              <a:defRPr sz="2400"/>
            </a:lvl8pPr>
            <a:lvl9pPr lvl="8" algn="ctr">
              <a:spcBef>
                <a:spcPts val="0"/>
              </a:spcBef>
              <a:spcAft>
                <a:spcPts val="0"/>
              </a:spcAft>
              <a:buSzPts val="1800"/>
              <a:buNone/>
              <a:defRPr sz="2400"/>
            </a:lvl9pPr>
          </a:lstStyle>
          <a:p>
            <a:endParaRPr/>
          </a:p>
        </p:txBody>
      </p:sp>
      <p:sp>
        <p:nvSpPr>
          <p:cNvPr id="98" name="Google Shape;98;p14"/>
          <p:cNvSpPr txBox="1">
            <a:spLocks noGrp="1"/>
          </p:cNvSpPr>
          <p:nvPr>
            <p:ph type="subTitle" idx="1"/>
          </p:nvPr>
        </p:nvSpPr>
        <p:spPr>
          <a:xfrm>
            <a:off x="2832600" y="1968233"/>
            <a:ext cx="6522800" cy="264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Pangolin"/>
              <a:buNone/>
              <a:defRPr sz="3733">
                <a:latin typeface="Pangolin"/>
                <a:ea typeface="Pangolin"/>
                <a:cs typeface="Pangolin"/>
                <a:sym typeface="Pangolin"/>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val="18799452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9"/>
        <p:cNvGrpSpPr/>
        <p:nvPr/>
      </p:nvGrpSpPr>
      <p:grpSpPr>
        <a:xfrm>
          <a:off x="0" y="0"/>
          <a:ext cx="0" cy="0"/>
          <a:chOff x="0" y="0"/>
          <a:chExt cx="0" cy="0"/>
        </a:xfrm>
      </p:grpSpPr>
      <p:sp>
        <p:nvSpPr>
          <p:cNvPr id="100" name="Google Shape;100;p15"/>
          <p:cNvSpPr/>
          <p:nvPr/>
        </p:nvSpPr>
        <p:spPr>
          <a:xfrm rot="-5400000">
            <a:off x="2318660" y="2617041"/>
            <a:ext cx="6985733" cy="1623852"/>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noFill/>
          <a:ln w="28575" cap="flat" cmpd="sng">
            <a:solidFill>
              <a:schemeClr val="accent2"/>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1" name="Google Shape;101;p15"/>
          <p:cNvGrpSpPr/>
          <p:nvPr/>
        </p:nvGrpSpPr>
        <p:grpSpPr>
          <a:xfrm rot="-5400000">
            <a:off x="5281214" y="-48016"/>
            <a:ext cx="6875069" cy="6954029"/>
            <a:chOff x="-25" y="1390650"/>
            <a:chExt cx="9144000" cy="13501222"/>
          </a:xfrm>
        </p:grpSpPr>
        <p:sp>
          <p:nvSpPr>
            <p:cNvPr id="102" name="Google Shape;102;p15"/>
            <p:cNvSpPr/>
            <p:nvPr/>
          </p:nvSpPr>
          <p:spPr>
            <a:xfrm>
              <a:off x="-25" y="1390650"/>
              <a:ext cx="9143955" cy="3152727"/>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15"/>
            <p:cNvSpPr/>
            <p:nvPr/>
          </p:nvSpPr>
          <p:spPr>
            <a:xfrm>
              <a:off x="-25" y="4209772"/>
              <a:ext cx="9144000" cy="106821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 name="Google Shape;104;p15"/>
          <p:cNvSpPr/>
          <p:nvPr/>
        </p:nvSpPr>
        <p:spPr>
          <a:xfrm rot="10800000" flipH="1">
            <a:off x="-7576" y="3904277"/>
            <a:ext cx="4766397" cy="2968635"/>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15"/>
          <p:cNvSpPr/>
          <p:nvPr/>
        </p:nvSpPr>
        <p:spPr>
          <a:xfrm rot="10800000" flipH="1">
            <a:off x="-87367" y="4208670"/>
            <a:ext cx="4525376" cy="2736697"/>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noFill/>
          <a:ln w="28575" cap="flat" cmpd="sng">
            <a:solidFill>
              <a:schemeClr val="accent6"/>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15"/>
          <p:cNvSpPr txBox="1">
            <a:spLocks noGrp="1"/>
          </p:cNvSpPr>
          <p:nvPr>
            <p:ph type="title"/>
          </p:nvPr>
        </p:nvSpPr>
        <p:spPr>
          <a:xfrm>
            <a:off x="950800" y="593367"/>
            <a:ext cx="3877200" cy="13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7" name="Google Shape;107;p15"/>
          <p:cNvSpPr txBox="1">
            <a:spLocks noGrp="1"/>
          </p:cNvSpPr>
          <p:nvPr>
            <p:ph type="title" idx="2" hasCustomPrompt="1"/>
          </p:nvPr>
        </p:nvSpPr>
        <p:spPr>
          <a:xfrm>
            <a:off x="6406248" y="1049751"/>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08" name="Google Shape;108;p15"/>
          <p:cNvSpPr txBox="1">
            <a:spLocks noGrp="1"/>
          </p:cNvSpPr>
          <p:nvPr>
            <p:ph type="subTitle" idx="1"/>
          </p:nvPr>
        </p:nvSpPr>
        <p:spPr>
          <a:xfrm>
            <a:off x="8010567" y="719167"/>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09" name="Google Shape;109;p15"/>
          <p:cNvSpPr txBox="1">
            <a:spLocks noGrp="1"/>
          </p:cNvSpPr>
          <p:nvPr>
            <p:ph type="subTitle" idx="3"/>
          </p:nvPr>
        </p:nvSpPr>
        <p:spPr>
          <a:xfrm>
            <a:off x="8010567" y="1191599"/>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10" name="Google Shape;110;p15"/>
          <p:cNvSpPr txBox="1">
            <a:spLocks noGrp="1"/>
          </p:cNvSpPr>
          <p:nvPr>
            <p:ph type="title" idx="4" hasCustomPrompt="1"/>
          </p:nvPr>
        </p:nvSpPr>
        <p:spPr>
          <a:xfrm>
            <a:off x="6406248" y="3047967"/>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11" name="Google Shape;111;p15"/>
          <p:cNvSpPr txBox="1">
            <a:spLocks noGrp="1"/>
          </p:cNvSpPr>
          <p:nvPr>
            <p:ph type="subTitle" idx="5"/>
          </p:nvPr>
        </p:nvSpPr>
        <p:spPr>
          <a:xfrm>
            <a:off x="8010567" y="2717384"/>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12" name="Google Shape;112;p15"/>
          <p:cNvSpPr txBox="1">
            <a:spLocks noGrp="1"/>
          </p:cNvSpPr>
          <p:nvPr>
            <p:ph type="subTitle" idx="6"/>
          </p:nvPr>
        </p:nvSpPr>
        <p:spPr>
          <a:xfrm>
            <a:off x="8010567" y="3189815"/>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13" name="Google Shape;113;p15"/>
          <p:cNvSpPr txBox="1">
            <a:spLocks noGrp="1"/>
          </p:cNvSpPr>
          <p:nvPr>
            <p:ph type="title" idx="7" hasCustomPrompt="1"/>
          </p:nvPr>
        </p:nvSpPr>
        <p:spPr>
          <a:xfrm>
            <a:off x="6406248" y="5043133"/>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14" name="Google Shape;114;p15"/>
          <p:cNvSpPr txBox="1">
            <a:spLocks noGrp="1"/>
          </p:cNvSpPr>
          <p:nvPr>
            <p:ph type="subTitle" idx="8"/>
          </p:nvPr>
        </p:nvSpPr>
        <p:spPr>
          <a:xfrm>
            <a:off x="8010567" y="4712551"/>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15" name="Google Shape;115;p15"/>
          <p:cNvSpPr txBox="1">
            <a:spLocks noGrp="1"/>
          </p:cNvSpPr>
          <p:nvPr>
            <p:ph type="subTitle" idx="9"/>
          </p:nvPr>
        </p:nvSpPr>
        <p:spPr>
          <a:xfrm>
            <a:off x="8010567" y="5184981"/>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2912414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text 2">
  <p:cSld name="One column text 2">
    <p:spTree>
      <p:nvGrpSpPr>
        <p:cNvPr id="1" name="Shape 116"/>
        <p:cNvGrpSpPr/>
        <p:nvPr/>
      </p:nvGrpSpPr>
      <p:grpSpPr>
        <a:xfrm>
          <a:off x="0" y="0"/>
          <a:ext cx="0" cy="0"/>
          <a:chOff x="0" y="0"/>
          <a:chExt cx="0" cy="0"/>
        </a:xfrm>
      </p:grpSpPr>
      <p:grpSp>
        <p:nvGrpSpPr>
          <p:cNvPr id="117" name="Google Shape;117;p16"/>
          <p:cNvGrpSpPr/>
          <p:nvPr/>
        </p:nvGrpSpPr>
        <p:grpSpPr>
          <a:xfrm>
            <a:off x="5211803" y="-8667"/>
            <a:ext cx="6984165" cy="6875200"/>
            <a:chOff x="4003316" y="-6500"/>
            <a:chExt cx="5143484" cy="5156400"/>
          </a:xfrm>
        </p:grpSpPr>
        <p:sp>
          <p:nvSpPr>
            <p:cNvPr id="118" name="Google Shape;118;p16"/>
            <p:cNvSpPr/>
            <p:nvPr/>
          </p:nvSpPr>
          <p:spPr>
            <a:xfrm rot="-5400000">
              <a:off x="2250685" y="1746286"/>
              <a:ext cx="5156245" cy="1650983"/>
            </a:xfrm>
            <a:custGeom>
              <a:avLst/>
              <a:gdLst/>
              <a:ahLst/>
              <a:cxnLst/>
              <a:rect l="l" t="t" r="r" b="b"/>
              <a:pathLst>
                <a:path w="48078" h="17253" extrusionOk="0">
                  <a:moveTo>
                    <a:pt x="24551" y="0"/>
                  </a:moveTo>
                  <a:cubicBezTo>
                    <a:pt x="19562" y="0"/>
                    <a:pt x="12918" y="5739"/>
                    <a:pt x="7775" y="5942"/>
                  </a:cubicBezTo>
                  <a:cubicBezTo>
                    <a:pt x="7443" y="5956"/>
                    <a:pt x="7121" y="5962"/>
                    <a:pt x="6809" y="5962"/>
                  </a:cubicBezTo>
                  <a:cubicBezTo>
                    <a:pt x="2312" y="5962"/>
                    <a:pt x="0" y="4608"/>
                    <a:pt x="0" y="4608"/>
                  </a:cubicBezTo>
                  <a:lnTo>
                    <a:pt x="0" y="17253"/>
                  </a:lnTo>
                  <a:lnTo>
                    <a:pt x="48077" y="17253"/>
                  </a:lnTo>
                  <a:lnTo>
                    <a:pt x="48077" y="3727"/>
                  </a:lnTo>
                  <a:cubicBezTo>
                    <a:pt x="48077" y="3727"/>
                    <a:pt x="46378" y="2205"/>
                    <a:pt x="44452" y="2205"/>
                  </a:cubicBezTo>
                  <a:cubicBezTo>
                    <a:pt x="44320" y="2205"/>
                    <a:pt x="44187" y="2212"/>
                    <a:pt x="44053" y="2227"/>
                  </a:cubicBezTo>
                  <a:cubicBezTo>
                    <a:pt x="41970" y="2465"/>
                    <a:pt x="40076" y="4275"/>
                    <a:pt x="36278" y="4870"/>
                  </a:cubicBezTo>
                  <a:cubicBezTo>
                    <a:pt x="36082" y="4901"/>
                    <a:pt x="35888" y="4915"/>
                    <a:pt x="35696" y="4915"/>
                  </a:cubicBezTo>
                  <a:cubicBezTo>
                    <a:pt x="32171" y="4915"/>
                    <a:pt x="29282" y="0"/>
                    <a:pt x="24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16"/>
            <p:cNvSpPr/>
            <p:nvPr/>
          </p:nvSpPr>
          <p:spPr>
            <a:xfrm rot="-5400000">
              <a:off x="4820950" y="824050"/>
              <a:ext cx="5156400" cy="3495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16"/>
          <p:cNvSpPr/>
          <p:nvPr/>
        </p:nvSpPr>
        <p:spPr>
          <a:xfrm rot="10800000">
            <a:off x="-37662" y="-51920"/>
            <a:ext cx="3646437" cy="1942827"/>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noFill/>
          <a:ln w="28575" cap="flat" cmpd="sng">
            <a:solidFill>
              <a:schemeClr val="lt1"/>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1" name="Google Shape;121;p16"/>
          <p:cNvSpPr txBox="1">
            <a:spLocks noGrp="1"/>
          </p:cNvSpPr>
          <p:nvPr>
            <p:ph type="title"/>
          </p:nvPr>
        </p:nvSpPr>
        <p:spPr>
          <a:xfrm>
            <a:off x="950800" y="1730972"/>
            <a:ext cx="3742800" cy="2560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2" name="Google Shape;122;p16"/>
          <p:cNvSpPr txBox="1">
            <a:spLocks noGrp="1"/>
          </p:cNvSpPr>
          <p:nvPr>
            <p:ph type="subTitle" idx="1"/>
          </p:nvPr>
        </p:nvSpPr>
        <p:spPr>
          <a:xfrm>
            <a:off x="950800" y="4291429"/>
            <a:ext cx="3742800" cy="914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2014266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3"/>
        <p:cNvGrpSpPr/>
        <p:nvPr/>
      </p:nvGrpSpPr>
      <p:grpSpPr>
        <a:xfrm>
          <a:off x="0" y="0"/>
          <a:ext cx="0" cy="0"/>
          <a:chOff x="0" y="0"/>
          <a:chExt cx="0" cy="0"/>
        </a:xfrm>
      </p:grpSpPr>
      <p:sp>
        <p:nvSpPr>
          <p:cNvPr id="124" name="Google Shape;124;p17"/>
          <p:cNvSpPr/>
          <p:nvPr/>
        </p:nvSpPr>
        <p:spPr>
          <a:xfrm flipH="1">
            <a:off x="-43" y="1"/>
            <a:ext cx="1240077" cy="6857972"/>
          </a:xfrm>
          <a:custGeom>
            <a:avLst/>
            <a:gdLst/>
            <a:ahLst/>
            <a:cxnLst/>
            <a:rect l="l" t="t" r="r" b="b"/>
            <a:pathLst>
              <a:path w="34291" h="34874" extrusionOk="0">
                <a:moveTo>
                  <a:pt x="24658" y="1"/>
                </a:moveTo>
                <a:cubicBezTo>
                  <a:pt x="24658" y="1"/>
                  <a:pt x="17669" y="715"/>
                  <a:pt x="15824" y="4715"/>
                </a:cubicBezTo>
                <a:cubicBezTo>
                  <a:pt x="13823" y="9073"/>
                  <a:pt x="16824" y="14550"/>
                  <a:pt x="16240" y="19110"/>
                </a:cubicBezTo>
                <a:cubicBezTo>
                  <a:pt x="15609" y="23944"/>
                  <a:pt x="4239" y="29957"/>
                  <a:pt x="2262" y="31754"/>
                </a:cubicBezTo>
                <a:cubicBezTo>
                  <a:pt x="286" y="33564"/>
                  <a:pt x="0" y="34874"/>
                  <a:pt x="0" y="34874"/>
                </a:cubicBezTo>
                <a:lnTo>
                  <a:pt x="34290" y="34874"/>
                </a:lnTo>
                <a:lnTo>
                  <a:pt x="3429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 name="Google Shape;125;p17"/>
          <p:cNvSpPr/>
          <p:nvPr/>
        </p:nvSpPr>
        <p:spPr>
          <a:xfrm rot="10800000" flipH="1">
            <a:off x="10954758" y="1"/>
            <a:ext cx="1240077" cy="6857972"/>
          </a:xfrm>
          <a:custGeom>
            <a:avLst/>
            <a:gdLst/>
            <a:ahLst/>
            <a:cxnLst/>
            <a:rect l="l" t="t" r="r" b="b"/>
            <a:pathLst>
              <a:path w="34291" h="34874" extrusionOk="0">
                <a:moveTo>
                  <a:pt x="24658" y="1"/>
                </a:moveTo>
                <a:cubicBezTo>
                  <a:pt x="24658" y="1"/>
                  <a:pt x="17669" y="715"/>
                  <a:pt x="15824" y="4715"/>
                </a:cubicBezTo>
                <a:cubicBezTo>
                  <a:pt x="13823" y="9073"/>
                  <a:pt x="16824" y="14550"/>
                  <a:pt x="16240" y="19110"/>
                </a:cubicBezTo>
                <a:cubicBezTo>
                  <a:pt x="15609" y="23944"/>
                  <a:pt x="4239" y="29957"/>
                  <a:pt x="2262" y="31754"/>
                </a:cubicBezTo>
                <a:cubicBezTo>
                  <a:pt x="286" y="33564"/>
                  <a:pt x="0" y="34874"/>
                  <a:pt x="0" y="34874"/>
                </a:cubicBezTo>
                <a:lnTo>
                  <a:pt x="34290" y="34874"/>
                </a:lnTo>
                <a:lnTo>
                  <a:pt x="3429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 name="Google Shape;126;p17"/>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7" name="Google Shape;127;p17"/>
          <p:cNvSpPr txBox="1">
            <a:spLocks noGrp="1"/>
          </p:cNvSpPr>
          <p:nvPr>
            <p:ph type="subTitle" idx="1"/>
          </p:nvPr>
        </p:nvSpPr>
        <p:spPr>
          <a:xfrm>
            <a:off x="2297300" y="1707700"/>
            <a:ext cx="3048000" cy="4632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28" name="Google Shape;128;p17"/>
          <p:cNvSpPr txBox="1">
            <a:spLocks noGrp="1"/>
          </p:cNvSpPr>
          <p:nvPr>
            <p:ph type="subTitle" idx="2"/>
          </p:nvPr>
        </p:nvSpPr>
        <p:spPr>
          <a:xfrm>
            <a:off x="2297300" y="2185539"/>
            <a:ext cx="3048000" cy="938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29" name="Google Shape;129;p17"/>
          <p:cNvSpPr txBox="1">
            <a:spLocks noGrp="1"/>
          </p:cNvSpPr>
          <p:nvPr>
            <p:ph type="subTitle" idx="3"/>
          </p:nvPr>
        </p:nvSpPr>
        <p:spPr>
          <a:xfrm>
            <a:off x="6846700" y="1707700"/>
            <a:ext cx="3048000" cy="4632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30" name="Google Shape;130;p17"/>
          <p:cNvSpPr txBox="1">
            <a:spLocks noGrp="1"/>
          </p:cNvSpPr>
          <p:nvPr>
            <p:ph type="subTitle" idx="4"/>
          </p:nvPr>
        </p:nvSpPr>
        <p:spPr>
          <a:xfrm>
            <a:off x="6846700" y="2185539"/>
            <a:ext cx="3048000" cy="938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31" name="Google Shape;131;p17"/>
          <p:cNvSpPr txBox="1">
            <a:spLocks noGrp="1"/>
          </p:cNvSpPr>
          <p:nvPr>
            <p:ph type="subTitle" idx="5"/>
          </p:nvPr>
        </p:nvSpPr>
        <p:spPr>
          <a:xfrm>
            <a:off x="2297300" y="4211700"/>
            <a:ext cx="3048000" cy="4632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32" name="Google Shape;132;p17"/>
          <p:cNvSpPr txBox="1">
            <a:spLocks noGrp="1"/>
          </p:cNvSpPr>
          <p:nvPr>
            <p:ph type="subTitle" idx="6"/>
          </p:nvPr>
        </p:nvSpPr>
        <p:spPr>
          <a:xfrm>
            <a:off x="2297300" y="4689539"/>
            <a:ext cx="3048000" cy="938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33" name="Google Shape;133;p17"/>
          <p:cNvSpPr txBox="1">
            <a:spLocks noGrp="1"/>
          </p:cNvSpPr>
          <p:nvPr>
            <p:ph type="subTitle" idx="7"/>
          </p:nvPr>
        </p:nvSpPr>
        <p:spPr>
          <a:xfrm>
            <a:off x="6846700" y="4211700"/>
            <a:ext cx="3048000" cy="4632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34" name="Google Shape;134;p17"/>
          <p:cNvSpPr txBox="1">
            <a:spLocks noGrp="1"/>
          </p:cNvSpPr>
          <p:nvPr>
            <p:ph type="subTitle" idx="8"/>
          </p:nvPr>
        </p:nvSpPr>
        <p:spPr>
          <a:xfrm>
            <a:off x="6846700" y="4689539"/>
            <a:ext cx="3048000" cy="938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1648385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5"/>
        <p:cNvGrpSpPr/>
        <p:nvPr/>
      </p:nvGrpSpPr>
      <p:grpSpPr>
        <a:xfrm>
          <a:off x="0" y="0"/>
          <a:ext cx="0" cy="0"/>
          <a:chOff x="0" y="0"/>
          <a:chExt cx="0" cy="0"/>
        </a:xfrm>
      </p:grpSpPr>
      <p:sp>
        <p:nvSpPr>
          <p:cNvPr id="136" name="Google Shape;136;p18"/>
          <p:cNvSpPr/>
          <p:nvPr/>
        </p:nvSpPr>
        <p:spPr>
          <a:xfrm rot="-5400000">
            <a:off x="4499107" y="-1032800"/>
            <a:ext cx="3197493" cy="12335707"/>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noFill/>
          <a:ln w="28575" cap="flat" cmpd="sng">
            <a:solidFill>
              <a:schemeClr val="accent2"/>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p:nvPr/>
        </p:nvSpPr>
        <p:spPr>
          <a:xfrm rot="-5400000">
            <a:off x="4499158" y="-838650"/>
            <a:ext cx="3197493" cy="12195807"/>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18"/>
          <p:cNvSpPr/>
          <p:nvPr/>
        </p:nvSpPr>
        <p:spPr>
          <a:xfrm rot="-5400000">
            <a:off x="5521466" y="-5521325"/>
            <a:ext cx="1144425" cy="12187089"/>
          </a:xfrm>
          <a:custGeom>
            <a:avLst/>
            <a:gdLst/>
            <a:ahLst/>
            <a:cxnLst/>
            <a:rect l="l" t="t" r="r" b="b"/>
            <a:pathLst>
              <a:path w="17396" h="39911" extrusionOk="0">
                <a:moveTo>
                  <a:pt x="13740" y="1"/>
                </a:moveTo>
                <a:cubicBezTo>
                  <a:pt x="13740" y="1"/>
                  <a:pt x="16574" y="9085"/>
                  <a:pt x="15716" y="13157"/>
                </a:cubicBezTo>
                <a:cubicBezTo>
                  <a:pt x="14835" y="17241"/>
                  <a:pt x="11299" y="15098"/>
                  <a:pt x="8596" y="19039"/>
                </a:cubicBezTo>
                <a:cubicBezTo>
                  <a:pt x="5906" y="22992"/>
                  <a:pt x="10490" y="29874"/>
                  <a:pt x="8596" y="31207"/>
                </a:cubicBezTo>
                <a:cubicBezTo>
                  <a:pt x="8288" y="31428"/>
                  <a:pt x="7901" y="31510"/>
                  <a:pt x="7464" y="31510"/>
                </a:cubicBezTo>
                <a:cubicBezTo>
                  <a:pt x="6179" y="31510"/>
                  <a:pt x="4469" y="30797"/>
                  <a:pt x="3100" y="30797"/>
                </a:cubicBezTo>
                <a:cubicBezTo>
                  <a:pt x="2097" y="30797"/>
                  <a:pt x="1277" y="31179"/>
                  <a:pt x="941" y="32505"/>
                </a:cubicBezTo>
                <a:cubicBezTo>
                  <a:pt x="0" y="36243"/>
                  <a:pt x="2369" y="39911"/>
                  <a:pt x="2369" y="39911"/>
                </a:cubicBezTo>
                <a:lnTo>
                  <a:pt x="17395" y="39911"/>
                </a:lnTo>
                <a:lnTo>
                  <a:pt x="17395"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 name="Google Shape;139;p18"/>
          <p:cNvSpPr txBox="1">
            <a:spLocks noGrp="1"/>
          </p:cNvSpPr>
          <p:nvPr>
            <p:ph type="title"/>
          </p:nvPr>
        </p:nvSpPr>
        <p:spPr>
          <a:xfrm>
            <a:off x="950800" y="593367"/>
            <a:ext cx="1029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0" name="Google Shape;140;p18"/>
          <p:cNvSpPr txBox="1">
            <a:spLocks noGrp="1"/>
          </p:cNvSpPr>
          <p:nvPr>
            <p:ph type="subTitle" idx="1"/>
          </p:nvPr>
        </p:nvSpPr>
        <p:spPr>
          <a:xfrm>
            <a:off x="950800" y="25065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41" name="Google Shape;141;p18"/>
          <p:cNvSpPr txBox="1">
            <a:spLocks noGrp="1"/>
          </p:cNvSpPr>
          <p:nvPr>
            <p:ph type="subTitle" idx="2"/>
          </p:nvPr>
        </p:nvSpPr>
        <p:spPr>
          <a:xfrm>
            <a:off x="950800" y="28468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42" name="Google Shape;142;p18"/>
          <p:cNvSpPr txBox="1">
            <a:spLocks noGrp="1"/>
          </p:cNvSpPr>
          <p:nvPr>
            <p:ph type="subTitle" idx="3"/>
          </p:nvPr>
        </p:nvSpPr>
        <p:spPr>
          <a:xfrm>
            <a:off x="4474400" y="25065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43" name="Google Shape;143;p18"/>
          <p:cNvSpPr txBox="1">
            <a:spLocks noGrp="1"/>
          </p:cNvSpPr>
          <p:nvPr>
            <p:ph type="subTitle" idx="4"/>
          </p:nvPr>
        </p:nvSpPr>
        <p:spPr>
          <a:xfrm>
            <a:off x="4474400" y="28468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44" name="Google Shape;144;p18"/>
          <p:cNvSpPr txBox="1">
            <a:spLocks noGrp="1"/>
          </p:cNvSpPr>
          <p:nvPr>
            <p:ph type="subTitle" idx="5"/>
          </p:nvPr>
        </p:nvSpPr>
        <p:spPr>
          <a:xfrm>
            <a:off x="7998000" y="25065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45" name="Google Shape;145;p18"/>
          <p:cNvSpPr txBox="1">
            <a:spLocks noGrp="1"/>
          </p:cNvSpPr>
          <p:nvPr>
            <p:ph type="subTitle" idx="6"/>
          </p:nvPr>
        </p:nvSpPr>
        <p:spPr>
          <a:xfrm>
            <a:off x="7998000" y="28468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46" name="Google Shape;146;p18"/>
          <p:cNvSpPr txBox="1">
            <a:spLocks noGrp="1"/>
          </p:cNvSpPr>
          <p:nvPr>
            <p:ph type="subTitle" idx="7"/>
          </p:nvPr>
        </p:nvSpPr>
        <p:spPr>
          <a:xfrm>
            <a:off x="950800" y="49717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47" name="Google Shape;147;p18"/>
          <p:cNvSpPr txBox="1">
            <a:spLocks noGrp="1"/>
          </p:cNvSpPr>
          <p:nvPr>
            <p:ph type="subTitle" idx="8"/>
          </p:nvPr>
        </p:nvSpPr>
        <p:spPr>
          <a:xfrm>
            <a:off x="950800" y="53120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48" name="Google Shape;148;p18"/>
          <p:cNvSpPr txBox="1">
            <a:spLocks noGrp="1"/>
          </p:cNvSpPr>
          <p:nvPr>
            <p:ph type="subTitle" idx="9"/>
          </p:nvPr>
        </p:nvSpPr>
        <p:spPr>
          <a:xfrm>
            <a:off x="4474400" y="49717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49" name="Google Shape;149;p18"/>
          <p:cNvSpPr txBox="1">
            <a:spLocks noGrp="1"/>
          </p:cNvSpPr>
          <p:nvPr>
            <p:ph type="subTitle" idx="13"/>
          </p:nvPr>
        </p:nvSpPr>
        <p:spPr>
          <a:xfrm>
            <a:off x="4474400" y="53120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50" name="Google Shape;150;p18"/>
          <p:cNvSpPr txBox="1">
            <a:spLocks noGrp="1"/>
          </p:cNvSpPr>
          <p:nvPr>
            <p:ph type="subTitle" idx="14"/>
          </p:nvPr>
        </p:nvSpPr>
        <p:spPr>
          <a:xfrm>
            <a:off x="7998000" y="4971755"/>
            <a:ext cx="3243200" cy="4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51" name="Google Shape;151;p18"/>
          <p:cNvSpPr txBox="1">
            <a:spLocks noGrp="1"/>
          </p:cNvSpPr>
          <p:nvPr>
            <p:ph type="subTitle" idx="15"/>
          </p:nvPr>
        </p:nvSpPr>
        <p:spPr>
          <a:xfrm>
            <a:off x="7998000" y="5312077"/>
            <a:ext cx="3243200" cy="8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3689442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152"/>
        <p:cNvGrpSpPr/>
        <p:nvPr/>
      </p:nvGrpSpPr>
      <p:grpSpPr>
        <a:xfrm>
          <a:off x="0" y="0"/>
          <a:ext cx="0" cy="0"/>
          <a:chOff x="0" y="0"/>
          <a:chExt cx="0" cy="0"/>
        </a:xfrm>
      </p:grpSpPr>
      <p:sp>
        <p:nvSpPr>
          <p:cNvPr id="153" name="Google Shape;153;p19"/>
          <p:cNvSpPr/>
          <p:nvPr/>
        </p:nvSpPr>
        <p:spPr>
          <a:xfrm flipH="1">
            <a:off x="8394181" y="1"/>
            <a:ext cx="3797820" cy="3127795"/>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 name="Google Shape;154;p19"/>
          <p:cNvSpPr txBox="1">
            <a:spLocks noGrp="1"/>
          </p:cNvSpPr>
          <p:nvPr>
            <p:ph type="title"/>
          </p:nvPr>
        </p:nvSpPr>
        <p:spPr>
          <a:xfrm>
            <a:off x="5120833" y="593367"/>
            <a:ext cx="61204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5" name="Google Shape;155;p19"/>
          <p:cNvSpPr txBox="1">
            <a:spLocks noGrp="1"/>
          </p:cNvSpPr>
          <p:nvPr>
            <p:ph type="subTitle" idx="1"/>
          </p:nvPr>
        </p:nvSpPr>
        <p:spPr>
          <a:xfrm>
            <a:off x="4354684" y="1871957"/>
            <a:ext cx="2474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56" name="Google Shape;156;p19"/>
          <p:cNvSpPr txBox="1">
            <a:spLocks noGrp="1"/>
          </p:cNvSpPr>
          <p:nvPr>
            <p:ph type="subTitle" idx="2"/>
          </p:nvPr>
        </p:nvSpPr>
        <p:spPr>
          <a:xfrm>
            <a:off x="4354684" y="2355456"/>
            <a:ext cx="2474800" cy="12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57" name="Google Shape;157;p19"/>
          <p:cNvSpPr txBox="1">
            <a:spLocks noGrp="1"/>
          </p:cNvSpPr>
          <p:nvPr>
            <p:ph type="subTitle" idx="3"/>
          </p:nvPr>
        </p:nvSpPr>
        <p:spPr>
          <a:xfrm>
            <a:off x="7627851" y="1871957"/>
            <a:ext cx="2474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58" name="Google Shape;158;p19"/>
          <p:cNvSpPr txBox="1">
            <a:spLocks noGrp="1"/>
          </p:cNvSpPr>
          <p:nvPr>
            <p:ph type="subTitle" idx="4"/>
          </p:nvPr>
        </p:nvSpPr>
        <p:spPr>
          <a:xfrm>
            <a:off x="7627851" y="2355456"/>
            <a:ext cx="2474800" cy="12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59" name="Google Shape;159;p19"/>
          <p:cNvSpPr txBox="1">
            <a:spLocks noGrp="1"/>
          </p:cNvSpPr>
          <p:nvPr>
            <p:ph type="subTitle" idx="5"/>
          </p:nvPr>
        </p:nvSpPr>
        <p:spPr>
          <a:xfrm>
            <a:off x="5307033" y="4294991"/>
            <a:ext cx="2474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60" name="Google Shape;160;p19"/>
          <p:cNvSpPr txBox="1">
            <a:spLocks noGrp="1"/>
          </p:cNvSpPr>
          <p:nvPr>
            <p:ph type="subTitle" idx="6"/>
          </p:nvPr>
        </p:nvSpPr>
        <p:spPr>
          <a:xfrm>
            <a:off x="5307033" y="4772889"/>
            <a:ext cx="2474800" cy="12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
        <p:nvSpPr>
          <p:cNvPr id="161" name="Google Shape;161;p19"/>
          <p:cNvSpPr txBox="1">
            <a:spLocks noGrp="1"/>
          </p:cNvSpPr>
          <p:nvPr>
            <p:ph type="subTitle" idx="7"/>
          </p:nvPr>
        </p:nvSpPr>
        <p:spPr>
          <a:xfrm>
            <a:off x="8580200" y="4294991"/>
            <a:ext cx="2474800" cy="4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angolin"/>
              <a:buNone/>
              <a:defRPr sz="2400" b="1">
                <a:latin typeface="Pangolin"/>
                <a:ea typeface="Pangolin"/>
                <a:cs typeface="Pangolin"/>
                <a:sym typeface="Pangolin"/>
              </a:defRPr>
            </a:lvl1pPr>
            <a:lvl2pPr lvl="1" algn="ctr" rtl="0">
              <a:spcBef>
                <a:spcPts val="0"/>
              </a:spcBef>
              <a:spcAft>
                <a:spcPts val="0"/>
              </a:spcAft>
              <a:buSzPts val="1800"/>
              <a:buNone/>
              <a:defRPr sz="2400" b="1"/>
            </a:lvl2pPr>
            <a:lvl3pPr lvl="2" algn="ctr" rtl="0">
              <a:spcBef>
                <a:spcPts val="0"/>
              </a:spcBef>
              <a:spcAft>
                <a:spcPts val="0"/>
              </a:spcAft>
              <a:buSzPts val="1800"/>
              <a:buNone/>
              <a:defRPr sz="2400" b="1"/>
            </a:lvl3pPr>
            <a:lvl4pPr lvl="3" algn="ctr" rtl="0">
              <a:spcBef>
                <a:spcPts val="0"/>
              </a:spcBef>
              <a:spcAft>
                <a:spcPts val="0"/>
              </a:spcAft>
              <a:buSzPts val="1800"/>
              <a:buNone/>
              <a:defRPr sz="2400" b="1"/>
            </a:lvl4pPr>
            <a:lvl5pPr lvl="4" algn="ctr" rtl="0">
              <a:spcBef>
                <a:spcPts val="0"/>
              </a:spcBef>
              <a:spcAft>
                <a:spcPts val="0"/>
              </a:spcAft>
              <a:buSzPts val="1800"/>
              <a:buNone/>
              <a:defRPr sz="2400" b="1"/>
            </a:lvl5pPr>
            <a:lvl6pPr lvl="5" algn="ctr" rtl="0">
              <a:spcBef>
                <a:spcPts val="0"/>
              </a:spcBef>
              <a:spcAft>
                <a:spcPts val="0"/>
              </a:spcAft>
              <a:buSzPts val="1800"/>
              <a:buNone/>
              <a:defRPr sz="2400" b="1"/>
            </a:lvl6pPr>
            <a:lvl7pPr lvl="6" algn="ctr" rtl="0">
              <a:spcBef>
                <a:spcPts val="0"/>
              </a:spcBef>
              <a:spcAft>
                <a:spcPts val="0"/>
              </a:spcAft>
              <a:buSzPts val="1800"/>
              <a:buNone/>
              <a:defRPr sz="2400" b="1"/>
            </a:lvl7pPr>
            <a:lvl8pPr lvl="7" algn="ctr" rtl="0">
              <a:spcBef>
                <a:spcPts val="0"/>
              </a:spcBef>
              <a:spcAft>
                <a:spcPts val="0"/>
              </a:spcAft>
              <a:buSzPts val="1800"/>
              <a:buNone/>
              <a:defRPr sz="2400" b="1"/>
            </a:lvl8pPr>
            <a:lvl9pPr lvl="8" algn="ctr" rtl="0">
              <a:spcBef>
                <a:spcPts val="0"/>
              </a:spcBef>
              <a:spcAft>
                <a:spcPts val="0"/>
              </a:spcAft>
              <a:buSzPts val="1800"/>
              <a:buNone/>
              <a:defRPr sz="2400" b="1"/>
            </a:lvl9pPr>
          </a:lstStyle>
          <a:p>
            <a:endParaRPr/>
          </a:p>
        </p:txBody>
      </p:sp>
      <p:sp>
        <p:nvSpPr>
          <p:cNvPr id="162" name="Google Shape;162;p19"/>
          <p:cNvSpPr txBox="1">
            <a:spLocks noGrp="1"/>
          </p:cNvSpPr>
          <p:nvPr>
            <p:ph type="subTitle" idx="8"/>
          </p:nvPr>
        </p:nvSpPr>
        <p:spPr>
          <a:xfrm>
            <a:off x="8580200" y="4772889"/>
            <a:ext cx="2474800" cy="129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133"/>
            </a:lvl1pPr>
            <a:lvl2pPr lvl="1" algn="ctr" rtl="0">
              <a:spcBef>
                <a:spcPts val="0"/>
              </a:spcBef>
              <a:spcAft>
                <a:spcPts val="0"/>
              </a:spcAft>
              <a:buSzPts val="1600"/>
              <a:buNone/>
              <a:defRPr sz="2133"/>
            </a:lvl2pPr>
            <a:lvl3pPr lvl="2" algn="ctr" rtl="0">
              <a:spcBef>
                <a:spcPts val="0"/>
              </a:spcBef>
              <a:spcAft>
                <a:spcPts val="0"/>
              </a:spcAft>
              <a:buSzPts val="1600"/>
              <a:buNone/>
              <a:defRPr sz="2133"/>
            </a:lvl3pPr>
            <a:lvl4pPr lvl="3" algn="ctr" rtl="0">
              <a:spcBef>
                <a:spcPts val="0"/>
              </a:spcBef>
              <a:spcAft>
                <a:spcPts val="0"/>
              </a:spcAft>
              <a:buSzPts val="1600"/>
              <a:buNone/>
              <a:defRPr sz="2133"/>
            </a:lvl4pPr>
            <a:lvl5pPr lvl="4" algn="ctr" rtl="0">
              <a:spcBef>
                <a:spcPts val="0"/>
              </a:spcBef>
              <a:spcAft>
                <a:spcPts val="0"/>
              </a:spcAft>
              <a:buSzPts val="1600"/>
              <a:buNone/>
              <a:defRPr sz="2133"/>
            </a:lvl5pPr>
            <a:lvl6pPr lvl="5" algn="ctr" rtl="0">
              <a:spcBef>
                <a:spcPts val="0"/>
              </a:spcBef>
              <a:spcAft>
                <a:spcPts val="0"/>
              </a:spcAft>
              <a:buSzPts val="1600"/>
              <a:buNone/>
              <a:defRPr sz="2133"/>
            </a:lvl6pPr>
            <a:lvl7pPr lvl="6" algn="ctr" rtl="0">
              <a:spcBef>
                <a:spcPts val="0"/>
              </a:spcBef>
              <a:spcAft>
                <a:spcPts val="0"/>
              </a:spcAft>
              <a:buSzPts val="1600"/>
              <a:buNone/>
              <a:defRPr sz="2133"/>
            </a:lvl7pPr>
            <a:lvl8pPr lvl="7" algn="ctr" rtl="0">
              <a:spcBef>
                <a:spcPts val="0"/>
              </a:spcBef>
              <a:spcAft>
                <a:spcPts val="0"/>
              </a:spcAft>
              <a:buSzPts val="1600"/>
              <a:buNone/>
              <a:defRPr sz="2133"/>
            </a:lvl8pPr>
            <a:lvl9pPr lvl="8" algn="ctr" rtl="0">
              <a:spcBef>
                <a:spcPts val="0"/>
              </a:spcBef>
              <a:spcAft>
                <a:spcPts val="0"/>
              </a:spcAft>
              <a:buSzPts val="1600"/>
              <a:buNone/>
              <a:defRPr sz="2133"/>
            </a:lvl9pPr>
          </a:lstStyle>
          <a:p>
            <a:endParaRPr/>
          </a:p>
        </p:txBody>
      </p:sp>
    </p:spTree>
    <p:extLst>
      <p:ext uri="{BB962C8B-B14F-4D97-AF65-F5344CB8AC3E}">
        <p14:creationId xmlns:p14="http://schemas.microsoft.com/office/powerpoint/2010/main" val="34372320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75524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163"/>
        <p:cNvGrpSpPr/>
        <p:nvPr/>
      </p:nvGrpSpPr>
      <p:grpSpPr>
        <a:xfrm>
          <a:off x="0" y="0"/>
          <a:ext cx="0" cy="0"/>
          <a:chOff x="0" y="0"/>
          <a:chExt cx="0" cy="0"/>
        </a:xfrm>
      </p:grpSpPr>
      <p:grpSp>
        <p:nvGrpSpPr>
          <p:cNvPr id="164" name="Google Shape;164;p20"/>
          <p:cNvGrpSpPr/>
          <p:nvPr/>
        </p:nvGrpSpPr>
        <p:grpSpPr>
          <a:xfrm>
            <a:off x="-263" y="-8667"/>
            <a:ext cx="6923888" cy="6875200"/>
            <a:chOff x="-202" y="-6500"/>
            <a:chExt cx="5558677" cy="5156400"/>
          </a:xfrm>
        </p:grpSpPr>
        <p:sp>
          <p:nvSpPr>
            <p:cNvPr id="165" name="Google Shape;165;p20"/>
            <p:cNvSpPr/>
            <p:nvPr/>
          </p:nvSpPr>
          <p:spPr>
            <a:xfrm rot="5400000" flipH="1">
              <a:off x="-235852" y="229150"/>
              <a:ext cx="5156400" cy="4685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0"/>
            <p:cNvSpPr/>
            <p:nvPr/>
          </p:nvSpPr>
          <p:spPr>
            <a:xfrm flipH="1">
              <a:off x="4628418" y="0"/>
              <a:ext cx="930058" cy="5143479"/>
            </a:xfrm>
            <a:custGeom>
              <a:avLst/>
              <a:gdLst/>
              <a:ahLst/>
              <a:cxnLst/>
              <a:rect l="l" t="t" r="r" b="b"/>
              <a:pathLst>
                <a:path w="34291" h="34874" extrusionOk="0">
                  <a:moveTo>
                    <a:pt x="24658" y="1"/>
                  </a:moveTo>
                  <a:cubicBezTo>
                    <a:pt x="24658" y="1"/>
                    <a:pt x="17669" y="715"/>
                    <a:pt x="15824" y="4715"/>
                  </a:cubicBezTo>
                  <a:cubicBezTo>
                    <a:pt x="13823" y="9073"/>
                    <a:pt x="16824" y="14550"/>
                    <a:pt x="16240" y="19110"/>
                  </a:cubicBezTo>
                  <a:cubicBezTo>
                    <a:pt x="15609" y="23944"/>
                    <a:pt x="4239" y="29957"/>
                    <a:pt x="2262" y="31754"/>
                  </a:cubicBezTo>
                  <a:cubicBezTo>
                    <a:pt x="286" y="33564"/>
                    <a:pt x="0" y="34874"/>
                    <a:pt x="0" y="34874"/>
                  </a:cubicBezTo>
                  <a:lnTo>
                    <a:pt x="34290" y="34874"/>
                  </a:lnTo>
                  <a:lnTo>
                    <a:pt x="34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7" name="Google Shape;167;p20"/>
          <p:cNvSpPr txBox="1">
            <a:spLocks noGrp="1"/>
          </p:cNvSpPr>
          <p:nvPr>
            <p:ph type="title" hasCustomPrompt="1"/>
          </p:nvPr>
        </p:nvSpPr>
        <p:spPr>
          <a:xfrm>
            <a:off x="1083248" y="1943451"/>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68" name="Google Shape;168;p20"/>
          <p:cNvSpPr txBox="1">
            <a:spLocks noGrp="1"/>
          </p:cNvSpPr>
          <p:nvPr>
            <p:ph type="subTitle" idx="1"/>
          </p:nvPr>
        </p:nvSpPr>
        <p:spPr>
          <a:xfrm>
            <a:off x="2687567" y="1632688"/>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69" name="Google Shape;169;p20"/>
          <p:cNvSpPr txBox="1">
            <a:spLocks noGrp="1"/>
          </p:cNvSpPr>
          <p:nvPr>
            <p:ph type="subTitle" idx="2"/>
          </p:nvPr>
        </p:nvSpPr>
        <p:spPr>
          <a:xfrm>
            <a:off x="2687567" y="2105120"/>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70" name="Google Shape;170;p20"/>
          <p:cNvSpPr txBox="1">
            <a:spLocks noGrp="1"/>
          </p:cNvSpPr>
          <p:nvPr>
            <p:ph type="title" idx="3" hasCustomPrompt="1"/>
          </p:nvPr>
        </p:nvSpPr>
        <p:spPr>
          <a:xfrm>
            <a:off x="1083248" y="3495684"/>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71" name="Google Shape;171;p20"/>
          <p:cNvSpPr txBox="1">
            <a:spLocks noGrp="1"/>
          </p:cNvSpPr>
          <p:nvPr>
            <p:ph type="subTitle" idx="4"/>
          </p:nvPr>
        </p:nvSpPr>
        <p:spPr>
          <a:xfrm>
            <a:off x="2687567" y="3187904"/>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72" name="Google Shape;172;p20"/>
          <p:cNvSpPr txBox="1">
            <a:spLocks noGrp="1"/>
          </p:cNvSpPr>
          <p:nvPr>
            <p:ph type="subTitle" idx="5"/>
          </p:nvPr>
        </p:nvSpPr>
        <p:spPr>
          <a:xfrm>
            <a:off x="2687567" y="3660336"/>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73" name="Google Shape;173;p20"/>
          <p:cNvSpPr txBox="1">
            <a:spLocks noGrp="1"/>
          </p:cNvSpPr>
          <p:nvPr>
            <p:ph type="title" idx="6" hasCustomPrompt="1"/>
          </p:nvPr>
        </p:nvSpPr>
        <p:spPr>
          <a:xfrm>
            <a:off x="1083248" y="5047917"/>
            <a:ext cx="999600" cy="7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174" name="Google Shape;174;p20"/>
          <p:cNvSpPr txBox="1">
            <a:spLocks noGrp="1"/>
          </p:cNvSpPr>
          <p:nvPr>
            <p:ph type="subTitle" idx="7"/>
          </p:nvPr>
        </p:nvSpPr>
        <p:spPr>
          <a:xfrm>
            <a:off x="2687567" y="4740137"/>
            <a:ext cx="3230800" cy="597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Pangolin"/>
              <a:buNone/>
              <a:defRPr sz="2400" b="1">
                <a:latin typeface="Pangolin"/>
                <a:ea typeface="Pangolin"/>
                <a:cs typeface="Pangolin"/>
                <a:sym typeface="Pangolin"/>
              </a:defRPr>
            </a:lvl1pPr>
            <a:lvl2pPr lvl="1" rtl="0">
              <a:spcBef>
                <a:spcPts val="0"/>
              </a:spcBef>
              <a:spcAft>
                <a:spcPts val="0"/>
              </a:spcAft>
              <a:buSzPts val="1800"/>
              <a:buNone/>
              <a:defRPr sz="2400" b="1"/>
            </a:lvl2pPr>
            <a:lvl3pPr lvl="2" rtl="0">
              <a:spcBef>
                <a:spcPts val="0"/>
              </a:spcBef>
              <a:spcAft>
                <a:spcPts val="0"/>
              </a:spcAft>
              <a:buSzPts val="1800"/>
              <a:buNone/>
              <a:defRPr sz="2400" b="1"/>
            </a:lvl3pPr>
            <a:lvl4pPr lvl="3" rtl="0">
              <a:spcBef>
                <a:spcPts val="0"/>
              </a:spcBef>
              <a:spcAft>
                <a:spcPts val="0"/>
              </a:spcAft>
              <a:buSzPts val="1800"/>
              <a:buNone/>
              <a:defRPr sz="2400" b="1"/>
            </a:lvl4pPr>
            <a:lvl5pPr lvl="4" rtl="0">
              <a:spcBef>
                <a:spcPts val="0"/>
              </a:spcBef>
              <a:spcAft>
                <a:spcPts val="0"/>
              </a:spcAft>
              <a:buSzPts val="1800"/>
              <a:buNone/>
              <a:defRPr sz="2400" b="1"/>
            </a:lvl5pPr>
            <a:lvl6pPr lvl="5" rtl="0">
              <a:spcBef>
                <a:spcPts val="0"/>
              </a:spcBef>
              <a:spcAft>
                <a:spcPts val="0"/>
              </a:spcAft>
              <a:buSzPts val="1800"/>
              <a:buNone/>
              <a:defRPr sz="2400" b="1"/>
            </a:lvl6pPr>
            <a:lvl7pPr lvl="6" rtl="0">
              <a:spcBef>
                <a:spcPts val="0"/>
              </a:spcBef>
              <a:spcAft>
                <a:spcPts val="0"/>
              </a:spcAft>
              <a:buSzPts val="1800"/>
              <a:buNone/>
              <a:defRPr sz="2400" b="1"/>
            </a:lvl7pPr>
            <a:lvl8pPr lvl="7" rtl="0">
              <a:spcBef>
                <a:spcPts val="0"/>
              </a:spcBef>
              <a:spcAft>
                <a:spcPts val="0"/>
              </a:spcAft>
              <a:buSzPts val="1800"/>
              <a:buNone/>
              <a:defRPr sz="2400" b="1"/>
            </a:lvl8pPr>
            <a:lvl9pPr lvl="8" rtl="0">
              <a:spcBef>
                <a:spcPts val="0"/>
              </a:spcBef>
              <a:spcAft>
                <a:spcPts val="0"/>
              </a:spcAft>
              <a:buSzPts val="1800"/>
              <a:buNone/>
              <a:defRPr sz="2400" b="1"/>
            </a:lvl9pPr>
          </a:lstStyle>
          <a:p>
            <a:endParaRPr/>
          </a:p>
        </p:txBody>
      </p:sp>
      <p:sp>
        <p:nvSpPr>
          <p:cNvPr id="175" name="Google Shape;175;p20"/>
          <p:cNvSpPr txBox="1">
            <a:spLocks noGrp="1"/>
          </p:cNvSpPr>
          <p:nvPr>
            <p:ph type="subTitle" idx="8"/>
          </p:nvPr>
        </p:nvSpPr>
        <p:spPr>
          <a:xfrm>
            <a:off x="2687567" y="5212569"/>
            <a:ext cx="3230800" cy="950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76" name="Google Shape;176;p20"/>
          <p:cNvSpPr txBox="1">
            <a:spLocks noGrp="1"/>
          </p:cNvSpPr>
          <p:nvPr>
            <p:ph type="title" idx="9"/>
          </p:nvPr>
        </p:nvSpPr>
        <p:spPr>
          <a:xfrm>
            <a:off x="950800" y="593367"/>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397757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Device mockup">
  <p:cSld name="Device mockup">
    <p:spTree>
      <p:nvGrpSpPr>
        <p:cNvPr id="1" name="Shape 177"/>
        <p:cNvGrpSpPr/>
        <p:nvPr/>
      </p:nvGrpSpPr>
      <p:grpSpPr>
        <a:xfrm>
          <a:off x="0" y="0"/>
          <a:ext cx="0" cy="0"/>
          <a:chOff x="0" y="0"/>
          <a:chExt cx="0" cy="0"/>
        </a:xfrm>
      </p:grpSpPr>
      <p:sp>
        <p:nvSpPr>
          <p:cNvPr id="178" name="Google Shape;178;p21"/>
          <p:cNvSpPr/>
          <p:nvPr/>
        </p:nvSpPr>
        <p:spPr>
          <a:xfrm rot="10800000">
            <a:off x="10" y="-30"/>
            <a:ext cx="7861991" cy="4139313"/>
          </a:xfrm>
          <a:custGeom>
            <a:avLst/>
            <a:gdLst/>
            <a:ahLst/>
            <a:cxnLst/>
            <a:rect l="l" t="t" r="r" b="b"/>
            <a:pathLst>
              <a:path w="38136" h="29948" extrusionOk="0">
                <a:moveTo>
                  <a:pt x="37163" y="0"/>
                </a:moveTo>
                <a:cubicBezTo>
                  <a:pt x="36732" y="0"/>
                  <a:pt x="36166" y="151"/>
                  <a:pt x="35481" y="658"/>
                </a:cubicBezTo>
                <a:cubicBezTo>
                  <a:pt x="33778" y="1908"/>
                  <a:pt x="33707" y="6147"/>
                  <a:pt x="31147" y="6992"/>
                </a:cubicBezTo>
                <a:cubicBezTo>
                  <a:pt x="30908" y="7072"/>
                  <a:pt x="30643" y="7108"/>
                  <a:pt x="30357" y="7108"/>
                </a:cubicBezTo>
                <a:cubicBezTo>
                  <a:pt x="28146" y="7108"/>
                  <a:pt x="24643" y="4988"/>
                  <a:pt x="21393" y="4988"/>
                </a:cubicBezTo>
                <a:cubicBezTo>
                  <a:pt x="20568" y="4988"/>
                  <a:pt x="19758" y="5125"/>
                  <a:pt x="18991" y="5468"/>
                </a:cubicBezTo>
                <a:cubicBezTo>
                  <a:pt x="14800" y="7337"/>
                  <a:pt x="16431" y="14755"/>
                  <a:pt x="13407" y="17934"/>
                </a:cubicBezTo>
                <a:cubicBezTo>
                  <a:pt x="10382" y="21113"/>
                  <a:pt x="8525" y="20803"/>
                  <a:pt x="4417" y="22351"/>
                </a:cubicBezTo>
                <a:cubicBezTo>
                  <a:pt x="416" y="23859"/>
                  <a:pt x="19" y="29638"/>
                  <a:pt x="1" y="29935"/>
                </a:cubicBezTo>
                <a:lnTo>
                  <a:pt x="38136" y="29935"/>
                </a:lnTo>
                <a:lnTo>
                  <a:pt x="38136" y="325"/>
                </a:lnTo>
                <a:cubicBezTo>
                  <a:pt x="38136" y="325"/>
                  <a:pt x="37795" y="0"/>
                  <a:pt x="37163" y="0"/>
                </a:cubicBezTo>
                <a:close/>
                <a:moveTo>
                  <a:pt x="0" y="29935"/>
                </a:moveTo>
                <a:lnTo>
                  <a:pt x="0" y="29947"/>
                </a:lnTo>
                <a:cubicBezTo>
                  <a:pt x="0" y="29947"/>
                  <a:pt x="0" y="29943"/>
                  <a:pt x="1" y="29935"/>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9" name="Google Shape;179;p21"/>
          <p:cNvSpPr txBox="1">
            <a:spLocks noGrp="1"/>
          </p:cNvSpPr>
          <p:nvPr>
            <p:ph type="title"/>
          </p:nvPr>
        </p:nvSpPr>
        <p:spPr>
          <a:xfrm>
            <a:off x="7498267" y="1782967"/>
            <a:ext cx="3742800" cy="13412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0" name="Google Shape;180;p21"/>
          <p:cNvSpPr txBox="1">
            <a:spLocks noGrp="1"/>
          </p:cNvSpPr>
          <p:nvPr>
            <p:ph type="subTitle" idx="1"/>
          </p:nvPr>
        </p:nvSpPr>
        <p:spPr>
          <a:xfrm>
            <a:off x="7498267" y="3172993"/>
            <a:ext cx="3742800" cy="1621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3"/>
            </a:lvl1pPr>
            <a:lvl2pPr lvl="1" rtl="0">
              <a:spcBef>
                <a:spcPts val="0"/>
              </a:spcBef>
              <a:spcAft>
                <a:spcPts val="0"/>
              </a:spcAft>
              <a:buSzPts val="1600"/>
              <a:buNone/>
              <a:defRPr sz="2133"/>
            </a:lvl2pPr>
            <a:lvl3pPr lvl="2" rtl="0">
              <a:spcBef>
                <a:spcPts val="0"/>
              </a:spcBef>
              <a:spcAft>
                <a:spcPts val="0"/>
              </a:spcAft>
              <a:buSzPts val="1600"/>
              <a:buNone/>
              <a:defRPr sz="2133"/>
            </a:lvl3pPr>
            <a:lvl4pPr lvl="3" rtl="0">
              <a:spcBef>
                <a:spcPts val="0"/>
              </a:spcBef>
              <a:spcAft>
                <a:spcPts val="0"/>
              </a:spcAft>
              <a:buSzPts val="1600"/>
              <a:buNone/>
              <a:defRPr sz="2133"/>
            </a:lvl4pPr>
            <a:lvl5pPr lvl="4" rtl="0">
              <a:spcBef>
                <a:spcPts val="0"/>
              </a:spcBef>
              <a:spcAft>
                <a:spcPts val="0"/>
              </a:spcAft>
              <a:buSzPts val="1600"/>
              <a:buNone/>
              <a:defRPr sz="2133"/>
            </a:lvl5pPr>
            <a:lvl6pPr lvl="5" rtl="0">
              <a:spcBef>
                <a:spcPts val="0"/>
              </a:spcBef>
              <a:spcAft>
                <a:spcPts val="0"/>
              </a:spcAft>
              <a:buSzPts val="1600"/>
              <a:buNone/>
              <a:defRPr sz="2133"/>
            </a:lvl6pPr>
            <a:lvl7pPr lvl="6" rtl="0">
              <a:spcBef>
                <a:spcPts val="0"/>
              </a:spcBef>
              <a:spcAft>
                <a:spcPts val="0"/>
              </a:spcAft>
              <a:buSzPts val="1600"/>
              <a:buNone/>
              <a:defRPr sz="2133"/>
            </a:lvl7pPr>
            <a:lvl8pPr lvl="7" rtl="0">
              <a:spcBef>
                <a:spcPts val="0"/>
              </a:spcBef>
              <a:spcAft>
                <a:spcPts val="0"/>
              </a:spcAft>
              <a:buSzPts val="1600"/>
              <a:buNone/>
              <a:defRPr sz="2133"/>
            </a:lvl8pPr>
            <a:lvl9pPr lvl="8" rtl="0">
              <a:spcBef>
                <a:spcPts val="0"/>
              </a:spcBef>
              <a:spcAft>
                <a:spcPts val="0"/>
              </a:spcAft>
              <a:buSzPts val="1600"/>
              <a:buNone/>
              <a:defRPr sz="2133"/>
            </a:lvl9pPr>
          </a:lstStyle>
          <a:p>
            <a:endParaRPr/>
          </a:p>
        </p:txBody>
      </p:sp>
      <p:sp>
        <p:nvSpPr>
          <p:cNvPr id="181" name="Google Shape;181;p21"/>
          <p:cNvSpPr/>
          <p:nvPr/>
        </p:nvSpPr>
        <p:spPr>
          <a:xfrm rot="10800000">
            <a:off x="8768808" y="4741392"/>
            <a:ext cx="3440712" cy="2142921"/>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 name="Google Shape;182;p21"/>
          <p:cNvSpPr/>
          <p:nvPr/>
        </p:nvSpPr>
        <p:spPr>
          <a:xfrm rot="10800000">
            <a:off x="8861910" y="4818023"/>
            <a:ext cx="3367357" cy="2095877"/>
          </a:xfrm>
          <a:custGeom>
            <a:avLst/>
            <a:gdLst/>
            <a:ahLst/>
            <a:cxnLst/>
            <a:rect l="l" t="t" r="r" b="b"/>
            <a:pathLst>
              <a:path w="40828" h="24587" extrusionOk="0">
                <a:moveTo>
                  <a:pt x="1" y="0"/>
                </a:moveTo>
                <a:lnTo>
                  <a:pt x="1" y="12"/>
                </a:lnTo>
                <a:lnTo>
                  <a:pt x="1" y="24586"/>
                </a:lnTo>
                <a:cubicBezTo>
                  <a:pt x="1" y="24586"/>
                  <a:pt x="20777" y="24039"/>
                  <a:pt x="25778" y="15716"/>
                </a:cubicBezTo>
                <a:cubicBezTo>
                  <a:pt x="30779" y="7394"/>
                  <a:pt x="37518" y="8061"/>
                  <a:pt x="39173" y="5536"/>
                </a:cubicBezTo>
                <a:cubicBezTo>
                  <a:pt x="40827" y="3000"/>
                  <a:pt x="39577" y="0"/>
                  <a:pt x="39577" y="0"/>
                </a:cubicBezTo>
                <a:close/>
              </a:path>
            </a:pathLst>
          </a:custGeom>
          <a:noFill/>
          <a:ln w="28575" cap="flat" cmpd="sng">
            <a:solidFill>
              <a:schemeClr val="accent6"/>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871138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183"/>
        <p:cNvGrpSpPr/>
        <p:nvPr/>
      </p:nvGrpSpPr>
      <p:grpSpPr>
        <a:xfrm>
          <a:off x="0" y="0"/>
          <a:ext cx="0" cy="0"/>
          <a:chOff x="0" y="0"/>
          <a:chExt cx="0" cy="0"/>
        </a:xfrm>
      </p:grpSpPr>
      <p:sp>
        <p:nvSpPr>
          <p:cNvPr id="184" name="Google Shape;184;p22"/>
          <p:cNvSpPr/>
          <p:nvPr/>
        </p:nvSpPr>
        <p:spPr>
          <a:xfrm rot="10800000">
            <a:off x="4939001" y="-11"/>
            <a:ext cx="7252999" cy="6857979"/>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 name="Google Shape;185;p22"/>
          <p:cNvSpPr/>
          <p:nvPr/>
        </p:nvSpPr>
        <p:spPr>
          <a:xfrm rot="10800000">
            <a:off x="5211826" y="-37631"/>
            <a:ext cx="7055441" cy="6933264"/>
          </a:xfrm>
          <a:custGeom>
            <a:avLst/>
            <a:gdLst/>
            <a:ahLst/>
            <a:cxnLst/>
            <a:rect l="l" t="t" r="r" b="b"/>
            <a:pathLst>
              <a:path w="42364" h="43268" extrusionOk="0">
                <a:moveTo>
                  <a:pt x="1" y="0"/>
                </a:moveTo>
                <a:lnTo>
                  <a:pt x="1" y="43267"/>
                </a:lnTo>
                <a:lnTo>
                  <a:pt x="42363" y="43267"/>
                </a:lnTo>
                <a:cubicBezTo>
                  <a:pt x="42363" y="43267"/>
                  <a:pt x="42268" y="37779"/>
                  <a:pt x="39006" y="33992"/>
                </a:cubicBezTo>
                <a:cubicBezTo>
                  <a:pt x="35767" y="30218"/>
                  <a:pt x="39351" y="28789"/>
                  <a:pt x="39875" y="23705"/>
                </a:cubicBezTo>
                <a:cubicBezTo>
                  <a:pt x="40375" y="18633"/>
                  <a:pt x="36958" y="18336"/>
                  <a:pt x="34470" y="14049"/>
                </a:cubicBezTo>
                <a:cubicBezTo>
                  <a:pt x="31981" y="9775"/>
                  <a:pt x="34041" y="0"/>
                  <a:pt x="34041" y="0"/>
                </a:cubicBezTo>
                <a:close/>
              </a:path>
            </a:pathLst>
          </a:custGeom>
          <a:noFill/>
          <a:ln w="28575" cap="flat" cmpd="sng">
            <a:solidFill>
              <a:schemeClr val="accent2"/>
            </a:solidFill>
            <a:prstDash val="dash"/>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 name="Google Shape;186;p22"/>
          <p:cNvSpPr txBox="1">
            <a:spLocks noGrp="1"/>
          </p:cNvSpPr>
          <p:nvPr>
            <p:ph type="title"/>
          </p:nvPr>
        </p:nvSpPr>
        <p:spPr>
          <a:xfrm>
            <a:off x="7242500" y="593367"/>
            <a:ext cx="3998800" cy="14752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7" name="Google Shape;187;p22"/>
          <p:cNvSpPr txBox="1"/>
          <p:nvPr/>
        </p:nvSpPr>
        <p:spPr>
          <a:xfrm>
            <a:off x="7241700" y="4807800"/>
            <a:ext cx="4124000" cy="8940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GB" sz="1467">
                <a:solidFill>
                  <a:schemeClr val="dk1"/>
                </a:solidFill>
                <a:latin typeface="Baloo 2"/>
                <a:ea typeface="Baloo 2"/>
                <a:cs typeface="Baloo 2"/>
                <a:sym typeface="Baloo 2"/>
              </a:rPr>
              <a:t>CREDITS: This presentation template was created by </a:t>
            </a:r>
            <a:r>
              <a:rPr lang="en-GB" sz="1467">
                <a:solidFill>
                  <a:schemeClr val="dk1"/>
                </a:solidFill>
                <a:uFill>
                  <a:noFill/>
                </a:uFill>
                <a:latin typeface="Baloo 2"/>
                <a:ea typeface="Baloo 2"/>
                <a:cs typeface="Baloo 2"/>
                <a:sym typeface="Baloo 2"/>
                <a:hlinkClick r:id="rId2"/>
              </a:rPr>
              <a:t>Slidesgo</a:t>
            </a:r>
            <a:r>
              <a:rPr lang="en-GB" sz="1467">
                <a:solidFill>
                  <a:schemeClr val="dk1"/>
                </a:solidFill>
                <a:latin typeface="Baloo 2"/>
                <a:ea typeface="Baloo 2"/>
                <a:cs typeface="Baloo 2"/>
                <a:sym typeface="Baloo 2"/>
              </a:rPr>
              <a:t>, including icons by </a:t>
            </a:r>
            <a:r>
              <a:rPr lang="en-GB" sz="1467">
                <a:solidFill>
                  <a:schemeClr val="dk1"/>
                </a:solidFill>
                <a:uFill>
                  <a:noFill/>
                </a:uFill>
                <a:latin typeface="Baloo 2"/>
                <a:ea typeface="Baloo 2"/>
                <a:cs typeface="Baloo 2"/>
                <a:sym typeface="Baloo 2"/>
                <a:hlinkClick r:id="rId3"/>
              </a:rPr>
              <a:t>Flaticon</a:t>
            </a:r>
            <a:r>
              <a:rPr lang="en-GB" sz="1467">
                <a:solidFill>
                  <a:schemeClr val="dk1"/>
                </a:solidFill>
                <a:latin typeface="Baloo 2"/>
                <a:ea typeface="Baloo 2"/>
                <a:cs typeface="Baloo 2"/>
                <a:sym typeface="Baloo 2"/>
              </a:rPr>
              <a:t>, and infographics &amp; images by </a:t>
            </a:r>
            <a:r>
              <a:rPr lang="en-GB" sz="1467">
                <a:solidFill>
                  <a:schemeClr val="dk1"/>
                </a:solidFill>
                <a:uFill>
                  <a:noFill/>
                </a:uFill>
                <a:latin typeface="Baloo 2"/>
                <a:ea typeface="Baloo 2"/>
                <a:cs typeface="Baloo 2"/>
                <a:sym typeface="Baloo 2"/>
                <a:hlinkClick r:id="rId4"/>
              </a:rPr>
              <a:t>Freepik</a:t>
            </a:r>
            <a:r>
              <a:rPr lang="en-GB" sz="1467">
                <a:solidFill>
                  <a:schemeClr val="dk1"/>
                </a:solidFill>
                <a:latin typeface="Baloo 2"/>
                <a:ea typeface="Baloo 2"/>
                <a:cs typeface="Baloo 2"/>
                <a:sym typeface="Baloo 2"/>
              </a:rPr>
              <a:t>.</a:t>
            </a:r>
            <a:endParaRPr sz="1467">
              <a:solidFill>
                <a:schemeClr val="dk1"/>
              </a:solidFill>
              <a:latin typeface="Baloo 2"/>
              <a:ea typeface="Baloo 2"/>
              <a:cs typeface="Baloo 2"/>
              <a:sym typeface="Baloo 2"/>
            </a:endParaRPr>
          </a:p>
        </p:txBody>
      </p:sp>
    </p:spTree>
    <p:extLst>
      <p:ext uri="{BB962C8B-B14F-4D97-AF65-F5344CB8AC3E}">
        <p14:creationId xmlns:p14="http://schemas.microsoft.com/office/powerpoint/2010/main" val="1224478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DF493D4-39B5-4885-B582-EE6FBF047F97}"/>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4D1F92B-0642-42C3-8FCB-B1AB7C11FD0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3BDBFC10-9708-4747-A0E0-4C28DA6B9798}"/>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5" name="页脚占位符 4">
            <a:extLst>
              <a:ext uri="{FF2B5EF4-FFF2-40B4-BE49-F238E27FC236}">
                <a16:creationId xmlns:a16="http://schemas.microsoft.com/office/drawing/2014/main" id="{9FD88AAF-72C7-4711-955C-8613AAD2F11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3E1AEA1C-4860-4532-A3C8-5A72A082D837}"/>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655409415"/>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2A7AA96-329E-4E84-A896-053E2C5A54C0}"/>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5596A955-02CB-4B91-82DE-E4C49045DDE6}"/>
              </a:ext>
            </a:extLst>
          </p:cNvPr>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1B7A2E7-2AF9-45C2-B485-93788818E043}"/>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5" name="页脚占位符 4">
            <a:extLst>
              <a:ext uri="{FF2B5EF4-FFF2-40B4-BE49-F238E27FC236}">
                <a16:creationId xmlns:a16="http://schemas.microsoft.com/office/drawing/2014/main" id="{6C87FA8D-CCCD-42AD-9989-74BAFDFEEE1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6D9B0B72-20E5-4317-A5CA-3D4DF935C2C4}"/>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4200833189"/>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808413D-4D0A-40E2-8D5B-E0E907B7CB00}"/>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8FCDCACA-E040-4240-8CD8-22B4BF90010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F470F154-B6D4-4AF1-843F-93C327C86996}"/>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5" name="页脚占位符 4">
            <a:extLst>
              <a:ext uri="{FF2B5EF4-FFF2-40B4-BE49-F238E27FC236}">
                <a16:creationId xmlns:a16="http://schemas.microsoft.com/office/drawing/2014/main" id="{10A7CED9-6802-4B5A-9755-D21F34A5A289}"/>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9EEFBD0-96D0-4773-89CE-C76126C8BA1E}"/>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2199952688"/>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D8FE995-2B00-4B1A-8A7C-2B1CE40C996A}"/>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68E03DF0-254C-41B9-8519-4350CCB01C29}"/>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C7ADBCDC-B242-41B1-B8A9-54C23993B769}"/>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C8B7DCAB-55CA-478B-8E33-817C430A60A4}"/>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6" name="页脚占位符 5">
            <a:extLst>
              <a:ext uri="{FF2B5EF4-FFF2-40B4-BE49-F238E27FC236}">
                <a16:creationId xmlns:a16="http://schemas.microsoft.com/office/drawing/2014/main" id="{84CC663B-CEF7-4BB5-BE94-AE6150599FA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E74C4061-19A9-4C47-932F-0C1C0B8EDAA7}"/>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3225271398"/>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B75EE39-47B8-40A1-BED7-1E7544C78263}"/>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19150FA-9A0F-4595-B690-44E302AB944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7ECCF862-1CB3-4B14-A3C6-FFC9D85D4D18}"/>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C575B805-14AA-4D6C-AA43-BD0778D3D4D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DC0A762B-CB7A-4531-A148-B4D045827A83}"/>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E649510C-37D5-4B93-8C13-7AC6510248D2}"/>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8" name="页脚占位符 7">
            <a:extLst>
              <a:ext uri="{FF2B5EF4-FFF2-40B4-BE49-F238E27FC236}">
                <a16:creationId xmlns:a16="http://schemas.microsoft.com/office/drawing/2014/main" id="{9873B53E-45B0-4544-B040-37A1E27CBF03}"/>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E23D1CFA-04A7-47AE-B43A-226BBEF860BE}"/>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3457862"/>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02C8ED-CA7C-4D74-AEA3-88B09058A894}"/>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13BAE178-FFC9-4A0C-85A4-9D65F5E1C231}"/>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4" name="页脚占位符 3">
            <a:extLst>
              <a:ext uri="{FF2B5EF4-FFF2-40B4-BE49-F238E27FC236}">
                <a16:creationId xmlns:a16="http://schemas.microsoft.com/office/drawing/2014/main" id="{646B5F55-120E-4620-A66A-B71452A6E705}"/>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7786CD55-5629-4050-A53E-B8A735D2A517}"/>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1138003087"/>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842520E6-9D72-47B6-869A-35CFE88A7B65}"/>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3" name="页脚占位符 2">
            <a:extLst>
              <a:ext uri="{FF2B5EF4-FFF2-40B4-BE49-F238E27FC236}">
                <a16:creationId xmlns:a16="http://schemas.microsoft.com/office/drawing/2014/main" id="{2D169DBE-3392-4CD7-A939-A0EAC548C5C4}"/>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92ADFBF3-EAF9-4F26-8464-57A275685194}"/>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2633120885"/>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1303401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C7EB3B2-F4B5-4B8F-9871-C70C945CBF00}"/>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A527D882-A9D6-4A94-BCC3-71C20771786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948ACE3B-230B-4826-B5EE-1E97FB844CF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4C56E2E5-7231-4AB2-AE4B-2401881B8D95}"/>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6" name="页脚占位符 5">
            <a:extLst>
              <a:ext uri="{FF2B5EF4-FFF2-40B4-BE49-F238E27FC236}">
                <a16:creationId xmlns:a16="http://schemas.microsoft.com/office/drawing/2014/main" id="{489AA0BC-1CCF-4A36-A197-E1872A42D521}"/>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BCD6462D-2889-446C-8F59-DB98BF629026}"/>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2624803770"/>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357974C-3FD1-48CD-B286-E8702A3C2C8E}"/>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C0A5742E-E079-40AC-8D3E-DF79B63929D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p>
        </p:txBody>
      </p:sp>
      <p:sp>
        <p:nvSpPr>
          <p:cNvPr id="4" name="文本占位符 3">
            <a:extLst>
              <a:ext uri="{FF2B5EF4-FFF2-40B4-BE49-F238E27FC236}">
                <a16:creationId xmlns:a16="http://schemas.microsoft.com/office/drawing/2014/main" id="{BCAF898E-615A-4F76-BDDD-421CF6A055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C10F81C1-3A4A-4739-90D1-8483AE678A3D}"/>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6" name="页脚占位符 5">
            <a:extLst>
              <a:ext uri="{FF2B5EF4-FFF2-40B4-BE49-F238E27FC236}">
                <a16:creationId xmlns:a16="http://schemas.microsoft.com/office/drawing/2014/main" id="{49ED1D5E-3225-4F0D-B375-C4EB6E2D804C}"/>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88A96BCC-1085-4CBE-90A4-4D84619D5E5F}"/>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845486790"/>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7F956AE-5A22-48A9-B601-704891518BDD}"/>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7D633B33-F4A6-4C74-B56D-23F74D4C91E2}"/>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16B55CEE-9FBD-4B1E-9EE8-2D1A9122FED6}"/>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5" name="页脚占位符 4">
            <a:extLst>
              <a:ext uri="{FF2B5EF4-FFF2-40B4-BE49-F238E27FC236}">
                <a16:creationId xmlns:a16="http://schemas.microsoft.com/office/drawing/2014/main" id="{67FBEC9D-3E97-4F65-A176-E7C28980BFC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05EDC961-70C9-4D0C-AC26-4BBF0892132D}"/>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4001695335"/>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323F4EB-8D7A-4B26-8DD8-DD10E610BD73}"/>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0309E38C-3DFD-4866-9545-D36B98270342}"/>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BC6787D8-06DB-49D2-9809-87E490F91C4C}"/>
              </a:ext>
            </a:extLst>
          </p:cNvPr>
          <p:cNvSpPr>
            <a:spLocks noGrp="1"/>
          </p:cNvSpPr>
          <p:nvPr>
            <p:ph type="dt" sz="half" idx="10"/>
          </p:nvPr>
        </p:nvSpPr>
        <p:spPr/>
        <p:txBody>
          <a:bodyPr/>
          <a:lstStyle/>
          <a:p>
            <a:fld id="{EFDCE787-8E9A-4921-AB6C-460E7D245B0B}" type="datetimeFigureOut">
              <a:rPr lang="zh-CN" altLang="en-US" smtClean="0"/>
              <a:pPr/>
              <a:t>2024/11/13</a:t>
            </a:fld>
            <a:endParaRPr lang="zh-CN" altLang="en-US"/>
          </a:p>
        </p:txBody>
      </p:sp>
      <p:sp>
        <p:nvSpPr>
          <p:cNvPr id="5" name="页脚占位符 4">
            <a:extLst>
              <a:ext uri="{FF2B5EF4-FFF2-40B4-BE49-F238E27FC236}">
                <a16:creationId xmlns:a16="http://schemas.microsoft.com/office/drawing/2014/main" id="{E0A68395-7462-4E2E-A6C7-63F8223D03A5}"/>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C43EC83-5173-445F-81B2-7E8308201B34}"/>
              </a:ext>
            </a:extLst>
          </p:cNvPr>
          <p:cNvSpPr>
            <a:spLocks noGrp="1"/>
          </p:cNvSpPr>
          <p:nvPr>
            <p:ph type="sldNum" sz="quarter" idx="12"/>
          </p:nvPr>
        </p:nvSpPr>
        <p:spPr/>
        <p:txBody>
          <a:bodyPr/>
          <a:lstStyle/>
          <a:p>
            <a:fld id="{6F92156C-42A2-4F6C-8491-C0A28F944FA5}" type="slidenum">
              <a:rPr lang="zh-CN" altLang="en-US" smtClean="0"/>
              <a:pPr/>
              <a:t>‹#›</a:t>
            </a:fld>
            <a:endParaRPr lang="zh-CN" altLang="en-US"/>
          </a:p>
        </p:txBody>
      </p:sp>
    </p:spTree>
    <p:extLst>
      <p:ext uri="{BB962C8B-B14F-4D97-AF65-F5344CB8AC3E}">
        <p14:creationId xmlns:p14="http://schemas.microsoft.com/office/powerpoint/2010/main" val="1677616691"/>
      </p:ext>
    </p:extLst>
  </p:cSld>
  <p:clrMapOvr>
    <a:masterClrMapping/>
  </p:clrMapOvr>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28276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a:prstGeom prst="rect">
            <a:avLst/>
          </a:prstGeo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a:prstGeom prst="rect">
            <a:avLst/>
          </a:prstGeo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09600" y="6245225"/>
            <a:ext cx="2844800" cy="476250"/>
          </a:xfrm>
          <a:prstGeom prst="rect">
            <a:avLst/>
          </a:prstGeom>
          <a:ln/>
        </p:spPr>
        <p:txBody>
          <a:bodyPr/>
          <a:lstStyle>
            <a:lvl1pPr>
              <a:defRPr/>
            </a:lvl1pPr>
          </a:lstStyle>
          <a:p>
            <a:pPr defTabSz="1088421">
              <a:defRPr/>
            </a:pPr>
            <a:endParaRPr lang="en-US" sz="2150">
              <a:solidFill>
                <a:prstClr val="black"/>
              </a:solidFill>
            </a:endParaRPr>
          </a:p>
        </p:txBody>
      </p:sp>
      <p:sp>
        <p:nvSpPr>
          <p:cNvPr id="6" name="Footer Placeholder 5"/>
          <p:cNvSpPr>
            <a:spLocks noGrp="1" noChangeArrowheads="1"/>
          </p:cNvSpPr>
          <p:nvPr>
            <p:ph type="ftr" sz="quarter" idx="11"/>
          </p:nvPr>
        </p:nvSpPr>
        <p:spPr>
          <a:xfrm>
            <a:off x="4165600" y="6245225"/>
            <a:ext cx="3860800" cy="476250"/>
          </a:xfrm>
          <a:prstGeom prst="rect">
            <a:avLst/>
          </a:prstGeom>
          <a:ln/>
        </p:spPr>
        <p:txBody>
          <a:bodyPr/>
          <a:lstStyle>
            <a:lvl1pPr>
              <a:defRPr/>
            </a:lvl1pPr>
          </a:lstStyle>
          <a:p>
            <a:pPr defTabSz="1088421">
              <a:defRPr/>
            </a:pPr>
            <a:endParaRPr lang="en-US" sz="2150">
              <a:solidFill>
                <a:prstClr val="black"/>
              </a:solidFill>
            </a:endParaRPr>
          </a:p>
        </p:txBody>
      </p:sp>
      <p:sp>
        <p:nvSpPr>
          <p:cNvPr id="7" name="Slide Number Placeholder 6"/>
          <p:cNvSpPr>
            <a:spLocks noGrp="1" noChangeArrowheads="1"/>
          </p:cNvSpPr>
          <p:nvPr>
            <p:ph type="sldNum" sz="quarter" idx="12"/>
          </p:nvPr>
        </p:nvSpPr>
        <p:spPr>
          <a:xfrm>
            <a:off x="8737600" y="6245225"/>
            <a:ext cx="2844800" cy="476250"/>
          </a:xfrm>
          <a:prstGeom prst="rect">
            <a:avLst/>
          </a:prstGeom>
          <a:ln/>
        </p:spPr>
        <p:txBody>
          <a:bodyPr/>
          <a:lstStyle>
            <a:lvl1pPr>
              <a:defRPr/>
            </a:lvl1pPr>
          </a:lstStyle>
          <a:p>
            <a:pPr defTabSz="1088421"/>
            <a:fld id="{F5777671-8709-4A63-837D-B723CF4BE6DA}" type="slidenum">
              <a:rPr lang="en-US" sz="2150" smtClean="0">
                <a:solidFill>
                  <a:prstClr val="black"/>
                </a:solidFill>
              </a:rPr>
              <a:pPr defTabSz="1088421"/>
              <a:t>‹#›</a:t>
            </a:fld>
            <a:endParaRPr lang="en-US" sz="2150">
              <a:solidFill>
                <a:prstClr val="black"/>
              </a:solidFill>
            </a:endParaRPr>
          </a:p>
        </p:txBody>
      </p:sp>
    </p:spTree>
    <p:extLst>
      <p:ext uri="{BB962C8B-B14F-4D97-AF65-F5344CB8AC3E}">
        <p14:creationId xmlns:p14="http://schemas.microsoft.com/office/powerpoint/2010/main" val="12754435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09600" y="6245225"/>
            <a:ext cx="2844800" cy="476250"/>
          </a:xfrm>
          <a:prstGeom prst="rect">
            <a:avLst/>
          </a:prstGeom>
        </p:spPr>
        <p:txBody>
          <a:bodyPr lIns="217728" tIns="108864" rIns="217728" bIns="108864"/>
          <a:lstStyle>
            <a:lvl1pPr>
              <a:defRPr/>
            </a:lvl1pPr>
          </a:lstStyle>
          <a:p>
            <a:pPr defTabSz="1088421"/>
            <a:endParaRPr lang="en-US" sz="2150">
              <a:solidFill>
                <a:prstClr val="black"/>
              </a:solidFill>
            </a:endParaRPr>
          </a:p>
        </p:txBody>
      </p:sp>
      <p:sp>
        <p:nvSpPr>
          <p:cNvPr id="3" name="Footer Placeholder 2"/>
          <p:cNvSpPr>
            <a:spLocks noGrp="1"/>
          </p:cNvSpPr>
          <p:nvPr>
            <p:ph type="ftr" sz="quarter" idx="11"/>
          </p:nvPr>
        </p:nvSpPr>
        <p:spPr>
          <a:xfrm>
            <a:off x="4165600" y="6245225"/>
            <a:ext cx="3860800" cy="476250"/>
          </a:xfrm>
          <a:prstGeom prst="rect">
            <a:avLst/>
          </a:prstGeom>
        </p:spPr>
        <p:txBody>
          <a:bodyPr lIns="217728" tIns="108864" rIns="217728" bIns="108864"/>
          <a:lstStyle>
            <a:lvl1pPr>
              <a:defRPr/>
            </a:lvl1pPr>
          </a:lstStyle>
          <a:p>
            <a:pPr defTabSz="1088421"/>
            <a:endParaRPr lang="en-US" sz="2150">
              <a:solidFill>
                <a:prstClr val="black"/>
              </a:solidFill>
            </a:endParaRPr>
          </a:p>
        </p:txBody>
      </p:sp>
      <p:sp>
        <p:nvSpPr>
          <p:cNvPr id="4" name="Slide Number Placeholder 3"/>
          <p:cNvSpPr>
            <a:spLocks noGrp="1"/>
          </p:cNvSpPr>
          <p:nvPr>
            <p:ph type="sldNum" sz="quarter" idx="12"/>
          </p:nvPr>
        </p:nvSpPr>
        <p:spPr>
          <a:xfrm>
            <a:off x="8737600" y="6245225"/>
            <a:ext cx="2844800" cy="476250"/>
          </a:xfrm>
          <a:prstGeom prst="rect">
            <a:avLst/>
          </a:prstGeom>
        </p:spPr>
        <p:txBody>
          <a:bodyPr lIns="217728" tIns="108864" rIns="217728" bIns="108864"/>
          <a:lstStyle>
            <a:lvl1pPr>
              <a:defRPr/>
            </a:lvl1pPr>
          </a:lstStyle>
          <a:p>
            <a:pPr defTabSz="1088421"/>
            <a:fld id="{A890BEB3-7ECE-4454-BD48-73539E4ED80D}" type="slidenum">
              <a:rPr lang="en-US" sz="2150" smtClean="0">
                <a:solidFill>
                  <a:prstClr val="black"/>
                </a:solidFill>
              </a:rPr>
              <a:pPr defTabSz="1088421"/>
              <a:t>‹#›</a:t>
            </a:fld>
            <a:endParaRPr lang="en-US" sz="2150">
              <a:solidFill>
                <a:prstClr val="black"/>
              </a:solidFill>
            </a:endParaRPr>
          </a:p>
        </p:txBody>
      </p:sp>
    </p:spTree>
    <p:extLst>
      <p:ext uri="{BB962C8B-B14F-4D97-AF65-F5344CB8AC3E}">
        <p14:creationId xmlns:p14="http://schemas.microsoft.com/office/powerpoint/2010/main" val="34260084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86807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488692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1"/>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pPr defTabSz="1088421"/>
            <a:fld id="{7FE5A9CD-1CA5-4BB6-ABF6-C3DB2F9C09D1}" type="datetimeFigureOut">
              <a:rPr lang="en-US" sz="2150" smtClean="0">
                <a:solidFill>
                  <a:prstClr val="black"/>
                </a:solidFill>
              </a:rPr>
              <a:pPr defTabSz="1088421"/>
              <a:t>11/13/2024</a:t>
            </a:fld>
            <a:endParaRPr lang="en-US" sz="215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pPr defTabSz="1088421"/>
            <a:endParaRPr lang="en-US" sz="215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pPr defTabSz="1088421"/>
            <a:fld id="{E9E3A461-C528-4C33-83FA-271D1850C3B5}" type="slidenum">
              <a:rPr lang="en-US" sz="2150" smtClean="0">
                <a:solidFill>
                  <a:prstClr val="black"/>
                </a:solidFill>
              </a:rPr>
              <a:pPr defTabSz="1088421"/>
              <a:t>‹#›</a:t>
            </a:fld>
            <a:endParaRPr lang="en-US" sz="2150">
              <a:solidFill>
                <a:prstClr val="black"/>
              </a:solidFill>
            </a:endParaRPr>
          </a:p>
        </p:txBody>
      </p:sp>
    </p:spTree>
    <p:extLst>
      <p:ext uri="{BB962C8B-B14F-4D97-AF65-F5344CB8AC3E}">
        <p14:creationId xmlns:p14="http://schemas.microsoft.com/office/powerpoint/2010/main" val="25561715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3339866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59163" y="-149462"/>
            <a:ext cx="12310325" cy="7156923"/>
            <a:chOff x="-36097" y="-112100"/>
            <a:chExt cx="9232744" cy="5367692"/>
          </a:xfrm>
        </p:grpSpPr>
        <p:sp>
          <p:nvSpPr>
            <p:cNvPr id="10" name="Google Shape;10;p2"/>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5" name="Google Shape;645;p2"/>
          <p:cNvSpPr txBox="1">
            <a:spLocks noGrp="1"/>
          </p:cNvSpPr>
          <p:nvPr>
            <p:ph type="ctrTitle"/>
          </p:nvPr>
        </p:nvSpPr>
        <p:spPr>
          <a:xfrm>
            <a:off x="2231200" y="1099233"/>
            <a:ext cx="7729600" cy="4240800"/>
          </a:xfrm>
          <a:prstGeom prst="rect">
            <a:avLst/>
          </a:pr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11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46" name="Google Shape;646;p2"/>
          <p:cNvSpPr txBox="1">
            <a:spLocks noGrp="1"/>
          </p:cNvSpPr>
          <p:nvPr>
            <p:ph type="subTitle" idx="1"/>
          </p:nvPr>
        </p:nvSpPr>
        <p:spPr>
          <a:xfrm>
            <a:off x="2231167" y="5434567"/>
            <a:ext cx="7729600" cy="54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647" name="Google Shape;647;p2"/>
          <p:cNvSpPr/>
          <p:nvPr/>
        </p:nvSpPr>
        <p:spPr>
          <a:xfrm flipH="1">
            <a:off x="11395977" y="32601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8" name="Google Shape;648;p2"/>
          <p:cNvGrpSpPr/>
          <p:nvPr/>
        </p:nvGrpSpPr>
        <p:grpSpPr>
          <a:xfrm>
            <a:off x="11563668" y="3773157"/>
            <a:ext cx="298641" cy="366239"/>
            <a:chOff x="7314226" y="2364570"/>
            <a:chExt cx="170431" cy="208992"/>
          </a:xfrm>
        </p:grpSpPr>
        <p:sp>
          <p:nvSpPr>
            <p:cNvPr id="649" name="Google Shape;649;p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 name="Google Shape;653;p2"/>
          <p:cNvGrpSpPr/>
          <p:nvPr/>
        </p:nvGrpSpPr>
        <p:grpSpPr>
          <a:xfrm>
            <a:off x="10775061" y="-1840143"/>
            <a:ext cx="1364467" cy="3875253"/>
            <a:chOff x="8124426" y="-1347025"/>
            <a:chExt cx="980220" cy="2783946"/>
          </a:xfrm>
        </p:grpSpPr>
        <p:sp>
          <p:nvSpPr>
            <p:cNvPr id="654" name="Google Shape;654;p2"/>
            <p:cNvSpPr/>
            <p:nvPr/>
          </p:nvSpPr>
          <p:spPr>
            <a:xfrm>
              <a:off x="8465376" y="-25161"/>
              <a:ext cx="278538" cy="1128322"/>
            </a:xfrm>
            <a:custGeom>
              <a:avLst/>
              <a:gdLst/>
              <a:ahLst/>
              <a:cxnLst/>
              <a:rect l="l" t="t" r="r" b="b"/>
              <a:pathLst>
                <a:path w="7687" h="31139" fill="none" extrusionOk="0">
                  <a:moveTo>
                    <a:pt x="1" y="0"/>
                  </a:moveTo>
                  <a:cubicBezTo>
                    <a:pt x="2233" y="7121"/>
                    <a:pt x="5765" y="18819"/>
                    <a:pt x="7687" y="31139"/>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8486901" y="285311"/>
              <a:ext cx="246760" cy="466417"/>
            </a:xfrm>
            <a:custGeom>
              <a:avLst/>
              <a:gdLst/>
              <a:ahLst/>
              <a:cxnLst/>
              <a:rect l="l" t="t" r="r" b="b"/>
              <a:pathLst>
                <a:path w="6810" h="12872" extrusionOk="0">
                  <a:moveTo>
                    <a:pt x="3156" y="1"/>
                  </a:moveTo>
                  <a:cubicBezTo>
                    <a:pt x="2023" y="1"/>
                    <a:pt x="914" y="344"/>
                    <a:pt x="0" y="1011"/>
                  </a:cubicBezTo>
                  <a:lnTo>
                    <a:pt x="3137" y="12851"/>
                  </a:lnTo>
                  <a:cubicBezTo>
                    <a:pt x="3300" y="12865"/>
                    <a:pt x="3463" y="12872"/>
                    <a:pt x="3626" y="12872"/>
                  </a:cubicBezTo>
                  <a:cubicBezTo>
                    <a:pt x="4759" y="12872"/>
                    <a:pt x="5871" y="12529"/>
                    <a:pt x="6810" y="11862"/>
                  </a:cubicBezTo>
                  <a:lnTo>
                    <a:pt x="3645" y="22"/>
                  </a:lnTo>
                  <a:cubicBezTo>
                    <a:pt x="3482" y="8"/>
                    <a:pt x="3319" y="1"/>
                    <a:pt x="3156" y="1"/>
                  </a:cubicBez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8640471" y="872049"/>
              <a:ext cx="193567" cy="467395"/>
            </a:xfrm>
            <a:custGeom>
              <a:avLst/>
              <a:gdLst/>
              <a:ahLst/>
              <a:cxnLst/>
              <a:rect l="l" t="t" r="r" b="b"/>
              <a:pathLst>
                <a:path w="5342" h="12899" extrusionOk="0">
                  <a:moveTo>
                    <a:pt x="2545" y="1"/>
                  </a:moveTo>
                  <a:cubicBezTo>
                    <a:pt x="1666" y="1"/>
                    <a:pt x="794" y="208"/>
                    <a:pt x="1" y="614"/>
                  </a:cubicBezTo>
                  <a:lnTo>
                    <a:pt x="1583" y="12765"/>
                  </a:lnTo>
                  <a:cubicBezTo>
                    <a:pt x="1984" y="12854"/>
                    <a:pt x="2391" y="12898"/>
                    <a:pt x="2797" y="12898"/>
                  </a:cubicBezTo>
                  <a:cubicBezTo>
                    <a:pt x="3676" y="12898"/>
                    <a:pt x="4548" y="12690"/>
                    <a:pt x="5341" y="12284"/>
                  </a:cubicBezTo>
                  <a:lnTo>
                    <a:pt x="3759" y="134"/>
                  </a:lnTo>
                  <a:cubicBezTo>
                    <a:pt x="3357" y="45"/>
                    <a:pt x="2950" y="1"/>
                    <a:pt x="2545" y="1"/>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8124426" y="-1026551"/>
              <a:ext cx="348146" cy="2463473"/>
            </a:xfrm>
            <a:custGeom>
              <a:avLst/>
              <a:gdLst/>
              <a:ahLst/>
              <a:cxnLst/>
              <a:rect l="l" t="t" r="r" b="b"/>
              <a:pathLst>
                <a:path w="9608" h="67986" extrusionOk="0">
                  <a:moveTo>
                    <a:pt x="5426" y="0"/>
                  </a:moveTo>
                  <a:lnTo>
                    <a:pt x="4182" y="1159"/>
                  </a:lnTo>
                  <a:cubicBezTo>
                    <a:pt x="4182" y="1159"/>
                    <a:pt x="4166" y="1143"/>
                    <a:pt x="4139" y="1143"/>
                  </a:cubicBezTo>
                  <a:cubicBezTo>
                    <a:pt x="3893" y="1143"/>
                    <a:pt x="2724" y="2404"/>
                    <a:pt x="4098" y="27748"/>
                  </a:cubicBezTo>
                  <a:cubicBezTo>
                    <a:pt x="5115" y="46228"/>
                    <a:pt x="0" y="60639"/>
                    <a:pt x="0" y="60639"/>
                  </a:cubicBezTo>
                  <a:lnTo>
                    <a:pt x="5115" y="67985"/>
                  </a:lnTo>
                  <a:cubicBezTo>
                    <a:pt x="5115" y="67985"/>
                    <a:pt x="7008" y="64934"/>
                    <a:pt x="8308" y="47669"/>
                  </a:cubicBezTo>
                  <a:cubicBezTo>
                    <a:pt x="9608" y="30432"/>
                    <a:pt x="5115" y="12207"/>
                    <a:pt x="5426"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8732621" y="-1347025"/>
              <a:ext cx="372025" cy="2452204"/>
            </a:xfrm>
            <a:custGeom>
              <a:avLst/>
              <a:gdLst/>
              <a:ahLst/>
              <a:cxnLst/>
              <a:rect l="l" t="t" r="r" b="b"/>
              <a:pathLst>
                <a:path w="10267" h="67675" extrusionOk="0">
                  <a:moveTo>
                    <a:pt x="1611" y="0"/>
                  </a:moveTo>
                  <a:cubicBezTo>
                    <a:pt x="1611" y="0"/>
                    <a:pt x="1" y="3221"/>
                    <a:pt x="368" y="20514"/>
                  </a:cubicBezTo>
                  <a:cubicBezTo>
                    <a:pt x="707" y="37807"/>
                    <a:pt x="6952" y="55496"/>
                    <a:pt x="7799" y="67674"/>
                  </a:cubicBezTo>
                  <a:lnTo>
                    <a:pt x="8930" y="66403"/>
                  </a:lnTo>
                  <a:cubicBezTo>
                    <a:pt x="8930" y="66403"/>
                    <a:pt x="8944" y="66415"/>
                    <a:pt x="8968" y="66415"/>
                  </a:cubicBezTo>
                  <a:cubicBezTo>
                    <a:pt x="9197" y="66415"/>
                    <a:pt x="10266" y="65250"/>
                    <a:pt x="6443" y="39926"/>
                  </a:cubicBezTo>
                  <a:cubicBezTo>
                    <a:pt x="3702" y="21616"/>
                    <a:pt x="7404" y="6782"/>
                    <a:pt x="7404" y="6782"/>
                  </a:cubicBezTo>
                  <a:lnTo>
                    <a:pt x="1611" y="0"/>
                  </a:ln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9" name="Google Shape;659;p2"/>
          <p:cNvGrpSpPr/>
          <p:nvPr/>
        </p:nvGrpSpPr>
        <p:grpSpPr>
          <a:xfrm>
            <a:off x="862301" y="782257"/>
            <a:ext cx="298641" cy="366239"/>
            <a:chOff x="7314226" y="2364570"/>
            <a:chExt cx="170431" cy="208992"/>
          </a:xfrm>
        </p:grpSpPr>
        <p:sp>
          <p:nvSpPr>
            <p:cNvPr id="660" name="Google Shape;660;p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4" name="Google Shape;664;p2"/>
          <p:cNvSpPr/>
          <p:nvPr/>
        </p:nvSpPr>
        <p:spPr>
          <a:xfrm flipH="1">
            <a:off x="499794" y="4052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101189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65"/>
        <p:cNvGrpSpPr/>
        <p:nvPr/>
      </p:nvGrpSpPr>
      <p:grpSpPr>
        <a:xfrm>
          <a:off x="0" y="0"/>
          <a:ext cx="0" cy="0"/>
          <a:chOff x="0" y="0"/>
          <a:chExt cx="0" cy="0"/>
        </a:xfrm>
      </p:grpSpPr>
      <p:grpSp>
        <p:nvGrpSpPr>
          <p:cNvPr id="666" name="Google Shape;666;p3"/>
          <p:cNvGrpSpPr/>
          <p:nvPr/>
        </p:nvGrpSpPr>
        <p:grpSpPr>
          <a:xfrm>
            <a:off x="-59163" y="-149462"/>
            <a:ext cx="12310325" cy="7156923"/>
            <a:chOff x="-36097" y="-112100"/>
            <a:chExt cx="9232744" cy="5367692"/>
          </a:xfrm>
        </p:grpSpPr>
        <p:sp>
          <p:nvSpPr>
            <p:cNvPr id="667" name="Google Shape;667;p3"/>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3"/>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3"/>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3"/>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3"/>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3"/>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3"/>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02" name="Google Shape;1302;p3"/>
          <p:cNvSpPr txBox="1">
            <a:spLocks noGrp="1"/>
          </p:cNvSpPr>
          <p:nvPr>
            <p:ph type="title"/>
          </p:nvPr>
        </p:nvSpPr>
        <p:spPr>
          <a:xfrm>
            <a:off x="2705000" y="2797467"/>
            <a:ext cx="6782000" cy="12520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03" name="Google Shape;1303;p3"/>
          <p:cNvSpPr txBox="1">
            <a:spLocks noGrp="1"/>
          </p:cNvSpPr>
          <p:nvPr>
            <p:ph type="title" idx="2" hasCustomPrompt="1"/>
          </p:nvPr>
        </p:nvSpPr>
        <p:spPr>
          <a:xfrm>
            <a:off x="5257000" y="1068033"/>
            <a:ext cx="1678000" cy="9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333" b="1">
                <a:latin typeface="Inria Sans"/>
                <a:ea typeface="Inria Sans"/>
                <a:cs typeface="Inria Sans"/>
                <a:sym typeface="Inria Sans"/>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304" name="Google Shape;1304;p3"/>
          <p:cNvSpPr txBox="1">
            <a:spLocks noGrp="1"/>
          </p:cNvSpPr>
          <p:nvPr>
            <p:ph type="subTitle" idx="1"/>
          </p:nvPr>
        </p:nvSpPr>
        <p:spPr>
          <a:xfrm>
            <a:off x="2705000" y="3914700"/>
            <a:ext cx="6782000" cy="6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6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305" name="Google Shape;1305;p3"/>
          <p:cNvGrpSpPr/>
          <p:nvPr/>
        </p:nvGrpSpPr>
        <p:grpSpPr>
          <a:xfrm flipH="1">
            <a:off x="726392" y="938043"/>
            <a:ext cx="227241" cy="278656"/>
            <a:chOff x="7314226" y="2364570"/>
            <a:chExt cx="170431" cy="208992"/>
          </a:xfrm>
        </p:grpSpPr>
        <p:sp>
          <p:nvSpPr>
            <p:cNvPr id="1306" name="Google Shape;1306;p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0" name="Google Shape;1310;p3"/>
          <p:cNvSpPr/>
          <p:nvPr/>
        </p:nvSpPr>
        <p:spPr>
          <a:xfrm flipH="1">
            <a:off x="473167" y="4698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1" name="Google Shape;1311;p3"/>
          <p:cNvGrpSpPr/>
          <p:nvPr/>
        </p:nvGrpSpPr>
        <p:grpSpPr>
          <a:xfrm>
            <a:off x="10875401" y="5892323"/>
            <a:ext cx="298641" cy="366239"/>
            <a:chOff x="7314226" y="2364570"/>
            <a:chExt cx="170431" cy="208992"/>
          </a:xfrm>
        </p:grpSpPr>
        <p:sp>
          <p:nvSpPr>
            <p:cNvPr id="1312" name="Google Shape;1312;p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6" name="Google Shape;1316;p3"/>
          <p:cNvSpPr/>
          <p:nvPr/>
        </p:nvSpPr>
        <p:spPr>
          <a:xfrm flipH="1">
            <a:off x="9285142" y="58168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7" name="Google Shape;1317;p3"/>
          <p:cNvSpPr/>
          <p:nvPr/>
        </p:nvSpPr>
        <p:spPr>
          <a:xfrm flipH="1">
            <a:off x="8430462" y="58738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8" name="Google Shape;1318;p3"/>
          <p:cNvSpPr/>
          <p:nvPr/>
        </p:nvSpPr>
        <p:spPr>
          <a:xfrm flipH="1">
            <a:off x="6991101" y="62088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9" name="Google Shape;1319;p3"/>
          <p:cNvSpPr/>
          <p:nvPr/>
        </p:nvSpPr>
        <p:spPr>
          <a:xfrm flipH="1">
            <a:off x="5915142" y="57337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0" name="Google Shape;1320;p3"/>
          <p:cNvGrpSpPr/>
          <p:nvPr/>
        </p:nvGrpSpPr>
        <p:grpSpPr>
          <a:xfrm flipH="1">
            <a:off x="5339958" y="6129276"/>
            <a:ext cx="227241" cy="278656"/>
            <a:chOff x="7314226" y="2364570"/>
            <a:chExt cx="170431" cy="208992"/>
          </a:xfrm>
        </p:grpSpPr>
        <p:sp>
          <p:nvSpPr>
            <p:cNvPr id="1321" name="Google Shape;1321;p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5" name="Google Shape;1325;p3"/>
          <p:cNvSpPr/>
          <p:nvPr/>
        </p:nvSpPr>
        <p:spPr>
          <a:xfrm flipH="1">
            <a:off x="3688667" y="58730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6" name="Google Shape;1326;p3"/>
          <p:cNvGrpSpPr/>
          <p:nvPr/>
        </p:nvGrpSpPr>
        <p:grpSpPr>
          <a:xfrm rot="-912564">
            <a:off x="9531903" y="-520730"/>
            <a:ext cx="3258847" cy="2724004"/>
            <a:chOff x="6958887" y="764236"/>
            <a:chExt cx="2003164" cy="1674404"/>
          </a:xfrm>
        </p:grpSpPr>
        <p:sp>
          <p:nvSpPr>
            <p:cNvPr id="1327" name="Google Shape;1327;p3"/>
            <p:cNvSpPr/>
            <p:nvPr/>
          </p:nvSpPr>
          <p:spPr>
            <a:xfrm rot="-9430312" flipH="1">
              <a:off x="7751468" y="908729"/>
              <a:ext cx="1002397" cy="1275583"/>
            </a:xfrm>
            <a:custGeom>
              <a:avLst/>
              <a:gdLst/>
              <a:ahLst/>
              <a:cxnLst/>
              <a:rect l="l" t="t" r="r" b="b"/>
              <a:pathLst>
                <a:path w="16277" h="20713" fill="none" extrusionOk="0">
                  <a:moveTo>
                    <a:pt x="16276" y="20713"/>
                  </a:moveTo>
                  <a:lnTo>
                    <a:pt x="8167" y="9015"/>
                  </a:lnTo>
                  <a:lnTo>
                    <a:pt x="1" y="1"/>
                  </a:lnTo>
                </a:path>
              </a:pathLst>
            </a:custGeom>
            <a:noFill/>
            <a:ln w="91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rot="-9430312" flipH="1">
              <a:off x="7625111" y="1502489"/>
              <a:ext cx="584737" cy="182534"/>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rot="-9430312" flipH="1">
              <a:off x="7219411" y="1886482"/>
              <a:ext cx="346347" cy="504740"/>
            </a:xfrm>
            <a:custGeom>
              <a:avLst/>
              <a:gdLst/>
              <a:ahLst/>
              <a:cxnLst/>
              <a:rect l="l" t="t" r="r" b="b"/>
              <a:pathLst>
                <a:path w="5624" h="8196" extrusionOk="0">
                  <a:moveTo>
                    <a:pt x="0" y="1"/>
                  </a:moveTo>
                  <a:lnTo>
                    <a:pt x="3956" y="8195"/>
                  </a:lnTo>
                  <a:cubicBezTo>
                    <a:pt x="5623" y="3703"/>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rot="-9430312" flipH="1">
              <a:off x="7985340" y="1592741"/>
              <a:ext cx="205382" cy="609124"/>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rot="-9430312" flipH="1">
              <a:off x="6984113" y="1817378"/>
              <a:ext cx="546432" cy="240361"/>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2" name="Google Shape;1332;p3"/>
          <p:cNvGrpSpPr/>
          <p:nvPr/>
        </p:nvGrpSpPr>
        <p:grpSpPr>
          <a:xfrm flipH="1">
            <a:off x="8658792" y="322527"/>
            <a:ext cx="227241" cy="278656"/>
            <a:chOff x="7314226" y="2364570"/>
            <a:chExt cx="170431" cy="208992"/>
          </a:xfrm>
        </p:grpSpPr>
        <p:sp>
          <p:nvSpPr>
            <p:cNvPr id="1333" name="Google Shape;1333;p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7" name="Google Shape;1337;p3"/>
          <p:cNvSpPr/>
          <p:nvPr/>
        </p:nvSpPr>
        <p:spPr>
          <a:xfrm>
            <a:off x="10035204" y="313629"/>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8" name="Google Shape;1338;p3"/>
          <p:cNvSpPr/>
          <p:nvPr/>
        </p:nvSpPr>
        <p:spPr>
          <a:xfrm flipH="1">
            <a:off x="11547729" y="19945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9" name="Google Shape;1339;p3"/>
          <p:cNvGrpSpPr/>
          <p:nvPr/>
        </p:nvGrpSpPr>
        <p:grpSpPr>
          <a:xfrm flipH="1">
            <a:off x="10800336" y="-182654"/>
            <a:ext cx="1290061" cy="5785243"/>
            <a:chOff x="4364227" y="363660"/>
            <a:chExt cx="967546" cy="4338932"/>
          </a:xfrm>
        </p:grpSpPr>
        <p:sp>
          <p:nvSpPr>
            <p:cNvPr id="1340" name="Google Shape;1340;p3"/>
            <p:cNvSpPr/>
            <p:nvPr/>
          </p:nvSpPr>
          <p:spPr>
            <a:xfrm>
              <a:off x="4365781" y="363660"/>
              <a:ext cx="886033" cy="4338932"/>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5054132" y="914606"/>
              <a:ext cx="277641" cy="787585"/>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4600966" y="2831766"/>
              <a:ext cx="483028" cy="780981"/>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4898914" y="1919662"/>
              <a:ext cx="370096" cy="784699"/>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4364227" y="3788930"/>
              <a:ext cx="393626" cy="784422"/>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5" name="Google Shape;1345;p3"/>
          <p:cNvSpPr/>
          <p:nvPr/>
        </p:nvSpPr>
        <p:spPr>
          <a:xfrm flipH="1">
            <a:off x="9623467" y="8937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664670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46"/>
        <p:cNvGrpSpPr/>
        <p:nvPr/>
      </p:nvGrpSpPr>
      <p:grpSpPr>
        <a:xfrm>
          <a:off x="0" y="0"/>
          <a:ext cx="0" cy="0"/>
          <a:chOff x="0" y="0"/>
          <a:chExt cx="0" cy="0"/>
        </a:xfrm>
      </p:grpSpPr>
      <p:grpSp>
        <p:nvGrpSpPr>
          <p:cNvPr id="1347" name="Google Shape;1347;p4"/>
          <p:cNvGrpSpPr/>
          <p:nvPr/>
        </p:nvGrpSpPr>
        <p:grpSpPr>
          <a:xfrm>
            <a:off x="-59163" y="-149462"/>
            <a:ext cx="12310325" cy="7156923"/>
            <a:chOff x="-36097" y="-112100"/>
            <a:chExt cx="9232744" cy="5367692"/>
          </a:xfrm>
        </p:grpSpPr>
        <p:sp>
          <p:nvSpPr>
            <p:cNvPr id="1348" name="Google Shape;1348;p4"/>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4"/>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4"/>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4"/>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4"/>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4"/>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4"/>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4"/>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4"/>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4"/>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4"/>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4"/>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4"/>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4"/>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4"/>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4"/>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4"/>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4"/>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4"/>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4"/>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4"/>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4"/>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4"/>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4"/>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4"/>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4"/>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4"/>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4"/>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4"/>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4"/>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4"/>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4"/>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4"/>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4"/>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4"/>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4"/>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4"/>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4"/>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4"/>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4"/>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4"/>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4"/>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4"/>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4"/>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4"/>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4"/>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4"/>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4"/>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4"/>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4"/>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4"/>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4"/>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4"/>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4"/>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4"/>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4"/>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4"/>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4"/>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4"/>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4"/>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4"/>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4"/>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4"/>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4"/>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4"/>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4"/>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4"/>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4"/>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4"/>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4"/>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4"/>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4"/>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4"/>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4"/>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4"/>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4"/>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4"/>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4"/>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4"/>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4"/>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4"/>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4"/>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4"/>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4"/>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4"/>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4"/>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4"/>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4"/>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4"/>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4"/>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4"/>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4"/>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4"/>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4"/>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4"/>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4"/>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4"/>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4"/>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4"/>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4"/>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4"/>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4"/>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4"/>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4"/>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4"/>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4"/>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4"/>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4"/>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4"/>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4"/>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4"/>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4"/>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4"/>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4"/>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4"/>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4"/>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4"/>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4"/>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4"/>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4"/>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4"/>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4"/>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4"/>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4"/>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4"/>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4"/>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4"/>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4"/>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4"/>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4"/>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4"/>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4"/>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4"/>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4"/>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4"/>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4"/>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4"/>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4"/>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4"/>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4"/>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4"/>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4"/>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4"/>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4"/>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4"/>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4"/>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4"/>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4"/>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4"/>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4"/>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4"/>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4"/>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4"/>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4"/>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4"/>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4"/>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4"/>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4"/>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4"/>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4"/>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4"/>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4"/>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4"/>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4"/>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4"/>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4"/>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4"/>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4"/>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4"/>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4"/>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4"/>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4"/>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4"/>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4"/>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4"/>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4"/>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4"/>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4"/>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4"/>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4"/>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4"/>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4"/>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4"/>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4"/>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4"/>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4"/>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4"/>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4"/>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4"/>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4"/>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4"/>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4"/>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4"/>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4"/>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4"/>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4"/>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4"/>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4"/>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4"/>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4"/>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4"/>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4"/>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4"/>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4"/>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4"/>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4"/>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4"/>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4"/>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4"/>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4"/>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4"/>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4"/>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4"/>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4"/>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4"/>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4"/>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4"/>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4"/>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4"/>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4"/>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4"/>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4"/>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4"/>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4"/>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4"/>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4"/>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4"/>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4"/>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4"/>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4"/>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4"/>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4"/>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4"/>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4"/>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4"/>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4"/>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4"/>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4"/>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4"/>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4"/>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4"/>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4"/>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4"/>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4"/>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4"/>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4"/>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4"/>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4"/>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4"/>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4"/>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4"/>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4"/>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4"/>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4"/>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4"/>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4"/>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4"/>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4"/>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4"/>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4"/>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4"/>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4"/>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4"/>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4"/>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4"/>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4"/>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4"/>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4"/>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4"/>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3" name="Google Shape;1983;p4"/>
          <p:cNvSpPr txBox="1">
            <a:spLocks noGrp="1"/>
          </p:cNvSpPr>
          <p:nvPr>
            <p:ph type="body" idx="1"/>
          </p:nvPr>
        </p:nvSpPr>
        <p:spPr>
          <a:xfrm>
            <a:off x="953467" y="3758133"/>
            <a:ext cx="4147200" cy="127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
        <p:nvSpPr>
          <p:cNvPr id="1984" name="Google Shape;1984;p4"/>
          <p:cNvSpPr txBox="1">
            <a:spLocks noGrp="1"/>
          </p:cNvSpPr>
          <p:nvPr>
            <p:ph type="title"/>
          </p:nvPr>
        </p:nvSpPr>
        <p:spPr>
          <a:xfrm>
            <a:off x="953467" y="1827867"/>
            <a:ext cx="4147200" cy="184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985" name="Google Shape;1985;p4"/>
          <p:cNvGrpSpPr/>
          <p:nvPr/>
        </p:nvGrpSpPr>
        <p:grpSpPr>
          <a:xfrm rot="10800000" flipH="1">
            <a:off x="1134644" y="5347949"/>
            <a:ext cx="1732723" cy="1656587"/>
            <a:chOff x="5960783" y="635087"/>
            <a:chExt cx="1299542" cy="1242440"/>
          </a:xfrm>
        </p:grpSpPr>
        <p:sp>
          <p:nvSpPr>
            <p:cNvPr id="1986" name="Google Shape;1986;p4"/>
            <p:cNvSpPr/>
            <p:nvPr/>
          </p:nvSpPr>
          <p:spPr>
            <a:xfrm rot="8706649" flipH="1">
              <a:off x="6096602" y="857355"/>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rot="8706649" flipH="1">
              <a:off x="6351682" y="1041239"/>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rot="8706649" flipH="1">
              <a:off x="6526998" y="1279026"/>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rot="8706649" flipH="1">
              <a:off x="6600196" y="1232668"/>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rot="8706649" flipH="1">
              <a:off x="6979657" y="1293134"/>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1" name="Google Shape;1991;p4"/>
          <p:cNvGrpSpPr/>
          <p:nvPr/>
        </p:nvGrpSpPr>
        <p:grpSpPr>
          <a:xfrm rot="-10038048">
            <a:off x="10808877" y="5408136"/>
            <a:ext cx="1212833" cy="1213731"/>
            <a:chOff x="7654583" y="1341698"/>
            <a:chExt cx="1103561" cy="1104377"/>
          </a:xfrm>
        </p:grpSpPr>
        <p:sp>
          <p:nvSpPr>
            <p:cNvPr id="1992" name="Google Shape;1992;p4"/>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8" name="Google Shape;1998;p4"/>
          <p:cNvGrpSpPr/>
          <p:nvPr/>
        </p:nvGrpSpPr>
        <p:grpSpPr>
          <a:xfrm rot="-5012877">
            <a:off x="269672" y="5092487"/>
            <a:ext cx="1098601" cy="1099413"/>
            <a:chOff x="7654583" y="1341698"/>
            <a:chExt cx="1103561" cy="1104377"/>
          </a:xfrm>
        </p:grpSpPr>
        <p:sp>
          <p:nvSpPr>
            <p:cNvPr id="1999" name="Google Shape;1999;p4"/>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5" name="Google Shape;2005;p4"/>
          <p:cNvGrpSpPr/>
          <p:nvPr/>
        </p:nvGrpSpPr>
        <p:grpSpPr>
          <a:xfrm>
            <a:off x="3837269" y="5502876"/>
            <a:ext cx="227241" cy="278656"/>
            <a:chOff x="7314226" y="2364570"/>
            <a:chExt cx="170431" cy="208992"/>
          </a:xfrm>
        </p:grpSpPr>
        <p:sp>
          <p:nvSpPr>
            <p:cNvPr id="2006" name="Google Shape;2006;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0" name="Google Shape;2010;p4"/>
          <p:cNvSpPr/>
          <p:nvPr/>
        </p:nvSpPr>
        <p:spPr>
          <a:xfrm>
            <a:off x="4627325" y="59182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5553567" y="62051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12" name="Google Shape;2012;p4"/>
          <p:cNvGrpSpPr/>
          <p:nvPr/>
        </p:nvGrpSpPr>
        <p:grpSpPr>
          <a:xfrm>
            <a:off x="6475502" y="5838709"/>
            <a:ext cx="227241" cy="278656"/>
            <a:chOff x="7314226" y="2364570"/>
            <a:chExt cx="170431" cy="208992"/>
          </a:xfrm>
        </p:grpSpPr>
        <p:sp>
          <p:nvSpPr>
            <p:cNvPr id="2013" name="Google Shape;2013;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7" name="Google Shape;2017;p4"/>
          <p:cNvGrpSpPr/>
          <p:nvPr/>
        </p:nvGrpSpPr>
        <p:grpSpPr>
          <a:xfrm>
            <a:off x="11742736" y="3339027"/>
            <a:ext cx="227241" cy="278656"/>
            <a:chOff x="7314226" y="2364570"/>
            <a:chExt cx="170431" cy="208992"/>
          </a:xfrm>
        </p:grpSpPr>
        <p:sp>
          <p:nvSpPr>
            <p:cNvPr id="2018" name="Google Shape;2018;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2" name="Google Shape;2022;p4"/>
          <p:cNvSpPr/>
          <p:nvPr/>
        </p:nvSpPr>
        <p:spPr>
          <a:xfrm>
            <a:off x="11298334" y="2587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3103834" y="59754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4" name="Google Shape;2024;p4"/>
          <p:cNvGrpSpPr/>
          <p:nvPr/>
        </p:nvGrpSpPr>
        <p:grpSpPr>
          <a:xfrm>
            <a:off x="211036" y="2022909"/>
            <a:ext cx="227241" cy="278656"/>
            <a:chOff x="7314226" y="2364570"/>
            <a:chExt cx="170431" cy="208992"/>
          </a:xfrm>
        </p:grpSpPr>
        <p:sp>
          <p:nvSpPr>
            <p:cNvPr id="2025" name="Google Shape;2025;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9" name="Google Shape;2029;p4"/>
          <p:cNvSpPr/>
          <p:nvPr/>
        </p:nvSpPr>
        <p:spPr>
          <a:xfrm>
            <a:off x="759241" y="27854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07684" y="30882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1" name="Google Shape;2031;p4"/>
          <p:cNvGrpSpPr/>
          <p:nvPr/>
        </p:nvGrpSpPr>
        <p:grpSpPr>
          <a:xfrm rot="6858664">
            <a:off x="-675972" y="1017165"/>
            <a:ext cx="2052616" cy="1110819"/>
            <a:chOff x="6837853" y="4004081"/>
            <a:chExt cx="2125358" cy="1150184"/>
          </a:xfrm>
        </p:grpSpPr>
        <p:sp>
          <p:nvSpPr>
            <p:cNvPr id="2032" name="Google Shape;2032;p4"/>
            <p:cNvSpPr/>
            <p:nvPr/>
          </p:nvSpPr>
          <p:spPr>
            <a:xfrm rot="-10151587">
              <a:off x="7733290" y="4607199"/>
              <a:ext cx="1199447" cy="438507"/>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rot="-10151587">
              <a:off x="7357004" y="4793061"/>
              <a:ext cx="682732" cy="60734"/>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rot="-10151587">
              <a:off x="7292786" y="4343685"/>
              <a:ext cx="511368" cy="162578"/>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rot="-10151587">
              <a:off x="7694752" y="4823983"/>
              <a:ext cx="311691" cy="267191"/>
            </a:xfrm>
            <a:custGeom>
              <a:avLst/>
              <a:gdLst/>
              <a:ahLst/>
              <a:cxnLst/>
              <a:rect l="l" t="t" r="r" b="b"/>
              <a:pathLst>
                <a:path w="6528" h="5596" extrusionOk="0">
                  <a:moveTo>
                    <a:pt x="6527" y="1"/>
                  </a:moveTo>
                  <a:cubicBezTo>
                    <a:pt x="6527" y="1"/>
                    <a:pt x="0" y="1527"/>
                    <a:pt x="57" y="5596"/>
                  </a:cubicBezTo>
                  <a:lnTo>
                    <a:pt x="6527"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rot="-10151587">
              <a:off x="6980052" y="4753518"/>
              <a:ext cx="372425" cy="87950"/>
            </a:xfrm>
            <a:custGeom>
              <a:avLst/>
              <a:gdLst/>
              <a:ahLst/>
              <a:cxnLst/>
              <a:rect l="l" t="t" r="r" b="b"/>
              <a:pathLst>
                <a:path w="7800" h="1842" extrusionOk="0">
                  <a:moveTo>
                    <a:pt x="3667" y="1"/>
                  </a:moveTo>
                  <a:cubicBezTo>
                    <a:pt x="2232" y="1"/>
                    <a:pt x="786" y="421"/>
                    <a:pt x="1" y="1841"/>
                  </a:cubicBezTo>
                  <a:lnTo>
                    <a:pt x="7799" y="880"/>
                  </a:lnTo>
                  <a:cubicBezTo>
                    <a:pt x="7799" y="880"/>
                    <a:pt x="5744" y="1"/>
                    <a:pt x="3667"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rot="-10151587">
              <a:off x="8113756" y="4584415"/>
              <a:ext cx="321145" cy="372425"/>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rot="-10151587">
              <a:off x="7409273" y="4040339"/>
              <a:ext cx="427716" cy="433159"/>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rot="-10151587">
              <a:off x="6859725" y="4458855"/>
              <a:ext cx="528939" cy="283330"/>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0" name="Google Shape;2040;p4"/>
          <p:cNvGrpSpPr/>
          <p:nvPr/>
        </p:nvGrpSpPr>
        <p:grpSpPr>
          <a:xfrm>
            <a:off x="438269" y="3922476"/>
            <a:ext cx="227241" cy="278656"/>
            <a:chOff x="7314226" y="2364570"/>
            <a:chExt cx="170431" cy="208992"/>
          </a:xfrm>
        </p:grpSpPr>
        <p:sp>
          <p:nvSpPr>
            <p:cNvPr id="2041" name="Google Shape;2041;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45" name="Google Shape;2045;p4"/>
          <p:cNvGrpSpPr/>
          <p:nvPr/>
        </p:nvGrpSpPr>
        <p:grpSpPr>
          <a:xfrm rot="-1613481">
            <a:off x="11091022" y="-34302"/>
            <a:ext cx="1847020" cy="999556"/>
            <a:chOff x="6837853" y="4004081"/>
            <a:chExt cx="2125358" cy="1150184"/>
          </a:xfrm>
        </p:grpSpPr>
        <p:sp>
          <p:nvSpPr>
            <p:cNvPr id="2046" name="Google Shape;2046;p4"/>
            <p:cNvSpPr/>
            <p:nvPr/>
          </p:nvSpPr>
          <p:spPr>
            <a:xfrm rot="-10151587">
              <a:off x="7733290" y="4607199"/>
              <a:ext cx="1199447" cy="438507"/>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rot="-10151587">
              <a:off x="7357004" y="4793061"/>
              <a:ext cx="682732" cy="60734"/>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rot="-10151587">
              <a:off x="7292786" y="4343685"/>
              <a:ext cx="511368" cy="162578"/>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rot="-10151587">
              <a:off x="7694752" y="4823983"/>
              <a:ext cx="311691" cy="267191"/>
            </a:xfrm>
            <a:custGeom>
              <a:avLst/>
              <a:gdLst/>
              <a:ahLst/>
              <a:cxnLst/>
              <a:rect l="l" t="t" r="r" b="b"/>
              <a:pathLst>
                <a:path w="6528" h="5596" extrusionOk="0">
                  <a:moveTo>
                    <a:pt x="6527" y="1"/>
                  </a:moveTo>
                  <a:cubicBezTo>
                    <a:pt x="6527" y="1"/>
                    <a:pt x="0" y="1527"/>
                    <a:pt x="57" y="5596"/>
                  </a:cubicBezTo>
                  <a:lnTo>
                    <a:pt x="6527"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rot="-10151587">
              <a:off x="6980052" y="4753518"/>
              <a:ext cx="372425" cy="87950"/>
            </a:xfrm>
            <a:custGeom>
              <a:avLst/>
              <a:gdLst/>
              <a:ahLst/>
              <a:cxnLst/>
              <a:rect l="l" t="t" r="r" b="b"/>
              <a:pathLst>
                <a:path w="7800" h="1842" extrusionOk="0">
                  <a:moveTo>
                    <a:pt x="3667" y="1"/>
                  </a:moveTo>
                  <a:cubicBezTo>
                    <a:pt x="2232" y="1"/>
                    <a:pt x="786" y="421"/>
                    <a:pt x="1" y="1841"/>
                  </a:cubicBezTo>
                  <a:lnTo>
                    <a:pt x="7799" y="880"/>
                  </a:lnTo>
                  <a:cubicBezTo>
                    <a:pt x="7799" y="880"/>
                    <a:pt x="5744" y="1"/>
                    <a:pt x="3667"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rot="-10151587">
              <a:off x="8113756" y="4584415"/>
              <a:ext cx="321145" cy="372425"/>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rot="-10151587">
              <a:off x="7409273" y="4040339"/>
              <a:ext cx="427716" cy="433159"/>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rot="-10151587">
              <a:off x="6859725" y="4458855"/>
              <a:ext cx="528939" cy="283330"/>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4" name="Google Shape;2054;p4"/>
          <p:cNvSpPr/>
          <p:nvPr/>
        </p:nvSpPr>
        <p:spPr>
          <a:xfrm flipH="1">
            <a:off x="3634743" y="6755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5" name="Google Shape;2055;p4"/>
          <p:cNvSpPr/>
          <p:nvPr/>
        </p:nvSpPr>
        <p:spPr>
          <a:xfrm flipH="1">
            <a:off x="2594051" y="9624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6" name="Google Shape;2056;p4"/>
          <p:cNvGrpSpPr/>
          <p:nvPr/>
        </p:nvGrpSpPr>
        <p:grpSpPr>
          <a:xfrm flipH="1">
            <a:off x="1678801" y="595976"/>
            <a:ext cx="227241" cy="278656"/>
            <a:chOff x="7314226" y="2364570"/>
            <a:chExt cx="170431" cy="208992"/>
          </a:xfrm>
        </p:grpSpPr>
        <p:sp>
          <p:nvSpPr>
            <p:cNvPr id="2057" name="Google Shape;2057;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1" name="Google Shape;2061;p4"/>
          <p:cNvSpPr/>
          <p:nvPr/>
        </p:nvSpPr>
        <p:spPr>
          <a:xfrm flipH="1">
            <a:off x="5043784" y="732749"/>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2" name="Google Shape;2062;p4"/>
          <p:cNvSpPr/>
          <p:nvPr/>
        </p:nvSpPr>
        <p:spPr>
          <a:xfrm flipH="1">
            <a:off x="7977943" y="6755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63" name="Google Shape;2063;p4"/>
          <p:cNvGrpSpPr/>
          <p:nvPr/>
        </p:nvGrpSpPr>
        <p:grpSpPr>
          <a:xfrm flipH="1">
            <a:off x="6022001" y="392776"/>
            <a:ext cx="227241" cy="278656"/>
            <a:chOff x="7314226" y="2364570"/>
            <a:chExt cx="170431" cy="208992"/>
          </a:xfrm>
        </p:grpSpPr>
        <p:sp>
          <p:nvSpPr>
            <p:cNvPr id="2064" name="Google Shape;2064;p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8" name="Google Shape;2068;p4"/>
          <p:cNvSpPr/>
          <p:nvPr/>
        </p:nvSpPr>
        <p:spPr>
          <a:xfrm flipH="1">
            <a:off x="9590184" y="9359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9" name="Google Shape;2069;p4"/>
          <p:cNvSpPr/>
          <p:nvPr/>
        </p:nvSpPr>
        <p:spPr>
          <a:xfrm flipH="1">
            <a:off x="6720910" y="842178"/>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010356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70"/>
        <p:cNvGrpSpPr/>
        <p:nvPr/>
      </p:nvGrpSpPr>
      <p:grpSpPr>
        <a:xfrm>
          <a:off x="0" y="0"/>
          <a:ext cx="0" cy="0"/>
          <a:chOff x="0" y="0"/>
          <a:chExt cx="0" cy="0"/>
        </a:xfrm>
      </p:grpSpPr>
      <p:grpSp>
        <p:nvGrpSpPr>
          <p:cNvPr id="2071" name="Google Shape;2071;p5"/>
          <p:cNvGrpSpPr/>
          <p:nvPr/>
        </p:nvGrpSpPr>
        <p:grpSpPr>
          <a:xfrm>
            <a:off x="-59163" y="-149462"/>
            <a:ext cx="12310325" cy="7156923"/>
            <a:chOff x="-36097" y="-112100"/>
            <a:chExt cx="9232744" cy="5367692"/>
          </a:xfrm>
        </p:grpSpPr>
        <p:sp>
          <p:nvSpPr>
            <p:cNvPr id="2072" name="Google Shape;2072;p5"/>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5"/>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5"/>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5"/>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5"/>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5"/>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5"/>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5"/>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5"/>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5"/>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5"/>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5"/>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5"/>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5"/>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5"/>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5"/>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5"/>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5"/>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5"/>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5"/>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5"/>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5"/>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5"/>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5"/>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5"/>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5"/>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5"/>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5"/>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5"/>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5"/>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5"/>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5"/>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5"/>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5"/>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5"/>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5"/>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5"/>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5"/>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5"/>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5"/>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5"/>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5"/>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5"/>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5"/>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5"/>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5"/>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5"/>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5"/>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5"/>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5"/>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5"/>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5"/>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5"/>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5"/>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5"/>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5"/>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5"/>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5"/>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5"/>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5"/>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5"/>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5"/>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5"/>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5"/>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5"/>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5"/>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5"/>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5"/>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5"/>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5"/>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5"/>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5"/>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5"/>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5"/>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5"/>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5"/>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5"/>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5"/>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5"/>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5"/>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5"/>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5"/>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5"/>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5"/>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5"/>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5"/>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5"/>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5"/>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5"/>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5"/>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5"/>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5"/>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5"/>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5"/>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5"/>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5"/>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5"/>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5"/>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5"/>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5"/>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5"/>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5"/>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5"/>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5"/>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5"/>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5"/>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5"/>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5"/>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5"/>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5"/>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5"/>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5"/>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5"/>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5"/>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5"/>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5"/>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5"/>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5"/>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5"/>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5"/>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5"/>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5"/>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5"/>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5"/>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5"/>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5"/>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5"/>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5"/>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5"/>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5"/>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5"/>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5"/>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5"/>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5"/>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5"/>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5"/>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5"/>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5"/>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5"/>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5"/>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5"/>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5"/>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5"/>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5"/>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5"/>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5"/>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5"/>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5"/>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5"/>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5"/>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5"/>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5"/>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5"/>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5"/>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5"/>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5"/>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5"/>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5"/>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5"/>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5"/>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5"/>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5"/>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5"/>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5"/>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5"/>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5"/>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5"/>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5"/>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5"/>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5"/>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5"/>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5"/>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5"/>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5"/>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5"/>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5"/>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5"/>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5"/>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5"/>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5"/>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5"/>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5"/>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5"/>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5"/>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5"/>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5"/>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5"/>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5"/>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5"/>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5"/>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5"/>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5"/>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5"/>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5"/>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5"/>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5"/>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5"/>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5"/>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5"/>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5"/>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5"/>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5"/>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5"/>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5"/>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5"/>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5"/>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5"/>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5"/>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5"/>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5"/>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5"/>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5"/>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5"/>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5"/>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5"/>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5"/>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5"/>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5"/>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5"/>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5"/>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5"/>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5"/>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5"/>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5"/>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5"/>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5"/>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5"/>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5"/>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5"/>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5"/>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5"/>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5"/>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5"/>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5"/>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5"/>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5"/>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5"/>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5"/>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5"/>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5"/>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5"/>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5"/>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5"/>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5"/>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5"/>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5"/>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5"/>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5"/>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5"/>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5"/>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5"/>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5"/>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5"/>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5"/>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5"/>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5"/>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5"/>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5"/>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5"/>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5"/>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5"/>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5"/>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5"/>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5"/>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5"/>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5"/>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5"/>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5"/>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5"/>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5"/>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5"/>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5"/>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5"/>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5"/>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5"/>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5"/>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5"/>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5"/>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5"/>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5"/>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5"/>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5"/>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5"/>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5"/>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5"/>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5"/>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5"/>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5"/>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5"/>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5"/>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5"/>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5"/>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5"/>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5"/>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5"/>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5"/>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5"/>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5"/>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5"/>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5"/>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5"/>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5"/>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5"/>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5"/>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5"/>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5"/>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5"/>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5"/>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5"/>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5"/>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5"/>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5"/>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5"/>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5"/>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5"/>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5"/>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5"/>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5"/>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5"/>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5"/>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5"/>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5"/>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5"/>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5"/>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5"/>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5"/>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5"/>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5"/>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5"/>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5"/>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5"/>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5"/>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5"/>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5"/>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5"/>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5"/>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5"/>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5"/>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5"/>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5"/>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5"/>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5"/>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5"/>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5"/>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5"/>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5"/>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5"/>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5"/>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5"/>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5"/>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5"/>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5"/>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5"/>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5"/>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5"/>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5"/>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5"/>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5"/>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5"/>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5"/>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5"/>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5"/>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5"/>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5"/>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5"/>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5"/>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5"/>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5"/>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5"/>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5"/>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5"/>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5"/>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5"/>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5"/>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5"/>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5"/>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5"/>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5"/>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5"/>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5"/>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5"/>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5"/>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5"/>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5"/>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5"/>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5"/>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5"/>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5"/>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5"/>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5"/>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5"/>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5"/>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5"/>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5"/>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5"/>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5"/>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5"/>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5"/>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5"/>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5"/>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5"/>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5"/>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5"/>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5"/>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5"/>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5"/>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5"/>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5"/>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5"/>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5"/>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5"/>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5"/>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5"/>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5"/>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5"/>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5"/>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5"/>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5"/>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5"/>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5"/>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5"/>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5"/>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5"/>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5"/>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5"/>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5"/>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5"/>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5"/>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5"/>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5"/>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5"/>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5"/>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5"/>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5"/>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5"/>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5"/>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5"/>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5"/>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5"/>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5"/>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5"/>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5"/>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5"/>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5"/>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5"/>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5"/>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5"/>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5"/>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5"/>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5"/>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5"/>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5"/>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5"/>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5"/>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5"/>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5"/>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5"/>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5"/>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5"/>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5"/>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5"/>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5"/>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5"/>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5"/>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5"/>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5"/>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07" name="Google Shape;2707;p5"/>
          <p:cNvSpPr txBox="1">
            <a:spLocks noGrp="1"/>
          </p:cNvSpPr>
          <p:nvPr>
            <p:ph type="subTitle" idx="1"/>
          </p:nvPr>
        </p:nvSpPr>
        <p:spPr>
          <a:xfrm>
            <a:off x="2022217" y="3778733"/>
            <a:ext cx="3274400" cy="470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2708" name="Google Shape;2708;p5"/>
          <p:cNvSpPr txBox="1">
            <a:spLocks noGrp="1"/>
          </p:cNvSpPr>
          <p:nvPr>
            <p:ph type="subTitle" idx="2"/>
          </p:nvPr>
        </p:nvSpPr>
        <p:spPr>
          <a:xfrm>
            <a:off x="6895384" y="3778800"/>
            <a:ext cx="3274400" cy="478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2709" name="Google Shape;2709;p5"/>
          <p:cNvSpPr txBox="1">
            <a:spLocks noGrp="1"/>
          </p:cNvSpPr>
          <p:nvPr>
            <p:ph type="subTitle" idx="3"/>
          </p:nvPr>
        </p:nvSpPr>
        <p:spPr>
          <a:xfrm>
            <a:off x="2022217" y="4186903"/>
            <a:ext cx="3274400" cy="119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10" name="Google Shape;2710;p5"/>
          <p:cNvSpPr txBox="1">
            <a:spLocks noGrp="1"/>
          </p:cNvSpPr>
          <p:nvPr>
            <p:ph type="subTitle" idx="4"/>
          </p:nvPr>
        </p:nvSpPr>
        <p:spPr>
          <a:xfrm>
            <a:off x="6895384" y="4193633"/>
            <a:ext cx="3274400" cy="118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711" name="Google Shape;2711;p5"/>
          <p:cNvGrpSpPr/>
          <p:nvPr/>
        </p:nvGrpSpPr>
        <p:grpSpPr>
          <a:xfrm rot="-1512879">
            <a:off x="10315025" y="4874496"/>
            <a:ext cx="1898923" cy="2166993"/>
            <a:chOff x="3302100" y="2045388"/>
            <a:chExt cx="743075" cy="847975"/>
          </a:xfrm>
        </p:grpSpPr>
        <p:sp>
          <p:nvSpPr>
            <p:cNvPr id="2712" name="Google Shape;2712;p5"/>
            <p:cNvSpPr/>
            <p:nvPr/>
          </p:nvSpPr>
          <p:spPr>
            <a:xfrm>
              <a:off x="3519775" y="2565513"/>
              <a:ext cx="206325" cy="174875"/>
            </a:xfrm>
            <a:custGeom>
              <a:avLst/>
              <a:gdLst/>
              <a:ahLst/>
              <a:cxnLst/>
              <a:rect l="l" t="t" r="r" b="b"/>
              <a:pathLst>
                <a:path w="8253" h="6995" fill="none" extrusionOk="0">
                  <a:moveTo>
                    <a:pt x="1" y="1"/>
                  </a:moveTo>
                  <a:lnTo>
                    <a:pt x="8253" y="6994"/>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3692000" y="2288413"/>
              <a:ext cx="222050" cy="604950"/>
            </a:xfrm>
            <a:custGeom>
              <a:avLst/>
              <a:gdLst/>
              <a:ahLst/>
              <a:cxnLst/>
              <a:rect l="l" t="t" r="r" b="b"/>
              <a:pathLst>
                <a:path w="8882" h="24198" fill="none" extrusionOk="0">
                  <a:moveTo>
                    <a:pt x="8882" y="0"/>
                  </a:moveTo>
                  <a:lnTo>
                    <a:pt x="2727" y="24197"/>
                  </a:lnTo>
                  <a:lnTo>
                    <a:pt x="0" y="11959"/>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3676250" y="2360088"/>
              <a:ext cx="98800" cy="227300"/>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3774150" y="2045388"/>
              <a:ext cx="139900" cy="24305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3576600" y="2306763"/>
              <a:ext cx="115425" cy="280625"/>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3302100" y="2325113"/>
              <a:ext cx="217700" cy="240425"/>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3622925" y="2143213"/>
              <a:ext cx="291125" cy="145225"/>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3850225" y="2394188"/>
              <a:ext cx="194950" cy="14785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20" name="Google Shape;2720;p5"/>
          <p:cNvSpPr/>
          <p:nvPr/>
        </p:nvSpPr>
        <p:spPr>
          <a:xfrm>
            <a:off x="11682934" y="33606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21" name="Google Shape;2721;p5"/>
          <p:cNvGrpSpPr/>
          <p:nvPr/>
        </p:nvGrpSpPr>
        <p:grpSpPr>
          <a:xfrm>
            <a:off x="11636036" y="2008193"/>
            <a:ext cx="227241" cy="278656"/>
            <a:chOff x="7314226" y="2364570"/>
            <a:chExt cx="170431" cy="208992"/>
          </a:xfrm>
        </p:grpSpPr>
        <p:sp>
          <p:nvSpPr>
            <p:cNvPr id="2722" name="Google Shape;2722;p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26" name="Google Shape;2726;p5"/>
          <p:cNvSpPr/>
          <p:nvPr/>
        </p:nvSpPr>
        <p:spPr>
          <a:xfrm>
            <a:off x="11452029" y="25625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27" name="Google Shape;2727;p5"/>
          <p:cNvGrpSpPr/>
          <p:nvPr/>
        </p:nvGrpSpPr>
        <p:grpSpPr>
          <a:xfrm>
            <a:off x="11224802" y="1352243"/>
            <a:ext cx="227241" cy="278656"/>
            <a:chOff x="7314226" y="2364570"/>
            <a:chExt cx="170431" cy="208992"/>
          </a:xfrm>
        </p:grpSpPr>
        <p:sp>
          <p:nvSpPr>
            <p:cNvPr id="2728" name="Google Shape;2728;p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32" name="Google Shape;2732;p5"/>
          <p:cNvSpPr/>
          <p:nvPr/>
        </p:nvSpPr>
        <p:spPr>
          <a:xfrm>
            <a:off x="11636025" y="9165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11350034" y="2920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11516562" y="41389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5" name="Google Shape;2735;p5"/>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36" name="Google Shape;2736;p5"/>
          <p:cNvSpPr/>
          <p:nvPr/>
        </p:nvSpPr>
        <p:spPr>
          <a:xfrm>
            <a:off x="307767" y="54612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37" name="Google Shape;2737;p5"/>
          <p:cNvGrpSpPr/>
          <p:nvPr/>
        </p:nvGrpSpPr>
        <p:grpSpPr>
          <a:xfrm>
            <a:off x="726236" y="6084309"/>
            <a:ext cx="227241" cy="278656"/>
            <a:chOff x="7314226" y="2364570"/>
            <a:chExt cx="170431" cy="208992"/>
          </a:xfrm>
        </p:grpSpPr>
        <p:sp>
          <p:nvSpPr>
            <p:cNvPr id="2738" name="Google Shape;2738;p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182974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742"/>
        <p:cNvGrpSpPr/>
        <p:nvPr/>
      </p:nvGrpSpPr>
      <p:grpSpPr>
        <a:xfrm>
          <a:off x="0" y="0"/>
          <a:ext cx="0" cy="0"/>
          <a:chOff x="0" y="0"/>
          <a:chExt cx="0" cy="0"/>
        </a:xfrm>
      </p:grpSpPr>
      <p:grpSp>
        <p:nvGrpSpPr>
          <p:cNvPr id="2743" name="Google Shape;2743;p6"/>
          <p:cNvGrpSpPr/>
          <p:nvPr/>
        </p:nvGrpSpPr>
        <p:grpSpPr>
          <a:xfrm>
            <a:off x="-59163" y="-149462"/>
            <a:ext cx="12310325" cy="7156923"/>
            <a:chOff x="-36097" y="-112100"/>
            <a:chExt cx="9232744" cy="5367692"/>
          </a:xfrm>
        </p:grpSpPr>
        <p:sp>
          <p:nvSpPr>
            <p:cNvPr id="2744" name="Google Shape;2744;p6"/>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6"/>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6"/>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6"/>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6"/>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6"/>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6"/>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6"/>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6"/>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6"/>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6"/>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6"/>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6"/>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6"/>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6"/>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6"/>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6"/>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6"/>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6"/>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6"/>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6"/>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6"/>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6"/>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6"/>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6"/>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6"/>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6"/>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6"/>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6"/>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6"/>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6"/>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6"/>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6"/>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6"/>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6"/>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6"/>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6"/>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6"/>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6"/>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6"/>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6"/>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6"/>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6"/>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6"/>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6"/>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6"/>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6"/>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6"/>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6"/>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6"/>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6"/>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6"/>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6"/>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6"/>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6"/>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6"/>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6"/>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6"/>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6"/>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6"/>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6"/>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6"/>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6"/>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6"/>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6"/>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6"/>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6"/>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6"/>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6"/>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6"/>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6"/>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6"/>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6"/>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6"/>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6"/>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6"/>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6"/>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6"/>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6"/>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6"/>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6"/>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6"/>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6"/>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6"/>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6"/>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6"/>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6"/>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6"/>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6"/>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6"/>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6"/>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6"/>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6"/>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6"/>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6"/>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6"/>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6"/>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6"/>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6"/>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6"/>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6"/>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6"/>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6"/>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6"/>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6"/>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6"/>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6"/>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6"/>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6"/>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6"/>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6"/>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6"/>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6"/>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6"/>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6"/>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6"/>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6"/>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6"/>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6"/>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6"/>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6"/>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6"/>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6"/>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6"/>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6"/>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6"/>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6"/>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6"/>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6"/>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6"/>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6"/>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6"/>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6"/>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6"/>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6"/>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6"/>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6"/>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6"/>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6"/>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6"/>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6"/>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6"/>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6"/>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6"/>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6"/>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6"/>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6"/>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6"/>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6"/>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6"/>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6"/>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6"/>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6"/>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6"/>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6"/>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6"/>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6"/>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6"/>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6"/>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6"/>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6"/>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6"/>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6"/>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6"/>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6"/>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6"/>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6"/>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6"/>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6"/>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6"/>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6"/>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6"/>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6"/>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6"/>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6"/>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6"/>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6"/>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6"/>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6"/>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6"/>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6"/>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6"/>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6"/>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6"/>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6"/>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6"/>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6"/>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6"/>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6"/>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6"/>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6"/>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6"/>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6"/>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6"/>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6"/>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6"/>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6"/>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6"/>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6"/>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6"/>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6"/>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6"/>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6"/>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6"/>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6"/>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6"/>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6"/>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6"/>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6"/>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6"/>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6"/>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6"/>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6"/>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6"/>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6"/>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6"/>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6"/>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6"/>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6"/>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6"/>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6"/>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6"/>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6"/>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6"/>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6"/>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6"/>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6"/>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6"/>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6"/>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6"/>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6"/>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6"/>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6"/>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6"/>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6"/>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6"/>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6"/>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6"/>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6"/>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6"/>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6"/>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6"/>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6"/>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6"/>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6"/>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6"/>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6"/>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6"/>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6"/>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6"/>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6"/>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6"/>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6"/>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6"/>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6"/>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6"/>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6"/>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6"/>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6"/>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6"/>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6"/>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6"/>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6"/>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6"/>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6"/>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6"/>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6"/>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6"/>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6"/>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6"/>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6"/>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6"/>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6"/>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6"/>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6"/>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6"/>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6"/>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6"/>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6"/>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6"/>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6"/>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6"/>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6"/>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6"/>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6"/>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6"/>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6"/>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6"/>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6"/>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6"/>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6"/>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6"/>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6"/>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6"/>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6"/>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6"/>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6"/>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6"/>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6"/>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6"/>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6"/>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6"/>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6"/>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6"/>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6"/>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6"/>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6"/>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6"/>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6"/>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6"/>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6"/>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6"/>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6"/>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6"/>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6"/>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6"/>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6"/>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6"/>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6"/>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6"/>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6"/>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6"/>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6"/>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6"/>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6"/>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6"/>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6"/>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6"/>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6"/>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6"/>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6"/>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6"/>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6"/>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6"/>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6"/>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6"/>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6"/>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6"/>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6"/>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6"/>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6"/>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6"/>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6"/>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6"/>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6"/>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6"/>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6"/>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6"/>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6"/>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6"/>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6"/>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6"/>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6"/>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6"/>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6"/>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6"/>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6"/>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6"/>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6"/>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6"/>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6"/>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6"/>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6"/>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6"/>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6"/>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6"/>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6"/>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6"/>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6"/>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6"/>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6"/>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6"/>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6"/>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6"/>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6"/>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6"/>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6"/>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6"/>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6"/>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6"/>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6"/>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6"/>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6"/>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6"/>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6"/>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6"/>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6"/>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6"/>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6"/>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6"/>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6"/>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6"/>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6"/>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6"/>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6"/>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6"/>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6"/>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6"/>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6"/>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6"/>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6"/>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6"/>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6"/>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6"/>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6"/>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6"/>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6"/>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6"/>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6"/>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6"/>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6"/>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6"/>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6"/>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6"/>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6"/>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6"/>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6"/>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6"/>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6"/>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6"/>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6"/>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6"/>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6"/>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6"/>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6"/>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6"/>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6"/>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6"/>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6"/>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6"/>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6"/>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6"/>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6"/>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6"/>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6"/>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6"/>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6"/>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6"/>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6"/>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6"/>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6"/>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6"/>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6"/>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6"/>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6"/>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6"/>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6"/>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6"/>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6"/>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6"/>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6"/>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6"/>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6"/>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6"/>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6"/>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6"/>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6"/>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6"/>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6"/>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6"/>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6"/>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6"/>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6"/>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6"/>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6"/>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6"/>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6"/>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6"/>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6"/>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6"/>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6"/>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6"/>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6"/>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6"/>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6"/>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6"/>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6"/>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6"/>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6"/>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6"/>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6"/>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6"/>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6"/>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6"/>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6"/>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6"/>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6"/>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6"/>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6"/>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6"/>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6"/>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6"/>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6"/>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6"/>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6"/>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6"/>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6"/>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6"/>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6"/>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6"/>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6"/>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6"/>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6"/>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6"/>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6"/>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6"/>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6"/>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6"/>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6"/>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6"/>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6"/>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6"/>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6"/>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6"/>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6"/>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6"/>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6"/>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6"/>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6"/>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6"/>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6"/>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6"/>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6"/>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6"/>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6"/>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6"/>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6"/>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6"/>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6"/>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6"/>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6"/>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6"/>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6"/>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6"/>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6"/>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6"/>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6"/>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6"/>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6"/>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6"/>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6"/>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6"/>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6"/>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6"/>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6"/>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6"/>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6"/>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6"/>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6"/>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6"/>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6"/>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6"/>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6"/>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6"/>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6"/>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6"/>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6"/>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6"/>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6"/>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6"/>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6"/>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6"/>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6"/>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6"/>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6"/>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6"/>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6"/>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6"/>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6"/>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6"/>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6"/>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6"/>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6"/>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6"/>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6"/>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6"/>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6"/>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6"/>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6"/>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6"/>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6"/>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6"/>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6"/>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6"/>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6"/>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6"/>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6"/>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6"/>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6"/>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6"/>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6"/>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6"/>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6"/>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6"/>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6"/>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6"/>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6"/>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6"/>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6"/>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6"/>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6"/>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6"/>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6"/>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6"/>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6"/>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6"/>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6"/>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6"/>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6"/>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6"/>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6"/>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6"/>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6"/>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6"/>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6"/>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6"/>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6"/>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6"/>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6"/>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6"/>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6"/>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9" name="Google Shape;3379;p6"/>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380" name="Google Shape;3380;p6"/>
          <p:cNvGrpSpPr/>
          <p:nvPr/>
        </p:nvGrpSpPr>
        <p:grpSpPr>
          <a:xfrm rot="-1512845">
            <a:off x="10878281" y="5483117"/>
            <a:ext cx="1328692" cy="1516264"/>
            <a:chOff x="3302100" y="2045388"/>
            <a:chExt cx="743075" cy="847975"/>
          </a:xfrm>
        </p:grpSpPr>
        <p:sp>
          <p:nvSpPr>
            <p:cNvPr id="3381" name="Google Shape;3381;p6"/>
            <p:cNvSpPr/>
            <p:nvPr/>
          </p:nvSpPr>
          <p:spPr>
            <a:xfrm>
              <a:off x="3519775" y="2565513"/>
              <a:ext cx="206325" cy="174875"/>
            </a:xfrm>
            <a:custGeom>
              <a:avLst/>
              <a:gdLst/>
              <a:ahLst/>
              <a:cxnLst/>
              <a:rect l="l" t="t" r="r" b="b"/>
              <a:pathLst>
                <a:path w="8253" h="6995" fill="none" extrusionOk="0">
                  <a:moveTo>
                    <a:pt x="1" y="1"/>
                  </a:moveTo>
                  <a:lnTo>
                    <a:pt x="8253" y="6994"/>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6"/>
            <p:cNvSpPr/>
            <p:nvPr/>
          </p:nvSpPr>
          <p:spPr>
            <a:xfrm>
              <a:off x="3692000" y="2288413"/>
              <a:ext cx="222050" cy="604950"/>
            </a:xfrm>
            <a:custGeom>
              <a:avLst/>
              <a:gdLst/>
              <a:ahLst/>
              <a:cxnLst/>
              <a:rect l="l" t="t" r="r" b="b"/>
              <a:pathLst>
                <a:path w="8882" h="24198" fill="none" extrusionOk="0">
                  <a:moveTo>
                    <a:pt x="8882" y="0"/>
                  </a:moveTo>
                  <a:lnTo>
                    <a:pt x="2727" y="24197"/>
                  </a:lnTo>
                  <a:lnTo>
                    <a:pt x="0" y="11959"/>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6"/>
            <p:cNvSpPr/>
            <p:nvPr/>
          </p:nvSpPr>
          <p:spPr>
            <a:xfrm>
              <a:off x="3676250" y="2360088"/>
              <a:ext cx="98800" cy="227300"/>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6"/>
            <p:cNvSpPr/>
            <p:nvPr/>
          </p:nvSpPr>
          <p:spPr>
            <a:xfrm>
              <a:off x="3774150" y="2045388"/>
              <a:ext cx="139900" cy="24305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6"/>
            <p:cNvSpPr/>
            <p:nvPr/>
          </p:nvSpPr>
          <p:spPr>
            <a:xfrm>
              <a:off x="3576600" y="2306763"/>
              <a:ext cx="115425" cy="280625"/>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6"/>
            <p:cNvSpPr/>
            <p:nvPr/>
          </p:nvSpPr>
          <p:spPr>
            <a:xfrm>
              <a:off x="3302100" y="2325113"/>
              <a:ext cx="217700" cy="240425"/>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6"/>
            <p:cNvSpPr/>
            <p:nvPr/>
          </p:nvSpPr>
          <p:spPr>
            <a:xfrm>
              <a:off x="3622925" y="2143213"/>
              <a:ext cx="291125" cy="145225"/>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6"/>
            <p:cNvSpPr/>
            <p:nvPr/>
          </p:nvSpPr>
          <p:spPr>
            <a:xfrm>
              <a:off x="3850225" y="2394188"/>
              <a:ext cx="194950" cy="14785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9" name="Google Shape;3389;p6"/>
          <p:cNvGrpSpPr/>
          <p:nvPr/>
        </p:nvGrpSpPr>
        <p:grpSpPr>
          <a:xfrm>
            <a:off x="11775444" y="2971393"/>
            <a:ext cx="187581" cy="230063"/>
            <a:chOff x="1034783" y="1329944"/>
            <a:chExt cx="140686" cy="172547"/>
          </a:xfrm>
        </p:grpSpPr>
        <p:sp>
          <p:nvSpPr>
            <p:cNvPr id="3390" name="Google Shape;3390;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94" name="Google Shape;3394;p6"/>
          <p:cNvSpPr/>
          <p:nvPr/>
        </p:nvSpPr>
        <p:spPr>
          <a:xfrm>
            <a:off x="11494629" y="2279883"/>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10618597" y="200777"/>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1574597" y="15588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7" name="Google Shape;3397;p6"/>
          <p:cNvGrpSpPr/>
          <p:nvPr/>
        </p:nvGrpSpPr>
        <p:grpSpPr>
          <a:xfrm>
            <a:off x="11764844" y="260893"/>
            <a:ext cx="187581" cy="230063"/>
            <a:chOff x="1034783" y="1329944"/>
            <a:chExt cx="140686" cy="172547"/>
          </a:xfrm>
        </p:grpSpPr>
        <p:sp>
          <p:nvSpPr>
            <p:cNvPr id="3398" name="Google Shape;3398;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2" name="Google Shape;3402;p6"/>
          <p:cNvGrpSpPr/>
          <p:nvPr/>
        </p:nvGrpSpPr>
        <p:grpSpPr>
          <a:xfrm>
            <a:off x="11577244" y="3995493"/>
            <a:ext cx="187581" cy="230063"/>
            <a:chOff x="1034783" y="1329944"/>
            <a:chExt cx="140686" cy="172547"/>
          </a:xfrm>
        </p:grpSpPr>
        <p:sp>
          <p:nvSpPr>
            <p:cNvPr id="3403" name="Google Shape;3403;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7" name="Google Shape;3407;p6"/>
          <p:cNvGrpSpPr/>
          <p:nvPr/>
        </p:nvGrpSpPr>
        <p:grpSpPr>
          <a:xfrm flipH="1">
            <a:off x="159062" y="3412226"/>
            <a:ext cx="187581" cy="230063"/>
            <a:chOff x="1034783" y="1329944"/>
            <a:chExt cx="140686" cy="172547"/>
          </a:xfrm>
        </p:grpSpPr>
        <p:sp>
          <p:nvSpPr>
            <p:cNvPr id="3408" name="Google Shape;3408;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2" name="Google Shape;3412;p6"/>
          <p:cNvSpPr/>
          <p:nvPr/>
        </p:nvSpPr>
        <p:spPr>
          <a:xfrm flipH="1">
            <a:off x="534623" y="2720716"/>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3" name="Google Shape;3413;p6"/>
          <p:cNvSpPr/>
          <p:nvPr/>
        </p:nvSpPr>
        <p:spPr>
          <a:xfrm flipH="1">
            <a:off x="550463" y="1999677"/>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14" name="Google Shape;3414;p6"/>
          <p:cNvGrpSpPr/>
          <p:nvPr/>
        </p:nvGrpSpPr>
        <p:grpSpPr>
          <a:xfrm flipH="1">
            <a:off x="505995" y="4331659"/>
            <a:ext cx="187581" cy="230063"/>
            <a:chOff x="1034783" y="1329944"/>
            <a:chExt cx="140686" cy="172547"/>
          </a:xfrm>
        </p:grpSpPr>
        <p:sp>
          <p:nvSpPr>
            <p:cNvPr id="3415" name="Google Shape;3415;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9" name="Google Shape;3419;p6"/>
          <p:cNvGrpSpPr/>
          <p:nvPr/>
        </p:nvGrpSpPr>
        <p:grpSpPr>
          <a:xfrm>
            <a:off x="11877044" y="4782659"/>
            <a:ext cx="187581" cy="230063"/>
            <a:chOff x="1034783" y="1329944"/>
            <a:chExt cx="140686" cy="172547"/>
          </a:xfrm>
        </p:grpSpPr>
        <p:sp>
          <p:nvSpPr>
            <p:cNvPr id="3420" name="Google Shape;3420;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4" name="Google Shape;3424;p6"/>
          <p:cNvSpPr/>
          <p:nvPr/>
        </p:nvSpPr>
        <p:spPr>
          <a:xfrm>
            <a:off x="11673231" y="52723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5" name="Google Shape;3425;p6"/>
          <p:cNvGrpSpPr/>
          <p:nvPr/>
        </p:nvGrpSpPr>
        <p:grpSpPr>
          <a:xfrm>
            <a:off x="11387011" y="682826"/>
            <a:ext cx="187581" cy="230063"/>
            <a:chOff x="1034783" y="1329944"/>
            <a:chExt cx="140686" cy="172547"/>
          </a:xfrm>
        </p:grpSpPr>
        <p:sp>
          <p:nvSpPr>
            <p:cNvPr id="3426" name="Google Shape;3426;p6"/>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0124409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430"/>
        <p:cNvGrpSpPr/>
        <p:nvPr/>
      </p:nvGrpSpPr>
      <p:grpSpPr>
        <a:xfrm>
          <a:off x="0" y="0"/>
          <a:ext cx="0" cy="0"/>
          <a:chOff x="0" y="0"/>
          <a:chExt cx="0" cy="0"/>
        </a:xfrm>
      </p:grpSpPr>
      <p:grpSp>
        <p:nvGrpSpPr>
          <p:cNvPr id="3431" name="Google Shape;3431;p7"/>
          <p:cNvGrpSpPr/>
          <p:nvPr/>
        </p:nvGrpSpPr>
        <p:grpSpPr>
          <a:xfrm>
            <a:off x="-59163" y="-149462"/>
            <a:ext cx="12310325" cy="7156923"/>
            <a:chOff x="-36097" y="-112100"/>
            <a:chExt cx="9232744" cy="5367692"/>
          </a:xfrm>
        </p:grpSpPr>
        <p:sp>
          <p:nvSpPr>
            <p:cNvPr id="3432" name="Google Shape;3432;p7"/>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7"/>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7"/>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7"/>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7"/>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7"/>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7"/>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7"/>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7"/>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7"/>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7"/>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7"/>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7"/>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7"/>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7"/>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7"/>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7"/>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7"/>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7"/>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7"/>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7"/>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7"/>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7"/>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7"/>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7"/>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7"/>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7"/>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7"/>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7"/>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7"/>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7"/>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7"/>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7"/>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7"/>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7"/>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7"/>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7"/>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7"/>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7"/>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7"/>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7"/>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7"/>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7"/>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7"/>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7"/>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7"/>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7"/>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7"/>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7"/>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7"/>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7"/>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7"/>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7"/>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7"/>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7"/>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7"/>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7"/>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7"/>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7"/>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7"/>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7"/>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7"/>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7"/>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7"/>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7"/>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7"/>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7"/>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7"/>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7"/>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7"/>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7"/>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7"/>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7"/>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7"/>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7"/>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7"/>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7"/>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7"/>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7"/>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7"/>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7"/>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7"/>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7"/>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7"/>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7"/>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7"/>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7"/>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7"/>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7"/>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7"/>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7"/>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7"/>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7"/>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7"/>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7"/>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7"/>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7"/>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7"/>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7"/>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7"/>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7"/>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7"/>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7"/>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7"/>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7"/>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7"/>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7"/>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7"/>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7"/>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7"/>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7"/>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7"/>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7"/>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7"/>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7"/>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7"/>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7"/>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7"/>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7"/>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7"/>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7"/>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7"/>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7"/>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7"/>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7"/>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7"/>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7"/>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7"/>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7"/>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7"/>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7"/>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7"/>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7"/>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7"/>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7"/>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7"/>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7"/>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7"/>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7"/>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7"/>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7"/>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7"/>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7"/>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7"/>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7"/>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7"/>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7"/>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7"/>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7"/>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7"/>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7"/>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7"/>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7"/>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7"/>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7"/>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7"/>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7"/>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7"/>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7"/>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7"/>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7"/>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7"/>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7"/>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7"/>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7"/>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7"/>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7"/>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7"/>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7"/>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7"/>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7"/>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7"/>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7"/>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7"/>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7"/>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7"/>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7"/>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7"/>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7"/>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7"/>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7"/>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7"/>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7"/>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7"/>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7"/>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7"/>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7"/>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7"/>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7"/>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7"/>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7"/>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7"/>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7"/>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7"/>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7"/>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7"/>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7"/>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7"/>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7"/>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7"/>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7"/>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7"/>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7"/>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7"/>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7"/>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7"/>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7"/>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7"/>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7"/>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7"/>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7"/>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7"/>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7"/>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7"/>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7"/>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7"/>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7"/>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7"/>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7"/>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7"/>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7"/>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7"/>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7"/>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7"/>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7"/>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7"/>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7"/>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7"/>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7"/>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7"/>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7"/>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7"/>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7"/>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7"/>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7"/>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7"/>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7"/>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7"/>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7"/>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7"/>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7"/>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7"/>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7"/>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7"/>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7"/>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7"/>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7"/>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7"/>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7"/>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7"/>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7"/>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7"/>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7"/>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7"/>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7"/>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7"/>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7"/>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7"/>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7"/>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7"/>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7"/>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7"/>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7"/>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7"/>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7"/>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7"/>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7"/>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7"/>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7"/>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7"/>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7"/>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7"/>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7"/>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7"/>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7"/>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7"/>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7"/>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7"/>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7"/>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7"/>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7"/>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7"/>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7"/>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7"/>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7"/>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7"/>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7"/>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7"/>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7"/>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7"/>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7"/>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7"/>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7"/>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7"/>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7"/>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7"/>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7"/>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7"/>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7"/>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7"/>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7"/>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7"/>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7"/>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7"/>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7"/>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7"/>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7"/>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7"/>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7"/>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7"/>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7"/>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7"/>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7"/>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7"/>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7"/>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7"/>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7"/>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7"/>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7"/>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7"/>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7"/>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7"/>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7"/>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7"/>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7"/>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7"/>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7"/>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7"/>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7"/>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7"/>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7"/>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7"/>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7"/>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7"/>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7"/>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7"/>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7"/>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7"/>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7"/>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7"/>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7"/>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7"/>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7"/>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7"/>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7"/>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7"/>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7"/>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7"/>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7"/>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7"/>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7"/>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7"/>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7"/>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7"/>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7"/>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7"/>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7"/>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7"/>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7"/>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7"/>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7"/>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7"/>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7"/>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7"/>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7"/>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7"/>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7"/>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7"/>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7"/>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7"/>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7"/>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7"/>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7"/>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7"/>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7"/>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7"/>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7"/>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7"/>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7"/>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7"/>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7"/>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7"/>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7"/>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7"/>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7"/>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7"/>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7"/>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7"/>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7"/>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7"/>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7"/>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7"/>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7"/>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7"/>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7"/>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7"/>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7"/>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7"/>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7"/>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7"/>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7"/>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7"/>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7"/>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7"/>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7"/>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7"/>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7"/>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7"/>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7"/>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7"/>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7"/>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7"/>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7"/>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7"/>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7"/>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7"/>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7"/>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7"/>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7"/>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7"/>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7"/>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7"/>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7"/>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7"/>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7"/>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7"/>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7"/>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7"/>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7"/>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7"/>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7"/>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7"/>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7"/>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7"/>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7"/>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7"/>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7"/>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7"/>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7"/>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7"/>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7"/>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7"/>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7"/>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7"/>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7"/>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7"/>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7"/>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7"/>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7"/>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7"/>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7"/>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7"/>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7"/>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7"/>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7"/>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7"/>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7"/>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7"/>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7"/>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7"/>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7"/>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7"/>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7"/>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7"/>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7"/>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7"/>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7"/>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7"/>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7"/>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7"/>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7"/>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7"/>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7"/>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7"/>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7"/>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7"/>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7"/>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7"/>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7"/>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7"/>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7"/>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7"/>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7"/>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7"/>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7"/>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7"/>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7"/>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7"/>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7"/>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7"/>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7"/>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7"/>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7"/>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7"/>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7"/>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7"/>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7"/>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7"/>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7"/>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7"/>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7"/>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7"/>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7"/>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7"/>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7"/>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7"/>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7"/>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7"/>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7"/>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7"/>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7"/>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7"/>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7"/>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7"/>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7"/>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7"/>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7"/>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7"/>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7"/>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7"/>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7"/>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7"/>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7"/>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7"/>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7"/>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7"/>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7"/>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7"/>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7"/>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7"/>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7"/>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7"/>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7"/>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7"/>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7"/>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7"/>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7"/>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7"/>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7"/>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7"/>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7"/>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7"/>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7"/>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7"/>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7"/>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7"/>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7"/>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7"/>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7"/>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7"/>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7"/>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7"/>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7"/>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7"/>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7"/>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7"/>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7"/>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7"/>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7"/>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7"/>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7"/>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7"/>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7"/>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7"/>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7"/>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7"/>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7"/>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7"/>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7"/>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7"/>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7"/>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7"/>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7"/>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7"/>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7"/>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7"/>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7"/>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7"/>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7"/>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7"/>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7"/>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7"/>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7"/>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7"/>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7"/>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7"/>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7"/>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7"/>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7"/>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7"/>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7"/>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7"/>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7"/>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7"/>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7"/>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7"/>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7"/>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7"/>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7"/>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7"/>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7"/>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7"/>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7"/>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7"/>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7"/>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7"/>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7"/>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7"/>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7"/>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7"/>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7"/>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7"/>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7"/>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7"/>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7"/>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7"/>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7"/>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7"/>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7"/>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7"/>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7"/>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7"/>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7"/>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7"/>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7"/>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7"/>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7"/>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7"/>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7"/>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7"/>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7"/>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7"/>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7"/>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7"/>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7"/>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67" name="Google Shape;4067;p7"/>
          <p:cNvSpPr txBox="1">
            <a:spLocks noGrp="1"/>
          </p:cNvSpPr>
          <p:nvPr>
            <p:ph type="body" idx="1"/>
          </p:nvPr>
        </p:nvSpPr>
        <p:spPr>
          <a:xfrm>
            <a:off x="960000" y="2582700"/>
            <a:ext cx="5600400" cy="281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
        <p:nvSpPr>
          <p:cNvPr id="4068" name="Google Shape;4068;p7"/>
          <p:cNvSpPr txBox="1">
            <a:spLocks noGrp="1"/>
          </p:cNvSpPr>
          <p:nvPr>
            <p:ph type="title"/>
          </p:nvPr>
        </p:nvSpPr>
        <p:spPr>
          <a:xfrm>
            <a:off x="953467" y="593367"/>
            <a:ext cx="10284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69" name="Google Shape;4069;p7"/>
          <p:cNvSpPr/>
          <p:nvPr/>
        </p:nvSpPr>
        <p:spPr>
          <a:xfrm>
            <a:off x="339230" y="593377"/>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70" name="Google Shape;4070;p7"/>
          <p:cNvGrpSpPr/>
          <p:nvPr/>
        </p:nvGrpSpPr>
        <p:grpSpPr>
          <a:xfrm>
            <a:off x="498168" y="-85899"/>
            <a:ext cx="654448" cy="1974975"/>
            <a:chOff x="373626" y="-64425"/>
            <a:chExt cx="490836" cy="1481231"/>
          </a:xfrm>
        </p:grpSpPr>
        <p:sp>
          <p:nvSpPr>
            <p:cNvPr id="4071" name="Google Shape;4071;p7"/>
            <p:cNvSpPr/>
            <p:nvPr/>
          </p:nvSpPr>
          <p:spPr>
            <a:xfrm>
              <a:off x="544090" y="1317699"/>
              <a:ext cx="149938" cy="99107"/>
            </a:xfrm>
            <a:custGeom>
              <a:avLst/>
              <a:gdLst/>
              <a:ahLst/>
              <a:cxnLst/>
              <a:rect l="l" t="t" r="r" b="b"/>
              <a:pathLst>
                <a:path w="5106" h="3375" extrusionOk="0">
                  <a:moveTo>
                    <a:pt x="0" y="0"/>
                  </a:moveTo>
                  <a:lnTo>
                    <a:pt x="0" y="3112"/>
                  </a:lnTo>
                  <a:cubicBezTo>
                    <a:pt x="839" y="3287"/>
                    <a:pt x="1696" y="3375"/>
                    <a:pt x="2553" y="3375"/>
                  </a:cubicBezTo>
                  <a:cubicBezTo>
                    <a:pt x="3409" y="3375"/>
                    <a:pt x="4266" y="3287"/>
                    <a:pt x="5105" y="3112"/>
                  </a:cubicBezTo>
                  <a:lnTo>
                    <a:pt x="5105" y="0"/>
                  </a:ln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7"/>
            <p:cNvSpPr/>
            <p:nvPr/>
          </p:nvSpPr>
          <p:spPr>
            <a:xfrm>
              <a:off x="373626" y="935720"/>
              <a:ext cx="490836" cy="402535"/>
            </a:xfrm>
            <a:custGeom>
              <a:avLst/>
              <a:gdLst/>
              <a:ahLst/>
              <a:cxnLst/>
              <a:rect l="l" t="t" r="r" b="b"/>
              <a:pathLst>
                <a:path w="16715" h="13708" extrusionOk="0">
                  <a:moveTo>
                    <a:pt x="8358" y="1"/>
                  </a:moveTo>
                  <a:cubicBezTo>
                    <a:pt x="3742" y="1"/>
                    <a:pt x="1" y="3043"/>
                    <a:pt x="1" y="6854"/>
                  </a:cubicBezTo>
                  <a:cubicBezTo>
                    <a:pt x="1" y="10631"/>
                    <a:pt x="3742" y="13708"/>
                    <a:pt x="8358" y="13708"/>
                  </a:cubicBezTo>
                  <a:cubicBezTo>
                    <a:pt x="12973" y="13708"/>
                    <a:pt x="16715" y="10631"/>
                    <a:pt x="16715" y="6854"/>
                  </a:cubicBezTo>
                  <a:cubicBezTo>
                    <a:pt x="16715" y="3043"/>
                    <a:pt x="12973" y="1"/>
                    <a:pt x="8358" y="1"/>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7"/>
            <p:cNvSpPr/>
            <p:nvPr/>
          </p:nvSpPr>
          <p:spPr>
            <a:xfrm>
              <a:off x="435234" y="935720"/>
              <a:ext cx="367620" cy="402535"/>
            </a:xfrm>
            <a:custGeom>
              <a:avLst/>
              <a:gdLst/>
              <a:ahLst/>
              <a:cxnLst/>
              <a:rect l="l" t="t" r="r" b="b"/>
              <a:pathLst>
                <a:path w="12519" h="13708" fill="none" extrusionOk="0">
                  <a:moveTo>
                    <a:pt x="12519" y="6854"/>
                  </a:moveTo>
                  <a:cubicBezTo>
                    <a:pt x="12519" y="10631"/>
                    <a:pt x="9721" y="13708"/>
                    <a:pt x="6260" y="13708"/>
                  </a:cubicBezTo>
                  <a:cubicBezTo>
                    <a:pt x="2798" y="13708"/>
                    <a:pt x="1" y="10631"/>
                    <a:pt x="1" y="6854"/>
                  </a:cubicBezTo>
                  <a:cubicBezTo>
                    <a:pt x="1" y="3043"/>
                    <a:pt x="2798" y="1"/>
                    <a:pt x="6260" y="1"/>
                  </a:cubicBezTo>
                  <a:cubicBezTo>
                    <a:pt x="9721" y="1"/>
                    <a:pt x="12519" y="3043"/>
                    <a:pt x="12519" y="6854"/>
                  </a:cubicBezTo>
                  <a:close/>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7"/>
            <p:cNvSpPr/>
            <p:nvPr/>
          </p:nvSpPr>
          <p:spPr>
            <a:xfrm>
              <a:off x="520451" y="935720"/>
              <a:ext cx="197186" cy="402535"/>
            </a:xfrm>
            <a:custGeom>
              <a:avLst/>
              <a:gdLst/>
              <a:ahLst/>
              <a:cxnLst/>
              <a:rect l="l" t="t" r="r" b="b"/>
              <a:pathLst>
                <a:path w="6715" h="13708" fill="none" extrusionOk="0">
                  <a:moveTo>
                    <a:pt x="6714" y="6854"/>
                  </a:moveTo>
                  <a:cubicBezTo>
                    <a:pt x="6714" y="10631"/>
                    <a:pt x="5211" y="13708"/>
                    <a:pt x="3358" y="13708"/>
                  </a:cubicBezTo>
                  <a:cubicBezTo>
                    <a:pt x="1504" y="13708"/>
                    <a:pt x="1" y="10631"/>
                    <a:pt x="1" y="6854"/>
                  </a:cubicBezTo>
                  <a:cubicBezTo>
                    <a:pt x="1" y="3043"/>
                    <a:pt x="1504" y="1"/>
                    <a:pt x="3358" y="1"/>
                  </a:cubicBezTo>
                  <a:cubicBezTo>
                    <a:pt x="5211" y="1"/>
                    <a:pt x="6714" y="3043"/>
                    <a:pt x="6714" y="6854"/>
                  </a:cubicBezTo>
                  <a:close/>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4075" name="Google Shape;4075;p7"/>
            <p:cNvCxnSpPr/>
            <p:nvPr/>
          </p:nvCxnSpPr>
          <p:spPr>
            <a:xfrm rot="10800000">
              <a:off x="623750" y="-64425"/>
              <a:ext cx="0" cy="1005000"/>
            </a:xfrm>
            <a:prstGeom prst="straightConnector1">
              <a:avLst/>
            </a:prstGeom>
            <a:noFill/>
            <a:ln w="9525" cap="flat" cmpd="sng">
              <a:solidFill>
                <a:schemeClr val="accent2"/>
              </a:solidFill>
              <a:prstDash val="solid"/>
              <a:round/>
              <a:headEnd type="none" w="med" len="med"/>
              <a:tailEnd type="none" w="med" len="med"/>
            </a:ln>
          </p:spPr>
        </p:cxnSp>
      </p:grpSp>
      <p:grpSp>
        <p:nvGrpSpPr>
          <p:cNvPr id="4076" name="Google Shape;4076;p7"/>
          <p:cNvGrpSpPr/>
          <p:nvPr/>
        </p:nvGrpSpPr>
        <p:grpSpPr>
          <a:xfrm>
            <a:off x="10368278" y="269759"/>
            <a:ext cx="187581" cy="230063"/>
            <a:chOff x="1034783" y="1329944"/>
            <a:chExt cx="140686" cy="172547"/>
          </a:xfrm>
        </p:grpSpPr>
        <p:sp>
          <p:nvSpPr>
            <p:cNvPr id="4077" name="Google Shape;4077;p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81" name="Google Shape;4081;p7"/>
          <p:cNvGrpSpPr/>
          <p:nvPr/>
        </p:nvGrpSpPr>
        <p:grpSpPr>
          <a:xfrm>
            <a:off x="11689078" y="980959"/>
            <a:ext cx="187581" cy="230063"/>
            <a:chOff x="1034783" y="1329944"/>
            <a:chExt cx="140686" cy="172547"/>
          </a:xfrm>
        </p:grpSpPr>
        <p:sp>
          <p:nvSpPr>
            <p:cNvPr id="4082" name="Google Shape;4082;p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6" name="Google Shape;4086;p7"/>
          <p:cNvSpPr/>
          <p:nvPr/>
        </p:nvSpPr>
        <p:spPr>
          <a:xfrm>
            <a:off x="11122529" y="398249"/>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7" name="Google Shape;4087;p7"/>
          <p:cNvSpPr/>
          <p:nvPr/>
        </p:nvSpPr>
        <p:spPr>
          <a:xfrm>
            <a:off x="11877031" y="2889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8" name="Google Shape;4088;p7"/>
          <p:cNvSpPr/>
          <p:nvPr/>
        </p:nvSpPr>
        <p:spPr>
          <a:xfrm>
            <a:off x="11574597" y="15588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306576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089"/>
        <p:cNvGrpSpPr/>
        <p:nvPr/>
      </p:nvGrpSpPr>
      <p:grpSpPr>
        <a:xfrm>
          <a:off x="0" y="0"/>
          <a:ext cx="0" cy="0"/>
          <a:chOff x="0" y="0"/>
          <a:chExt cx="0" cy="0"/>
        </a:xfrm>
      </p:grpSpPr>
      <p:grpSp>
        <p:nvGrpSpPr>
          <p:cNvPr id="4090" name="Google Shape;4090;p8"/>
          <p:cNvGrpSpPr/>
          <p:nvPr/>
        </p:nvGrpSpPr>
        <p:grpSpPr>
          <a:xfrm>
            <a:off x="-59163" y="-149462"/>
            <a:ext cx="12310325" cy="7156923"/>
            <a:chOff x="-36097" y="-112100"/>
            <a:chExt cx="9232744" cy="5367692"/>
          </a:xfrm>
        </p:grpSpPr>
        <p:sp>
          <p:nvSpPr>
            <p:cNvPr id="4091" name="Google Shape;4091;p8"/>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8"/>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8"/>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8"/>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8"/>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8"/>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8"/>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8"/>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8"/>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8"/>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8"/>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8"/>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8"/>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8"/>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8"/>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8"/>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8"/>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8"/>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8"/>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8"/>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8"/>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8"/>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8"/>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8"/>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8"/>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8"/>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8"/>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8"/>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8"/>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8"/>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8"/>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8"/>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8"/>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8"/>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8"/>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8"/>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8"/>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8"/>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8"/>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8"/>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8"/>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8"/>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8"/>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8"/>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8"/>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8"/>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8"/>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8"/>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8"/>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8"/>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8"/>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8"/>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8"/>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8"/>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8"/>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8"/>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8"/>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8"/>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8"/>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8"/>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8"/>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8"/>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8"/>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8"/>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8"/>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8"/>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8"/>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8"/>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8"/>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8"/>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8"/>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8"/>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8"/>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8"/>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8"/>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8"/>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8"/>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8"/>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8"/>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8"/>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8"/>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8"/>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8"/>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8"/>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8"/>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8"/>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8"/>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8"/>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8"/>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8"/>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8"/>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8"/>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8"/>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8"/>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8"/>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8"/>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8"/>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8"/>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8"/>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8"/>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8"/>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8"/>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8"/>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8"/>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8"/>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8"/>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8"/>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8"/>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8"/>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8"/>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8"/>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8"/>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8"/>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8"/>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8"/>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8"/>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8"/>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8"/>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8"/>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8"/>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8"/>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8"/>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8"/>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8"/>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8"/>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8"/>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8"/>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8"/>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8"/>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8"/>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8"/>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8"/>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8"/>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8"/>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8"/>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8"/>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8"/>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8"/>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8"/>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8"/>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8"/>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8"/>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8"/>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8"/>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8"/>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8"/>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8"/>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8"/>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8"/>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8"/>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8"/>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8"/>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8"/>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8"/>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8"/>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8"/>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8"/>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8"/>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8"/>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8"/>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8"/>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8"/>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8"/>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8"/>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8"/>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8"/>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8"/>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8"/>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8"/>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8"/>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8"/>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8"/>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8"/>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8"/>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8"/>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8"/>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8"/>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8"/>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8"/>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8"/>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8"/>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8"/>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8"/>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8"/>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8"/>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8"/>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8"/>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8"/>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8"/>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8"/>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8"/>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8"/>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8"/>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8"/>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8"/>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8"/>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8"/>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8"/>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8"/>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8"/>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8"/>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8"/>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8"/>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8"/>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8"/>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8"/>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8"/>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8"/>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8"/>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8"/>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8"/>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8"/>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8"/>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8"/>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8"/>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8"/>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8"/>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8"/>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8"/>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8"/>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8"/>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8"/>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8"/>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8"/>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8"/>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8"/>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8"/>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8"/>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8"/>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8"/>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8"/>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8"/>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8"/>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8"/>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8"/>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8"/>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8"/>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8"/>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8"/>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8"/>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8"/>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8"/>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8"/>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8"/>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8"/>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8"/>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8"/>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8"/>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8"/>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8"/>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8"/>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8"/>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8"/>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8"/>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8"/>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8"/>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8"/>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8"/>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8"/>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8"/>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8"/>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8"/>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8"/>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8"/>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8"/>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8"/>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8"/>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8"/>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8"/>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8"/>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8"/>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8"/>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8"/>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8"/>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8"/>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8"/>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8"/>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8"/>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8"/>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8"/>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8"/>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8"/>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8"/>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8"/>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8"/>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8"/>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8"/>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8"/>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8"/>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8"/>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8"/>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8"/>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8"/>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8"/>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8"/>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8"/>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8"/>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8"/>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8"/>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8"/>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8"/>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8"/>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8"/>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8"/>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8"/>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8"/>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8"/>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8"/>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8"/>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8"/>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8"/>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8"/>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8"/>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8"/>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8"/>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8"/>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8"/>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8"/>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8"/>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8"/>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8"/>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8"/>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8"/>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8"/>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8"/>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8"/>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8"/>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8"/>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8"/>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8"/>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8"/>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8"/>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8"/>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8"/>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8"/>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8"/>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8"/>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8"/>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8"/>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8"/>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8"/>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8"/>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8"/>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8"/>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8"/>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8"/>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8"/>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8"/>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8"/>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8"/>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8"/>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8"/>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8"/>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8"/>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8"/>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8"/>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8"/>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8"/>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8"/>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8"/>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8"/>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8"/>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8"/>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8"/>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8"/>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8"/>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8"/>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8"/>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8"/>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8"/>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8"/>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8"/>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8"/>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8"/>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8"/>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8"/>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8"/>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8"/>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8"/>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8"/>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8"/>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8"/>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8"/>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8"/>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8"/>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8"/>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8"/>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8"/>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8"/>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8"/>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8"/>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8"/>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8"/>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8"/>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8"/>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8"/>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8"/>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8"/>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8"/>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8"/>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8"/>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8"/>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8"/>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8"/>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8"/>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8"/>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8"/>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8"/>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8"/>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8"/>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8"/>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8"/>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8"/>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8"/>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8"/>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8"/>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8"/>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8"/>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8"/>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8"/>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8"/>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8"/>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8"/>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8"/>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8"/>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8"/>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8"/>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8"/>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8"/>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8"/>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8"/>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8"/>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8"/>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8"/>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8"/>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8"/>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8"/>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8"/>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8"/>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8"/>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8"/>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8"/>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8"/>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8"/>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8"/>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8"/>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8"/>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8"/>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8"/>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8"/>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8"/>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8"/>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8"/>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8"/>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8"/>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8"/>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8"/>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8"/>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8"/>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8"/>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8"/>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8"/>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8"/>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8"/>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8"/>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8"/>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8"/>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8"/>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8"/>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8"/>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8"/>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8"/>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8"/>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8"/>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8"/>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8"/>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8"/>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8"/>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8"/>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8"/>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8"/>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8"/>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8"/>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8"/>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8"/>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8"/>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8"/>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8"/>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8"/>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8"/>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8"/>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8"/>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8"/>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8"/>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8"/>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8"/>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8"/>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8"/>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8"/>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8"/>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8"/>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8"/>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8"/>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8"/>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8"/>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8"/>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8"/>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8"/>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8"/>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8"/>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8"/>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8"/>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8"/>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8"/>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8"/>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8"/>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8"/>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8"/>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8"/>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8"/>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8"/>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8"/>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8"/>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8"/>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8"/>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8"/>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8"/>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8"/>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8"/>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8"/>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8"/>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8"/>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8"/>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8"/>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8"/>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8"/>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8"/>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8"/>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8"/>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8"/>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8"/>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8"/>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8"/>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8"/>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8"/>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8"/>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8"/>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8"/>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8"/>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8"/>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8"/>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8"/>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8"/>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8"/>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8"/>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8"/>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8"/>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8"/>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8"/>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8"/>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8"/>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8"/>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8"/>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8"/>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8"/>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8"/>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8"/>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8"/>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8"/>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8"/>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8"/>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8"/>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8"/>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8"/>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8"/>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8"/>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8"/>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8"/>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8"/>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8"/>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8"/>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8"/>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8"/>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8"/>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8"/>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8"/>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8"/>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8"/>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8"/>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8"/>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8"/>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8"/>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8"/>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8"/>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8"/>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8"/>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8"/>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8"/>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8"/>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8"/>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8"/>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8"/>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8"/>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8"/>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8"/>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8"/>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8"/>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8"/>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8"/>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8"/>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8"/>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8"/>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8"/>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8"/>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8"/>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8"/>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8"/>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8"/>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8"/>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8"/>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8"/>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8"/>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8"/>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8"/>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8"/>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8"/>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8"/>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8"/>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8"/>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8"/>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8"/>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8"/>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8"/>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8"/>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8"/>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26" name="Google Shape;4726;p8"/>
          <p:cNvSpPr txBox="1">
            <a:spLocks noGrp="1"/>
          </p:cNvSpPr>
          <p:nvPr>
            <p:ph type="title"/>
          </p:nvPr>
        </p:nvSpPr>
        <p:spPr>
          <a:xfrm>
            <a:off x="953400" y="1742800"/>
            <a:ext cx="10285200" cy="3372400"/>
          </a:xfrm>
          <a:prstGeom prst="rect">
            <a:avLst/>
          </a:prstGeom>
        </p:spPr>
        <p:txBody>
          <a:bodyPr spcFirstLastPara="1" wrap="square" lIns="91425" tIns="91425" rIns="91425" bIns="91425" anchor="t" anchorCtr="0">
            <a:noAutofit/>
          </a:bodyPr>
          <a:lstStyle>
            <a:lvl1pPr lvl="0" algn="ctr">
              <a:spcBef>
                <a:spcPts val="0"/>
              </a:spcBef>
              <a:spcAft>
                <a:spcPts val="0"/>
              </a:spcAft>
              <a:buSzPts val="6000"/>
              <a:buNone/>
              <a:defRPr sz="11333"/>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4727" name="Google Shape;4727;p8"/>
          <p:cNvGrpSpPr/>
          <p:nvPr/>
        </p:nvGrpSpPr>
        <p:grpSpPr>
          <a:xfrm>
            <a:off x="10310879" y="5085067"/>
            <a:ext cx="1678981" cy="1645763"/>
            <a:chOff x="7683447" y="2854250"/>
            <a:chExt cx="1259236" cy="1234322"/>
          </a:xfrm>
        </p:grpSpPr>
        <p:sp>
          <p:nvSpPr>
            <p:cNvPr id="4728" name="Google Shape;4728;p8"/>
            <p:cNvSpPr/>
            <p:nvPr/>
          </p:nvSpPr>
          <p:spPr>
            <a:xfrm rot="8706649" flipH="1">
              <a:off x="7840220" y="3048742"/>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8"/>
            <p:cNvSpPr/>
            <p:nvPr/>
          </p:nvSpPr>
          <p:spPr>
            <a:xfrm rot="8706649" flipH="1">
              <a:off x="8030714" y="3273829"/>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8"/>
            <p:cNvSpPr/>
            <p:nvPr/>
          </p:nvSpPr>
          <p:spPr>
            <a:xfrm rot="8706649" flipH="1">
              <a:off x="8213444" y="3423440"/>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8"/>
            <p:cNvSpPr/>
            <p:nvPr/>
          </p:nvSpPr>
          <p:spPr>
            <a:xfrm rot="8706649" flipH="1">
              <a:off x="8268996" y="3481266"/>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8"/>
            <p:cNvSpPr/>
            <p:nvPr/>
          </p:nvSpPr>
          <p:spPr>
            <a:xfrm rot="8706649" flipH="1">
              <a:off x="8298920" y="3458823"/>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8"/>
            <p:cNvSpPr/>
            <p:nvPr/>
          </p:nvSpPr>
          <p:spPr>
            <a:xfrm rot="8706649" flipH="1">
              <a:off x="8497574" y="3034101"/>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8"/>
            <p:cNvSpPr/>
            <p:nvPr/>
          </p:nvSpPr>
          <p:spPr>
            <a:xfrm rot="8706649" flipH="1">
              <a:off x="8662182" y="3085515"/>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35" name="Google Shape;4735;p8"/>
          <p:cNvGrpSpPr/>
          <p:nvPr/>
        </p:nvGrpSpPr>
        <p:grpSpPr>
          <a:xfrm rot="4884314">
            <a:off x="10782819" y="-74821"/>
            <a:ext cx="1670245" cy="1898949"/>
            <a:chOff x="7302137" y="3521630"/>
            <a:chExt cx="832404" cy="946383"/>
          </a:xfrm>
        </p:grpSpPr>
        <p:sp>
          <p:nvSpPr>
            <p:cNvPr id="4736" name="Google Shape;4736;p8"/>
            <p:cNvSpPr/>
            <p:nvPr/>
          </p:nvSpPr>
          <p:spPr>
            <a:xfrm rot="8706649" flipH="1">
              <a:off x="7482962" y="3586147"/>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8"/>
            <p:cNvSpPr/>
            <p:nvPr/>
          </p:nvSpPr>
          <p:spPr>
            <a:xfrm rot="8706649" flipH="1">
              <a:off x="7767386" y="3876113"/>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8"/>
            <p:cNvSpPr/>
            <p:nvPr/>
          </p:nvSpPr>
          <p:spPr>
            <a:xfrm rot="8706649" flipH="1">
              <a:off x="7675914" y="4089072"/>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8"/>
            <p:cNvSpPr/>
            <p:nvPr/>
          </p:nvSpPr>
          <p:spPr>
            <a:xfrm rot="8706649" flipH="1">
              <a:off x="7790431" y="4247619"/>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8"/>
            <p:cNvSpPr/>
            <p:nvPr/>
          </p:nvSpPr>
          <p:spPr>
            <a:xfrm rot="8706649" flipH="1">
              <a:off x="7884173" y="4303432"/>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8"/>
            <p:cNvSpPr/>
            <p:nvPr/>
          </p:nvSpPr>
          <p:spPr>
            <a:xfrm rot="8706649" flipH="1">
              <a:off x="7751538" y="4074603"/>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42" name="Google Shape;4742;p8"/>
          <p:cNvSpPr/>
          <p:nvPr/>
        </p:nvSpPr>
        <p:spPr>
          <a:xfrm>
            <a:off x="11826584" y="2048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43" name="Google Shape;4743;p8"/>
          <p:cNvGrpSpPr/>
          <p:nvPr/>
        </p:nvGrpSpPr>
        <p:grpSpPr>
          <a:xfrm>
            <a:off x="11366616" y="2721750"/>
            <a:ext cx="233233" cy="286047"/>
            <a:chOff x="2067386" y="2215512"/>
            <a:chExt cx="174925" cy="214535"/>
          </a:xfrm>
        </p:grpSpPr>
        <p:sp>
          <p:nvSpPr>
            <p:cNvPr id="4744" name="Google Shape;4744;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48" name="Google Shape;4748;p8"/>
          <p:cNvGrpSpPr/>
          <p:nvPr/>
        </p:nvGrpSpPr>
        <p:grpSpPr>
          <a:xfrm>
            <a:off x="11656316" y="3453950"/>
            <a:ext cx="233233" cy="286047"/>
            <a:chOff x="2067386" y="2215512"/>
            <a:chExt cx="174925" cy="214535"/>
          </a:xfrm>
        </p:grpSpPr>
        <p:sp>
          <p:nvSpPr>
            <p:cNvPr id="4749" name="Google Shape;4749;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53" name="Google Shape;4753;p8"/>
          <p:cNvSpPr/>
          <p:nvPr/>
        </p:nvSpPr>
        <p:spPr>
          <a:xfrm flipH="1">
            <a:off x="11366594" y="429095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54" name="Google Shape;4754;p8"/>
          <p:cNvSpPr/>
          <p:nvPr/>
        </p:nvSpPr>
        <p:spPr>
          <a:xfrm>
            <a:off x="11655951" y="48071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55" name="Google Shape;4755;p8"/>
          <p:cNvGrpSpPr/>
          <p:nvPr/>
        </p:nvGrpSpPr>
        <p:grpSpPr>
          <a:xfrm>
            <a:off x="9730212" y="-189440"/>
            <a:ext cx="1271224" cy="1489603"/>
            <a:chOff x="7297659" y="-142080"/>
            <a:chExt cx="953418" cy="1117202"/>
          </a:xfrm>
        </p:grpSpPr>
        <p:sp>
          <p:nvSpPr>
            <p:cNvPr id="4756" name="Google Shape;4756;p8"/>
            <p:cNvSpPr/>
            <p:nvPr/>
          </p:nvSpPr>
          <p:spPr>
            <a:xfrm rot="-7493413" flipH="1">
              <a:off x="7693953" y="-119424"/>
              <a:ext cx="382023" cy="626278"/>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8"/>
            <p:cNvSpPr/>
            <p:nvPr/>
          </p:nvSpPr>
          <p:spPr>
            <a:xfrm rot="-7493413" flipH="1">
              <a:off x="7385316" y="438416"/>
              <a:ext cx="449513" cy="448282"/>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8"/>
            <p:cNvSpPr/>
            <p:nvPr/>
          </p:nvSpPr>
          <p:spPr>
            <a:xfrm rot="-7493413" flipH="1">
              <a:off x="7433102" y="644034"/>
              <a:ext cx="197469" cy="250386"/>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8"/>
            <p:cNvSpPr/>
            <p:nvPr/>
          </p:nvSpPr>
          <p:spPr>
            <a:xfrm rot="-7493413" flipH="1">
              <a:off x="7520081" y="470928"/>
              <a:ext cx="307398" cy="291065"/>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60" name="Google Shape;4760;p8"/>
          <p:cNvSpPr/>
          <p:nvPr/>
        </p:nvSpPr>
        <p:spPr>
          <a:xfrm flipH="1">
            <a:off x="9988394" y="33945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61" name="Google Shape;4761;p8"/>
          <p:cNvGrpSpPr/>
          <p:nvPr/>
        </p:nvGrpSpPr>
        <p:grpSpPr>
          <a:xfrm>
            <a:off x="10874049" y="257750"/>
            <a:ext cx="233233" cy="286047"/>
            <a:chOff x="2067386" y="2215512"/>
            <a:chExt cx="174925" cy="214535"/>
          </a:xfrm>
        </p:grpSpPr>
        <p:sp>
          <p:nvSpPr>
            <p:cNvPr id="4762" name="Google Shape;4762;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6" name="Google Shape;4766;p8"/>
          <p:cNvGrpSpPr/>
          <p:nvPr/>
        </p:nvGrpSpPr>
        <p:grpSpPr>
          <a:xfrm rot="-9733467">
            <a:off x="1031364" y="5582515"/>
            <a:ext cx="1176001" cy="1124328"/>
            <a:chOff x="7746758" y="194662"/>
            <a:chExt cx="1299542" cy="1242440"/>
          </a:xfrm>
        </p:grpSpPr>
        <p:sp>
          <p:nvSpPr>
            <p:cNvPr id="4767" name="Google Shape;4767;p8"/>
            <p:cNvSpPr/>
            <p:nvPr/>
          </p:nvSpPr>
          <p:spPr>
            <a:xfrm rot="-8706649">
              <a:off x="7882577" y="416930"/>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8"/>
            <p:cNvSpPr/>
            <p:nvPr/>
          </p:nvSpPr>
          <p:spPr>
            <a:xfrm rot="-8706649">
              <a:off x="8120677" y="600814"/>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8"/>
            <p:cNvSpPr/>
            <p:nvPr/>
          </p:nvSpPr>
          <p:spPr>
            <a:xfrm rot="-8706649">
              <a:off x="8383253" y="838601"/>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8"/>
            <p:cNvSpPr/>
            <p:nvPr/>
          </p:nvSpPr>
          <p:spPr>
            <a:xfrm rot="-8706649">
              <a:off x="8332545" y="792243"/>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8"/>
            <p:cNvSpPr/>
            <p:nvPr/>
          </p:nvSpPr>
          <p:spPr>
            <a:xfrm rot="-8706649">
              <a:off x="7855122" y="852709"/>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2" name="Google Shape;4772;p8"/>
          <p:cNvGrpSpPr/>
          <p:nvPr/>
        </p:nvGrpSpPr>
        <p:grpSpPr>
          <a:xfrm rot="-6576248">
            <a:off x="-336779" y="5051093"/>
            <a:ext cx="1670168" cy="1898860"/>
            <a:chOff x="7302137" y="3521630"/>
            <a:chExt cx="832404" cy="946383"/>
          </a:xfrm>
        </p:grpSpPr>
        <p:sp>
          <p:nvSpPr>
            <p:cNvPr id="4773" name="Google Shape;4773;p8"/>
            <p:cNvSpPr/>
            <p:nvPr/>
          </p:nvSpPr>
          <p:spPr>
            <a:xfrm rot="8706649" flipH="1">
              <a:off x="7482962" y="3586147"/>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8"/>
            <p:cNvSpPr/>
            <p:nvPr/>
          </p:nvSpPr>
          <p:spPr>
            <a:xfrm rot="8706649" flipH="1">
              <a:off x="7767386" y="3876113"/>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8"/>
            <p:cNvSpPr/>
            <p:nvPr/>
          </p:nvSpPr>
          <p:spPr>
            <a:xfrm rot="8706649" flipH="1">
              <a:off x="7675914" y="4089072"/>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8"/>
            <p:cNvSpPr/>
            <p:nvPr/>
          </p:nvSpPr>
          <p:spPr>
            <a:xfrm rot="8706649" flipH="1">
              <a:off x="7790431" y="4247619"/>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8"/>
            <p:cNvSpPr/>
            <p:nvPr/>
          </p:nvSpPr>
          <p:spPr>
            <a:xfrm rot="8706649" flipH="1">
              <a:off x="7884173" y="4303432"/>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8"/>
            <p:cNvSpPr/>
            <p:nvPr/>
          </p:nvSpPr>
          <p:spPr>
            <a:xfrm rot="8706649" flipH="1">
              <a:off x="7751538" y="4074603"/>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79" name="Google Shape;4779;p8"/>
          <p:cNvGrpSpPr/>
          <p:nvPr/>
        </p:nvGrpSpPr>
        <p:grpSpPr>
          <a:xfrm>
            <a:off x="2764168" y="6194590"/>
            <a:ext cx="298641" cy="366239"/>
            <a:chOff x="7314226" y="2364570"/>
            <a:chExt cx="170431" cy="208992"/>
          </a:xfrm>
        </p:grpSpPr>
        <p:sp>
          <p:nvSpPr>
            <p:cNvPr id="4780" name="Google Shape;4780;p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84" name="Google Shape;4784;p8"/>
          <p:cNvGrpSpPr/>
          <p:nvPr/>
        </p:nvGrpSpPr>
        <p:grpSpPr>
          <a:xfrm>
            <a:off x="684649" y="6114450"/>
            <a:ext cx="233233" cy="286047"/>
            <a:chOff x="2067386" y="2215512"/>
            <a:chExt cx="174925" cy="214535"/>
          </a:xfrm>
        </p:grpSpPr>
        <p:sp>
          <p:nvSpPr>
            <p:cNvPr id="4785" name="Google Shape;4785;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89" name="Google Shape;4789;p8"/>
          <p:cNvSpPr/>
          <p:nvPr/>
        </p:nvSpPr>
        <p:spPr>
          <a:xfrm flipH="1">
            <a:off x="3634194" y="608335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90" name="Google Shape;4790;p8"/>
          <p:cNvGrpSpPr/>
          <p:nvPr/>
        </p:nvGrpSpPr>
        <p:grpSpPr>
          <a:xfrm>
            <a:off x="4282749" y="5934350"/>
            <a:ext cx="233233" cy="286047"/>
            <a:chOff x="2067386" y="2215512"/>
            <a:chExt cx="174925" cy="214535"/>
          </a:xfrm>
        </p:grpSpPr>
        <p:sp>
          <p:nvSpPr>
            <p:cNvPr id="4791" name="Google Shape;4791;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5" name="Google Shape;4795;p8"/>
          <p:cNvGrpSpPr/>
          <p:nvPr/>
        </p:nvGrpSpPr>
        <p:grpSpPr>
          <a:xfrm rot="-10038048">
            <a:off x="9127444" y="5704136"/>
            <a:ext cx="1212833" cy="1213731"/>
            <a:chOff x="7654583" y="1341698"/>
            <a:chExt cx="1103561" cy="1104377"/>
          </a:xfrm>
        </p:grpSpPr>
        <p:sp>
          <p:nvSpPr>
            <p:cNvPr id="4796" name="Google Shape;4796;p8"/>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8"/>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8"/>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8"/>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8"/>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8"/>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02" name="Google Shape;4802;p8"/>
          <p:cNvGrpSpPr/>
          <p:nvPr/>
        </p:nvGrpSpPr>
        <p:grpSpPr>
          <a:xfrm rot="-3416449">
            <a:off x="209133" y="297661"/>
            <a:ext cx="1732707" cy="1656572"/>
            <a:chOff x="7746758" y="194662"/>
            <a:chExt cx="1299542" cy="1242440"/>
          </a:xfrm>
        </p:grpSpPr>
        <p:sp>
          <p:nvSpPr>
            <p:cNvPr id="4803" name="Google Shape;4803;p8"/>
            <p:cNvSpPr/>
            <p:nvPr/>
          </p:nvSpPr>
          <p:spPr>
            <a:xfrm rot="-8706649">
              <a:off x="7882577" y="416930"/>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8"/>
            <p:cNvSpPr/>
            <p:nvPr/>
          </p:nvSpPr>
          <p:spPr>
            <a:xfrm rot="-8706649">
              <a:off x="8120677" y="600814"/>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8"/>
            <p:cNvSpPr/>
            <p:nvPr/>
          </p:nvSpPr>
          <p:spPr>
            <a:xfrm rot="-8706649">
              <a:off x="8383253" y="838601"/>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8"/>
            <p:cNvSpPr/>
            <p:nvPr/>
          </p:nvSpPr>
          <p:spPr>
            <a:xfrm rot="-8706649">
              <a:off x="8332545" y="792243"/>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8"/>
            <p:cNvSpPr/>
            <p:nvPr/>
          </p:nvSpPr>
          <p:spPr>
            <a:xfrm rot="-8706649">
              <a:off x="7855122" y="852709"/>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08" name="Google Shape;4808;p8"/>
          <p:cNvGrpSpPr/>
          <p:nvPr/>
        </p:nvGrpSpPr>
        <p:grpSpPr>
          <a:xfrm>
            <a:off x="2090334" y="462057"/>
            <a:ext cx="298641" cy="366239"/>
            <a:chOff x="7314226" y="2364570"/>
            <a:chExt cx="170431" cy="208992"/>
          </a:xfrm>
        </p:grpSpPr>
        <p:sp>
          <p:nvSpPr>
            <p:cNvPr id="4809" name="Google Shape;4809;p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13" name="Google Shape;4813;p8"/>
          <p:cNvSpPr/>
          <p:nvPr/>
        </p:nvSpPr>
        <p:spPr>
          <a:xfrm>
            <a:off x="381351" y="21995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814" name="Google Shape;4814;p8"/>
          <p:cNvGrpSpPr/>
          <p:nvPr/>
        </p:nvGrpSpPr>
        <p:grpSpPr>
          <a:xfrm>
            <a:off x="3349882" y="176017"/>
            <a:ext cx="233233" cy="286047"/>
            <a:chOff x="2067386" y="2215512"/>
            <a:chExt cx="174925" cy="214535"/>
          </a:xfrm>
        </p:grpSpPr>
        <p:sp>
          <p:nvSpPr>
            <p:cNvPr id="4815" name="Google Shape;4815;p8"/>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8"/>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8"/>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8"/>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19" name="Google Shape;4819;p8"/>
          <p:cNvSpPr/>
          <p:nvPr/>
        </p:nvSpPr>
        <p:spPr>
          <a:xfrm flipH="1">
            <a:off x="2966661" y="616525"/>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20" name="Google Shape;4820;p8"/>
          <p:cNvSpPr/>
          <p:nvPr/>
        </p:nvSpPr>
        <p:spPr>
          <a:xfrm flipH="1">
            <a:off x="739928" y="2839741"/>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139687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821"/>
        <p:cNvGrpSpPr/>
        <p:nvPr/>
      </p:nvGrpSpPr>
      <p:grpSpPr>
        <a:xfrm>
          <a:off x="0" y="0"/>
          <a:ext cx="0" cy="0"/>
          <a:chOff x="0" y="0"/>
          <a:chExt cx="0" cy="0"/>
        </a:xfrm>
      </p:grpSpPr>
      <p:grpSp>
        <p:nvGrpSpPr>
          <p:cNvPr id="4822" name="Google Shape;4822;p9"/>
          <p:cNvGrpSpPr/>
          <p:nvPr/>
        </p:nvGrpSpPr>
        <p:grpSpPr>
          <a:xfrm>
            <a:off x="-59163" y="-149462"/>
            <a:ext cx="12310325" cy="7156923"/>
            <a:chOff x="-36097" y="-112100"/>
            <a:chExt cx="9232744" cy="5367692"/>
          </a:xfrm>
        </p:grpSpPr>
        <p:sp>
          <p:nvSpPr>
            <p:cNvPr id="4823" name="Google Shape;4823;p9"/>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9"/>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9"/>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9"/>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9"/>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9"/>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9"/>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9"/>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9"/>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9"/>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9"/>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9"/>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9"/>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9"/>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9"/>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9"/>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9"/>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9"/>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9"/>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9"/>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9"/>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9"/>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9"/>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9"/>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9"/>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9"/>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9"/>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9"/>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9"/>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9"/>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9"/>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9"/>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9"/>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9"/>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9"/>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9"/>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9"/>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9"/>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9"/>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9"/>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9"/>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9"/>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9"/>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9"/>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9"/>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9"/>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9"/>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9"/>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9"/>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9"/>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9"/>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9"/>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9"/>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9"/>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9"/>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9"/>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9"/>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9"/>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9"/>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9"/>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9"/>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9"/>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9"/>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9"/>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9"/>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9"/>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9"/>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9"/>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9"/>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9"/>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9"/>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9"/>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9"/>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9"/>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9"/>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9"/>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9"/>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9"/>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9"/>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9"/>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9"/>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9"/>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9"/>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9"/>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9"/>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9"/>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9"/>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9"/>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9"/>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9"/>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9"/>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9"/>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9"/>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9"/>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9"/>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9"/>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9"/>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9"/>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9"/>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9"/>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9"/>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9"/>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9"/>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9"/>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9"/>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9"/>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9"/>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9"/>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9"/>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9"/>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9"/>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9"/>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9"/>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9"/>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9"/>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9"/>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9"/>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9"/>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9"/>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9"/>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9"/>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9"/>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9"/>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9"/>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9"/>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9"/>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9"/>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9"/>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9"/>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9"/>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9"/>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9"/>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9"/>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9"/>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9"/>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9"/>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9"/>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9"/>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9"/>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9"/>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9"/>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9"/>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9"/>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9"/>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9"/>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9"/>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9"/>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9"/>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9"/>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9"/>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9"/>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9"/>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9"/>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9"/>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9"/>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9"/>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9"/>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9"/>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9"/>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9"/>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9"/>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9"/>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9"/>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9"/>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9"/>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9"/>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9"/>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9"/>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9"/>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9"/>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9"/>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9"/>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9"/>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9"/>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9"/>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9"/>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9"/>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9"/>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9"/>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9"/>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9"/>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9"/>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9"/>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9"/>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9"/>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9"/>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9"/>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9"/>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9"/>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9"/>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9"/>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9"/>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9"/>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9"/>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9"/>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9"/>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9"/>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9"/>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9"/>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9"/>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9"/>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9"/>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9"/>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9"/>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9"/>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9"/>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9"/>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9"/>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9"/>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9"/>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9"/>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9"/>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9"/>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9"/>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9"/>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9"/>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9"/>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9"/>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9"/>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9"/>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9"/>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9"/>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9"/>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9"/>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9"/>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9"/>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9"/>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9"/>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9"/>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9"/>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9"/>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9"/>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9"/>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9"/>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9"/>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9"/>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9"/>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9"/>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9"/>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9"/>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9"/>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9"/>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9"/>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9"/>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9"/>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9"/>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9"/>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9"/>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9"/>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9"/>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9"/>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9"/>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9"/>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9"/>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9"/>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9"/>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9"/>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9"/>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9"/>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9"/>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9"/>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9"/>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9"/>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9"/>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9"/>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9"/>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9"/>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9"/>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9"/>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9"/>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9"/>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9"/>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9"/>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9"/>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9"/>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9"/>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9"/>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9"/>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9"/>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9"/>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9"/>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9"/>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9"/>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9"/>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9"/>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9"/>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9"/>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9"/>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9"/>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9"/>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9"/>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9"/>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9"/>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9"/>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9"/>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9"/>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9"/>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9"/>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9"/>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9"/>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9"/>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9"/>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9"/>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9"/>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9"/>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9"/>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9"/>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9"/>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9"/>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9"/>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9"/>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9"/>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9"/>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9"/>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9"/>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9"/>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9"/>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9"/>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9"/>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9"/>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9"/>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9"/>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9"/>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9"/>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9"/>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9"/>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9"/>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9"/>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9"/>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9"/>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9"/>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9"/>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9"/>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9"/>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9"/>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9"/>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9"/>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9"/>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9"/>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9"/>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9"/>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9"/>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9"/>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9"/>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9"/>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9"/>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9"/>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9"/>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9"/>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9"/>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9"/>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9"/>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9"/>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9"/>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9"/>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9"/>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9"/>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9"/>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9"/>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9"/>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9"/>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9"/>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9"/>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9"/>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9"/>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9"/>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9"/>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9"/>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9"/>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9"/>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9"/>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9"/>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9"/>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9"/>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9"/>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9"/>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9"/>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9"/>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9"/>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9"/>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9"/>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9"/>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9"/>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9"/>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9"/>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9"/>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9"/>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9"/>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9"/>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9"/>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9"/>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9"/>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9"/>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9"/>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9"/>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9"/>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9"/>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9"/>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9"/>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9"/>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9"/>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9"/>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9"/>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9"/>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9"/>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9"/>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9"/>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9"/>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9"/>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9"/>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9"/>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9"/>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9"/>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9"/>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9"/>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9"/>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9"/>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9"/>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9"/>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9"/>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9"/>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9"/>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9"/>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9"/>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9"/>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9"/>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9"/>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9"/>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9"/>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9"/>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9"/>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9"/>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9"/>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9"/>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9"/>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9"/>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9"/>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9"/>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9"/>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9"/>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9"/>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9"/>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9"/>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9"/>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9"/>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9"/>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9"/>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9"/>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9"/>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9"/>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9"/>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9"/>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9"/>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9"/>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9"/>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9"/>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9"/>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9"/>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9"/>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9"/>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9"/>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9"/>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9"/>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9"/>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9"/>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9"/>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9"/>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9"/>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9"/>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9"/>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9"/>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9"/>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9"/>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9"/>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9"/>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9"/>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9"/>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9"/>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9"/>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9"/>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9"/>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9"/>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9"/>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9"/>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9"/>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9"/>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9"/>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9"/>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9"/>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9"/>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9"/>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9"/>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9"/>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9"/>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9"/>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9"/>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9"/>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9"/>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9"/>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9"/>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9"/>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9"/>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9"/>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9"/>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9"/>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9"/>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9"/>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9"/>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9"/>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9"/>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9"/>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9"/>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9"/>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9"/>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9"/>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9"/>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9"/>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9"/>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9"/>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9"/>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9"/>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9"/>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9"/>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9"/>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9"/>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9"/>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9"/>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9"/>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9"/>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9"/>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9"/>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9"/>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9"/>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9"/>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9"/>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9"/>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9"/>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9"/>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9"/>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9"/>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9"/>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9"/>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9"/>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9"/>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9"/>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9"/>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9"/>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9"/>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9"/>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9"/>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9"/>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9"/>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9"/>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9"/>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9"/>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9"/>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9"/>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9"/>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9"/>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9"/>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9"/>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9"/>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9"/>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9"/>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9"/>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9"/>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9"/>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9"/>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9"/>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9"/>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9"/>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9"/>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9"/>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9"/>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9"/>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9"/>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9"/>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9"/>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9"/>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9"/>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9"/>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9"/>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9"/>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9"/>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9"/>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9"/>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9"/>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9"/>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9"/>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9"/>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9"/>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9"/>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9"/>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9"/>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9"/>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9"/>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9"/>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9"/>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9"/>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9"/>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9"/>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9"/>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9"/>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9"/>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9"/>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9"/>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9"/>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9"/>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9"/>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9"/>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9"/>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9"/>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9"/>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9"/>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9"/>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9"/>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9"/>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9"/>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9"/>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9"/>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9"/>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9"/>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9"/>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9"/>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9"/>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9"/>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9"/>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9"/>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9"/>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9"/>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9"/>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9"/>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9"/>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9"/>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9"/>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58" name="Google Shape;5458;p9"/>
          <p:cNvSpPr txBox="1">
            <a:spLocks noGrp="1"/>
          </p:cNvSpPr>
          <p:nvPr>
            <p:ph type="title"/>
          </p:nvPr>
        </p:nvSpPr>
        <p:spPr>
          <a:xfrm>
            <a:off x="960000" y="1942233"/>
            <a:ext cx="7590400" cy="1916800"/>
          </a:xfrm>
          <a:prstGeom prst="rect">
            <a:avLst/>
          </a:prstGeom>
          <a:ln>
            <a:noFill/>
          </a:ln>
        </p:spPr>
        <p:txBody>
          <a:bodyPr spcFirstLastPara="1" wrap="square" lIns="91425" tIns="91425" rIns="91425" bIns="91425" anchor="ctr" anchorCtr="0">
            <a:noAutofit/>
          </a:bodyPr>
          <a:lstStyle>
            <a:lvl1pPr lvl="0" algn="l" rtl="0">
              <a:spcBef>
                <a:spcPts val="0"/>
              </a:spcBef>
              <a:spcAft>
                <a:spcPts val="0"/>
              </a:spcAft>
              <a:buSzPts val="3600"/>
              <a:buNone/>
              <a:defRPr sz="149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459" name="Google Shape;5459;p9"/>
          <p:cNvSpPr txBox="1">
            <a:spLocks noGrp="1"/>
          </p:cNvSpPr>
          <p:nvPr>
            <p:ph type="subTitle" idx="1"/>
          </p:nvPr>
        </p:nvSpPr>
        <p:spPr>
          <a:xfrm>
            <a:off x="960000" y="3950967"/>
            <a:ext cx="7590400" cy="964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6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460" name="Google Shape;5460;p9"/>
          <p:cNvGrpSpPr/>
          <p:nvPr/>
        </p:nvGrpSpPr>
        <p:grpSpPr>
          <a:xfrm>
            <a:off x="390412" y="-56672"/>
            <a:ext cx="1254661" cy="1831317"/>
            <a:chOff x="2423325" y="228725"/>
            <a:chExt cx="682425" cy="996075"/>
          </a:xfrm>
        </p:grpSpPr>
        <p:sp>
          <p:nvSpPr>
            <p:cNvPr id="5461" name="Google Shape;5461;p9"/>
            <p:cNvSpPr/>
            <p:nvPr/>
          </p:nvSpPr>
          <p:spPr>
            <a:xfrm>
              <a:off x="2685425" y="1011425"/>
              <a:ext cx="93975" cy="213375"/>
            </a:xfrm>
            <a:custGeom>
              <a:avLst/>
              <a:gdLst/>
              <a:ahLst/>
              <a:cxnLst/>
              <a:rect l="l" t="t" r="r" b="b"/>
              <a:pathLst>
                <a:path w="3759" h="8535" fill="none" extrusionOk="0">
                  <a:moveTo>
                    <a:pt x="3758" y="1"/>
                  </a:moveTo>
                  <a:cubicBezTo>
                    <a:pt x="3673" y="3787"/>
                    <a:pt x="2515" y="6697"/>
                    <a:pt x="0" y="8534"/>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9"/>
            <p:cNvSpPr/>
            <p:nvPr/>
          </p:nvSpPr>
          <p:spPr>
            <a:xfrm>
              <a:off x="2637375" y="1002950"/>
              <a:ext cx="111650" cy="208425"/>
            </a:xfrm>
            <a:custGeom>
              <a:avLst/>
              <a:gdLst/>
              <a:ahLst/>
              <a:cxnLst/>
              <a:rect l="l" t="t" r="r" b="b"/>
              <a:pathLst>
                <a:path w="4466" h="8337" fill="none" extrusionOk="0">
                  <a:moveTo>
                    <a:pt x="4465" y="1"/>
                  </a:moveTo>
                  <a:cubicBezTo>
                    <a:pt x="3928" y="3194"/>
                    <a:pt x="2346" y="6132"/>
                    <a:pt x="1" y="8336"/>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9"/>
            <p:cNvSpPr/>
            <p:nvPr/>
          </p:nvSpPr>
          <p:spPr>
            <a:xfrm>
              <a:off x="2582275" y="988125"/>
              <a:ext cx="137075" cy="200650"/>
            </a:xfrm>
            <a:custGeom>
              <a:avLst/>
              <a:gdLst/>
              <a:ahLst/>
              <a:cxnLst/>
              <a:rect l="l" t="t" r="r" b="b"/>
              <a:pathLst>
                <a:path w="5483" h="8026" fill="none" extrusionOk="0">
                  <a:moveTo>
                    <a:pt x="5482" y="0"/>
                  </a:moveTo>
                  <a:cubicBezTo>
                    <a:pt x="4832" y="2967"/>
                    <a:pt x="2515" y="6414"/>
                    <a:pt x="1" y="8025"/>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9"/>
            <p:cNvSpPr/>
            <p:nvPr/>
          </p:nvSpPr>
          <p:spPr>
            <a:xfrm>
              <a:off x="2423325" y="933025"/>
              <a:ext cx="201375" cy="126475"/>
            </a:xfrm>
            <a:custGeom>
              <a:avLst/>
              <a:gdLst/>
              <a:ahLst/>
              <a:cxnLst/>
              <a:rect l="l" t="t" r="r" b="b"/>
              <a:pathLst>
                <a:path w="8055" h="5059" fill="none" extrusionOk="0">
                  <a:moveTo>
                    <a:pt x="8054" y="0"/>
                  </a:moveTo>
                  <a:cubicBezTo>
                    <a:pt x="6669" y="2967"/>
                    <a:pt x="3109" y="3561"/>
                    <a:pt x="1" y="5058"/>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9"/>
            <p:cNvSpPr/>
            <p:nvPr/>
          </p:nvSpPr>
          <p:spPr>
            <a:xfrm>
              <a:off x="2475600" y="953500"/>
              <a:ext cx="173800" cy="176625"/>
            </a:xfrm>
            <a:custGeom>
              <a:avLst/>
              <a:gdLst/>
              <a:ahLst/>
              <a:cxnLst/>
              <a:rect l="l" t="t" r="r" b="b"/>
              <a:pathLst>
                <a:path w="6952" h="7065" fill="none" extrusionOk="0">
                  <a:moveTo>
                    <a:pt x="6952" y="1"/>
                  </a:moveTo>
                  <a:cubicBezTo>
                    <a:pt x="5793" y="4126"/>
                    <a:pt x="2487" y="4748"/>
                    <a:pt x="1" y="7065"/>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9"/>
            <p:cNvSpPr/>
            <p:nvPr/>
          </p:nvSpPr>
          <p:spPr>
            <a:xfrm>
              <a:off x="2537075" y="968350"/>
              <a:ext cx="142000" cy="194275"/>
            </a:xfrm>
            <a:custGeom>
              <a:avLst/>
              <a:gdLst/>
              <a:ahLst/>
              <a:cxnLst/>
              <a:rect l="l" t="t" r="r" b="b"/>
              <a:pathLst>
                <a:path w="5680" h="7771" fill="none" extrusionOk="0">
                  <a:moveTo>
                    <a:pt x="5680" y="0"/>
                  </a:moveTo>
                  <a:cubicBezTo>
                    <a:pt x="4663" y="3871"/>
                    <a:pt x="2232" y="5990"/>
                    <a:pt x="0" y="7771"/>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9"/>
            <p:cNvSpPr/>
            <p:nvPr/>
          </p:nvSpPr>
          <p:spPr>
            <a:xfrm>
              <a:off x="2937600" y="228725"/>
              <a:ext cx="86925" cy="276225"/>
            </a:xfrm>
            <a:custGeom>
              <a:avLst/>
              <a:gdLst/>
              <a:ahLst/>
              <a:cxnLst/>
              <a:rect l="l" t="t" r="r" b="b"/>
              <a:pathLst>
                <a:path w="3477" h="11049" fill="none" extrusionOk="0">
                  <a:moveTo>
                    <a:pt x="1" y="11049"/>
                  </a:moveTo>
                  <a:cubicBezTo>
                    <a:pt x="2205" y="7602"/>
                    <a:pt x="3476" y="3730"/>
                    <a:pt x="2318" y="1"/>
                  </a:cubicBez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9"/>
            <p:cNvSpPr/>
            <p:nvPr/>
          </p:nvSpPr>
          <p:spPr>
            <a:xfrm>
              <a:off x="2610525" y="887100"/>
              <a:ext cx="196425" cy="143425"/>
            </a:xfrm>
            <a:custGeom>
              <a:avLst/>
              <a:gdLst/>
              <a:ahLst/>
              <a:cxnLst/>
              <a:rect l="l" t="t" r="r" b="b"/>
              <a:pathLst>
                <a:path w="7857" h="5737" extrusionOk="0">
                  <a:moveTo>
                    <a:pt x="1216" y="1"/>
                  </a:moveTo>
                  <a:lnTo>
                    <a:pt x="1" y="2402"/>
                  </a:lnTo>
                  <a:cubicBezTo>
                    <a:pt x="1809" y="4183"/>
                    <a:pt x="4155" y="5369"/>
                    <a:pt x="6669" y="5737"/>
                  </a:cubicBezTo>
                  <a:lnTo>
                    <a:pt x="7856" y="3335"/>
                  </a:lnTo>
                  <a:lnTo>
                    <a:pt x="1216" y="1"/>
                  </a:ln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9"/>
            <p:cNvSpPr/>
            <p:nvPr/>
          </p:nvSpPr>
          <p:spPr>
            <a:xfrm>
              <a:off x="2840125" y="480400"/>
              <a:ext cx="157550" cy="124450"/>
            </a:xfrm>
            <a:custGeom>
              <a:avLst/>
              <a:gdLst/>
              <a:ahLst/>
              <a:cxnLst/>
              <a:rect l="l" t="t" r="r" b="b"/>
              <a:pathLst>
                <a:path w="6302" h="4978" extrusionOk="0">
                  <a:moveTo>
                    <a:pt x="2723" y="1"/>
                  </a:moveTo>
                  <a:cubicBezTo>
                    <a:pt x="1796" y="1"/>
                    <a:pt x="964" y="420"/>
                    <a:pt x="594" y="1180"/>
                  </a:cubicBezTo>
                  <a:cubicBezTo>
                    <a:pt x="0" y="2366"/>
                    <a:pt x="650" y="3892"/>
                    <a:pt x="2091" y="4599"/>
                  </a:cubicBezTo>
                  <a:cubicBezTo>
                    <a:pt x="2584" y="4855"/>
                    <a:pt x="3105" y="4977"/>
                    <a:pt x="3598" y="4977"/>
                  </a:cubicBezTo>
                  <a:cubicBezTo>
                    <a:pt x="4517" y="4977"/>
                    <a:pt x="5340" y="4552"/>
                    <a:pt x="5708" y="3779"/>
                  </a:cubicBezTo>
                  <a:cubicBezTo>
                    <a:pt x="6301" y="2621"/>
                    <a:pt x="5651" y="1067"/>
                    <a:pt x="4210" y="360"/>
                  </a:cubicBezTo>
                  <a:cubicBezTo>
                    <a:pt x="3724" y="117"/>
                    <a:pt x="3210" y="1"/>
                    <a:pt x="2723" y="1"/>
                  </a:cubicBez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9"/>
            <p:cNvSpPr/>
            <p:nvPr/>
          </p:nvSpPr>
          <p:spPr>
            <a:xfrm>
              <a:off x="2522225" y="521300"/>
              <a:ext cx="583525" cy="458950"/>
            </a:xfrm>
            <a:custGeom>
              <a:avLst/>
              <a:gdLst/>
              <a:ahLst/>
              <a:cxnLst/>
              <a:rect l="l" t="t" r="r" b="b"/>
              <a:pathLst>
                <a:path w="23341" h="18358" extrusionOk="0">
                  <a:moveTo>
                    <a:pt x="10112" y="1"/>
                  </a:moveTo>
                  <a:cubicBezTo>
                    <a:pt x="6689" y="1"/>
                    <a:pt x="3620" y="1572"/>
                    <a:pt x="2177" y="4404"/>
                  </a:cubicBezTo>
                  <a:cubicBezTo>
                    <a:pt x="1" y="8727"/>
                    <a:pt x="2487" y="14378"/>
                    <a:pt x="7715" y="17006"/>
                  </a:cubicBezTo>
                  <a:cubicBezTo>
                    <a:pt x="9518" y="17922"/>
                    <a:pt x="11415" y="18358"/>
                    <a:pt x="13216" y="18358"/>
                  </a:cubicBezTo>
                  <a:cubicBezTo>
                    <a:pt x="16637" y="18358"/>
                    <a:pt x="19711" y="16787"/>
                    <a:pt x="21137" y="13954"/>
                  </a:cubicBezTo>
                  <a:cubicBezTo>
                    <a:pt x="23341" y="9631"/>
                    <a:pt x="20854" y="3980"/>
                    <a:pt x="15627" y="1352"/>
                  </a:cubicBezTo>
                  <a:cubicBezTo>
                    <a:pt x="13814" y="436"/>
                    <a:pt x="11914" y="1"/>
                    <a:pt x="10112" y="1"/>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9"/>
            <p:cNvSpPr/>
            <p:nvPr/>
          </p:nvSpPr>
          <p:spPr>
            <a:xfrm>
              <a:off x="2587925" y="507050"/>
              <a:ext cx="452125" cy="487450"/>
            </a:xfrm>
            <a:custGeom>
              <a:avLst/>
              <a:gdLst/>
              <a:ahLst/>
              <a:cxnLst/>
              <a:rect l="l" t="t" r="r" b="b"/>
              <a:pathLst>
                <a:path w="18085" h="19498" fill="none" extrusionOk="0">
                  <a:moveTo>
                    <a:pt x="12999" y="1922"/>
                  </a:moveTo>
                  <a:cubicBezTo>
                    <a:pt x="16785" y="3843"/>
                    <a:pt x="18085" y="8901"/>
                    <a:pt x="15909" y="13225"/>
                  </a:cubicBezTo>
                  <a:cubicBezTo>
                    <a:pt x="13733" y="17548"/>
                    <a:pt x="8873" y="19498"/>
                    <a:pt x="5087" y="17576"/>
                  </a:cubicBezTo>
                  <a:cubicBezTo>
                    <a:pt x="1300" y="15683"/>
                    <a:pt x="1" y="10625"/>
                    <a:pt x="2176" y="6302"/>
                  </a:cubicBezTo>
                  <a:cubicBezTo>
                    <a:pt x="4352" y="1950"/>
                    <a:pt x="9212" y="1"/>
                    <a:pt x="12999" y="1922"/>
                  </a:cubicBezTo>
                  <a:close/>
                </a:path>
              </a:pathLst>
            </a:custGeom>
            <a:noFill/>
            <a:ln w="91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9"/>
            <p:cNvSpPr/>
            <p:nvPr/>
          </p:nvSpPr>
          <p:spPr>
            <a:xfrm>
              <a:off x="2672000" y="533200"/>
              <a:ext cx="284000" cy="435175"/>
            </a:xfrm>
            <a:custGeom>
              <a:avLst/>
              <a:gdLst/>
              <a:ahLst/>
              <a:cxnLst/>
              <a:rect l="l" t="t" r="r" b="b"/>
              <a:pathLst>
                <a:path w="11360" h="17407" fill="none" extrusionOk="0">
                  <a:moveTo>
                    <a:pt x="2572" y="7121"/>
                  </a:moveTo>
                  <a:cubicBezTo>
                    <a:pt x="396" y="11472"/>
                    <a:pt x="0" y="15682"/>
                    <a:pt x="1724" y="16530"/>
                  </a:cubicBezTo>
                  <a:cubicBezTo>
                    <a:pt x="3447" y="17406"/>
                    <a:pt x="6612" y="14609"/>
                    <a:pt x="8788" y="10257"/>
                  </a:cubicBezTo>
                  <a:cubicBezTo>
                    <a:pt x="10964" y="5934"/>
                    <a:pt x="11359" y="1724"/>
                    <a:pt x="9636" y="876"/>
                  </a:cubicBezTo>
                  <a:cubicBezTo>
                    <a:pt x="7912" y="0"/>
                    <a:pt x="4747" y="2797"/>
                    <a:pt x="2572" y="7121"/>
                  </a:cubicBezTo>
                  <a:close/>
                </a:path>
              </a:pathLst>
            </a:custGeom>
            <a:noFill/>
            <a:ln w="91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9"/>
            <p:cNvSpPr/>
            <p:nvPr/>
          </p:nvSpPr>
          <p:spPr>
            <a:xfrm>
              <a:off x="2522225" y="585475"/>
              <a:ext cx="546075" cy="394475"/>
            </a:xfrm>
            <a:custGeom>
              <a:avLst/>
              <a:gdLst/>
              <a:ahLst/>
              <a:cxnLst/>
              <a:rect l="l" t="t" r="r" b="b"/>
              <a:pathLst>
                <a:path w="21843" h="15779" extrusionOk="0">
                  <a:moveTo>
                    <a:pt x="3476" y="0"/>
                  </a:moveTo>
                  <a:cubicBezTo>
                    <a:pt x="2968" y="537"/>
                    <a:pt x="2516" y="1159"/>
                    <a:pt x="2177" y="1808"/>
                  </a:cubicBezTo>
                  <a:cubicBezTo>
                    <a:pt x="1" y="6160"/>
                    <a:pt x="2487" y="11783"/>
                    <a:pt x="7715" y="14439"/>
                  </a:cubicBezTo>
                  <a:cubicBezTo>
                    <a:pt x="9518" y="15346"/>
                    <a:pt x="11416" y="15778"/>
                    <a:pt x="13217" y="15778"/>
                  </a:cubicBezTo>
                  <a:cubicBezTo>
                    <a:pt x="16638" y="15778"/>
                    <a:pt x="19711" y="14219"/>
                    <a:pt x="21137" y="11387"/>
                  </a:cubicBezTo>
                  <a:cubicBezTo>
                    <a:pt x="21476" y="10709"/>
                    <a:pt x="21702" y="10003"/>
                    <a:pt x="21843" y="9268"/>
                  </a:cubicBezTo>
                  <a:lnTo>
                    <a:pt x="21843" y="9268"/>
                  </a:lnTo>
                  <a:cubicBezTo>
                    <a:pt x="20205" y="10940"/>
                    <a:pt x="17805" y="11840"/>
                    <a:pt x="15199" y="11840"/>
                  </a:cubicBezTo>
                  <a:cubicBezTo>
                    <a:pt x="13401" y="11840"/>
                    <a:pt x="11504" y="11411"/>
                    <a:pt x="9693" y="10511"/>
                  </a:cubicBezTo>
                  <a:cubicBezTo>
                    <a:pt x="5285" y="8279"/>
                    <a:pt x="2855" y="3899"/>
                    <a:pt x="3476" y="0"/>
                  </a:cubicBez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74" name="Google Shape;5474;p9"/>
          <p:cNvSpPr/>
          <p:nvPr/>
        </p:nvSpPr>
        <p:spPr>
          <a:xfrm>
            <a:off x="1830900" y="2616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75" name="Google Shape;5475;p9"/>
          <p:cNvGrpSpPr/>
          <p:nvPr/>
        </p:nvGrpSpPr>
        <p:grpSpPr>
          <a:xfrm>
            <a:off x="2228436" y="713327"/>
            <a:ext cx="227241" cy="278656"/>
            <a:chOff x="7314226" y="2364570"/>
            <a:chExt cx="170431" cy="208992"/>
          </a:xfrm>
        </p:grpSpPr>
        <p:sp>
          <p:nvSpPr>
            <p:cNvPr id="5476" name="Google Shape;5476;p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80" name="Google Shape;5480;p9"/>
          <p:cNvSpPr/>
          <p:nvPr/>
        </p:nvSpPr>
        <p:spPr>
          <a:xfrm>
            <a:off x="2800029" y="3185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81" name="Google Shape;5481;p9"/>
          <p:cNvGrpSpPr/>
          <p:nvPr/>
        </p:nvGrpSpPr>
        <p:grpSpPr>
          <a:xfrm>
            <a:off x="3550936" y="238176"/>
            <a:ext cx="227241" cy="278656"/>
            <a:chOff x="7314226" y="2364570"/>
            <a:chExt cx="170431" cy="208992"/>
          </a:xfrm>
        </p:grpSpPr>
        <p:sp>
          <p:nvSpPr>
            <p:cNvPr id="5482" name="Google Shape;5482;p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86" name="Google Shape;5486;p9"/>
          <p:cNvSpPr/>
          <p:nvPr/>
        </p:nvSpPr>
        <p:spPr>
          <a:xfrm>
            <a:off x="4239391" y="653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87" name="Google Shape;5487;p9"/>
          <p:cNvSpPr/>
          <p:nvPr/>
        </p:nvSpPr>
        <p:spPr>
          <a:xfrm>
            <a:off x="5200900" y="1784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88" name="Google Shape;5488;p9"/>
          <p:cNvGrpSpPr/>
          <p:nvPr/>
        </p:nvGrpSpPr>
        <p:grpSpPr>
          <a:xfrm>
            <a:off x="5782769" y="574009"/>
            <a:ext cx="227241" cy="278656"/>
            <a:chOff x="7314226" y="2364570"/>
            <a:chExt cx="170431" cy="208992"/>
          </a:xfrm>
        </p:grpSpPr>
        <p:sp>
          <p:nvSpPr>
            <p:cNvPr id="5489" name="Google Shape;5489;p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93" name="Google Shape;5493;p9"/>
          <p:cNvGrpSpPr/>
          <p:nvPr/>
        </p:nvGrpSpPr>
        <p:grpSpPr>
          <a:xfrm>
            <a:off x="6595136" y="208327"/>
            <a:ext cx="227241" cy="278656"/>
            <a:chOff x="7314226" y="2364570"/>
            <a:chExt cx="170431" cy="208992"/>
          </a:xfrm>
        </p:grpSpPr>
        <p:sp>
          <p:nvSpPr>
            <p:cNvPr id="5494" name="Google Shape;5494;p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98" name="Google Shape;5498;p9"/>
          <p:cNvSpPr/>
          <p:nvPr/>
        </p:nvSpPr>
        <p:spPr>
          <a:xfrm>
            <a:off x="7541825" y="3177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99" name="Google Shape;5499;p9"/>
          <p:cNvGrpSpPr/>
          <p:nvPr/>
        </p:nvGrpSpPr>
        <p:grpSpPr>
          <a:xfrm flipH="1">
            <a:off x="4137786" y="5507795"/>
            <a:ext cx="1382700" cy="2715661"/>
            <a:chOff x="6146500" y="2878738"/>
            <a:chExt cx="728350" cy="1430500"/>
          </a:xfrm>
        </p:grpSpPr>
        <p:sp>
          <p:nvSpPr>
            <p:cNvPr id="5500" name="Google Shape;5500;p9"/>
            <p:cNvSpPr/>
            <p:nvPr/>
          </p:nvSpPr>
          <p:spPr>
            <a:xfrm>
              <a:off x="6157100" y="3429738"/>
              <a:ext cx="511475" cy="879500"/>
            </a:xfrm>
            <a:custGeom>
              <a:avLst/>
              <a:gdLst/>
              <a:ahLst/>
              <a:cxnLst/>
              <a:rect l="l" t="t" r="r" b="b"/>
              <a:pathLst>
                <a:path w="20459" h="35180" fill="none" extrusionOk="0">
                  <a:moveTo>
                    <a:pt x="1" y="35179"/>
                  </a:moveTo>
                  <a:lnTo>
                    <a:pt x="3504" y="16502"/>
                  </a:lnTo>
                  <a:lnTo>
                    <a:pt x="20458"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9"/>
            <p:cNvSpPr/>
            <p:nvPr/>
          </p:nvSpPr>
          <p:spPr>
            <a:xfrm>
              <a:off x="6373275" y="3344963"/>
              <a:ext cx="124350" cy="372300"/>
            </a:xfrm>
            <a:custGeom>
              <a:avLst/>
              <a:gdLst/>
              <a:ahLst/>
              <a:cxnLst/>
              <a:rect l="l" t="t" r="r" b="b"/>
              <a:pathLst>
                <a:path w="4974" h="14892" fill="none" extrusionOk="0">
                  <a:moveTo>
                    <a:pt x="4973" y="0"/>
                  </a:moveTo>
                  <a:lnTo>
                    <a:pt x="0" y="1489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9"/>
            <p:cNvSpPr/>
            <p:nvPr/>
          </p:nvSpPr>
          <p:spPr>
            <a:xfrm>
              <a:off x="6244700" y="3222763"/>
              <a:ext cx="84075" cy="619525"/>
            </a:xfrm>
            <a:custGeom>
              <a:avLst/>
              <a:gdLst/>
              <a:ahLst/>
              <a:cxnLst/>
              <a:rect l="l" t="t" r="r" b="b"/>
              <a:pathLst>
                <a:path w="3363" h="24781" fill="none" extrusionOk="0">
                  <a:moveTo>
                    <a:pt x="3363" y="0"/>
                  </a:moveTo>
                  <a:lnTo>
                    <a:pt x="0" y="2478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9"/>
            <p:cNvSpPr/>
            <p:nvPr/>
          </p:nvSpPr>
          <p:spPr>
            <a:xfrm>
              <a:off x="6668550" y="3354838"/>
              <a:ext cx="206300" cy="80900"/>
            </a:xfrm>
            <a:custGeom>
              <a:avLst/>
              <a:gdLst/>
              <a:ahLst/>
              <a:cxnLst/>
              <a:rect l="l" t="t" r="r" b="b"/>
              <a:pathLst>
                <a:path w="8252" h="3236" extrusionOk="0">
                  <a:moveTo>
                    <a:pt x="8251" y="1"/>
                  </a:moveTo>
                  <a:lnTo>
                    <a:pt x="0" y="2996"/>
                  </a:lnTo>
                  <a:cubicBezTo>
                    <a:pt x="0" y="2996"/>
                    <a:pt x="656" y="3236"/>
                    <a:pt x="1708" y="3236"/>
                  </a:cubicBezTo>
                  <a:cubicBezTo>
                    <a:pt x="3287" y="3236"/>
                    <a:pt x="5759" y="2697"/>
                    <a:pt x="8251"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9"/>
            <p:cNvSpPr/>
            <p:nvPr/>
          </p:nvSpPr>
          <p:spPr>
            <a:xfrm>
              <a:off x="6248225" y="3838788"/>
              <a:ext cx="190050" cy="86025"/>
            </a:xfrm>
            <a:custGeom>
              <a:avLst/>
              <a:gdLst/>
              <a:ahLst/>
              <a:cxnLst/>
              <a:rect l="l" t="t" r="r" b="b"/>
              <a:pathLst>
                <a:path w="7602" h="3441" extrusionOk="0">
                  <a:moveTo>
                    <a:pt x="833" y="1"/>
                  </a:moveTo>
                  <a:cubicBezTo>
                    <a:pt x="560" y="1"/>
                    <a:pt x="283" y="9"/>
                    <a:pt x="1" y="27"/>
                  </a:cubicBezTo>
                  <a:cubicBezTo>
                    <a:pt x="753" y="1156"/>
                    <a:pt x="3543" y="3441"/>
                    <a:pt x="6103" y="3441"/>
                  </a:cubicBezTo>
                  <a:cubicBezTo>
                    <a:pt x="6618" y="3441"/>
                    <a:pt x="7124" y="3348"/>
                    <a:pt x="7602" y="3135"/>
                  </a:cubicBezTo>
                  <a:cubicBezTo>
                    <a:pt x="5953" y="946"/>
                    <a:pt x="3647" y="1"/>
                    <a:pt x="833"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9"/>
            <p:cNvSpPr/>
            <p:nvPr/>
          </p:nvSpPr>
          <p:spPr>
            <a:xfrm>
              <a:off x="6497600" y="3152813"/>
              <a:ext cx="204875" cy="192275"/>
            </a:xfrm>
            <a:custGeom>
              <a:avLst/>
              <a:gdLst/>
              <a:ahLst/>
              <a:cxnLst/>
              <a:rect l="l" t="t" r="r" b="b"/>
              <a:pathLst>
                <a:path w="8195" h="7691" extrusionOk="0">
                  <a:moveTo>
                    <a:pt x="8195" y="1"/>
                  </a:moveTo>
                  <a:lnTo>
                    <a:pt x="0" y="7686"/>
                  </a:lnTo>
                  <a:cubicBezTo>
                    <a:pt x="0" y="7686"/>
                    <a:pt x="48" y="7690"/>
                    <a:pt x="136" y="7690"/>
                  </a:cubicBezTo>
                  <a:cubicBezTo>
                    <a:pt x="984" y="7690"/>
                    <a:pt x="5585" y="7343"/>
                    <a:pt x="8195"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9"/>
            <p:cNvSpPr/>
            <p:nvPr/>
          </p:nvSpPr>
          <p:spPr>
            <a:xfrm>
              <a:off x="6239750" y="2878738"/>
              <a:ext cx="138475" cy="351800"/>
            </a:xfrm>
            <a:custGeom>
              <a:avLst/>
              <a:gdLst/>
              <a:ahLst/>
              <a:cxnLst/>
              <a:rect l="l" t="t" r="r" b="b"/>
              <a:pathLst>
                <a:path w="5539" h="14072" extrusionOk="0">
                  <a:moveTo>
                    <a:pt x="2713" y="0"/>
                  </a:moveTo>
                  <a:lnTo>
                    <a:pt x="2713" y="0"/>
                  </a:lnTo>
                  <a:cubicBezTo>
                    <a:pt x="1" y="7855"/>
                    <a:pt x="905" y="10540"/>
                    <a:pt x="3533" y="14072"/>
                  </a:cubicBezTo>
                  <a:cubicBezTo>
                    <a:pt x="4833" y="12235"/>
                    <a:pt x="5539" y="4408"/>
                    <a:pt x="2713"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9"/>
            <p:cNvSpPr/>
            <p:nvPr/>
          </p:nvSpPr>
          <p:spPr>
            <a:xfrm>
              <a:off x="6146500" y="3385238"/>
              <a:ext cx="130725" cy="219000"/>
            </a:xfrm>
            <a:custGeom>
              <a:avLst/>
              <a:gdLst/>
              <a:ahLst/>
              <a:cxnLst/>
              <a:rect l="l" t="t" r="r" b="b"/>
              <a:pathLst>
                <a:path w="5229" h="8760" extrusionOk="0">
                  <a:moveTo>
                    <a:pt x="1" y="0"/>
                  </a:moveTo>
                  <a:lnTo>
                    <a:pt x="1" y="0"/>
                  </a:lnTo>
                  <a:cubicBezTo>
                    <a:pt x="29" y="3250"/>
                    <a:pt x="2233" y="6075"/>
                    <a:pt x="5228" y="8760"/>
                  </a:cubicBezTo>
                  <a:cubicBezTo>
                    <a:pt x="5228" y="8760"/>
                    <a:pt x="3674" y="2063"/>
                    <a:pt x="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9"/>
            <p:cNvSpPr/>
            <p:nvPr/>
          </p:nvSpPr>
          <p:spPr>
            <a:xfrm>
              <a:off x="6668550" y="3109013"/>
              <a:ext cx="187925" cy="320750"/>
            </a:xfrm>
            <a:custGeom>
              <a:avLst/>
              <a:gdLst/>
              <a:ahLst/>
              <a:cxnLst/>
              <a:rect l="l" t="t" r="r" b="b"/>
              <a:pathLst>
                <a:path w="7517" h="12830" extrusionOk="0">
                  <a:moveTo>
                    <a:pt x="7516" y="1"/>
                  </a:moveTo>
                  <a:lnTo>
                    <a:pt x="7516" y="1"/>
                  </a:lnTo>
                  <a:cubicBezTo>
                    <a:pt x="3419" y="3024"/>
                    <a:pt x="1046" y="7404"/>
                    <a:pt x="0" y="12829"/>
                  </a:cubicBezTo>
                  <a:cubicBezTo>
                    <a:pt x="0" y="12829"/>
                    <a:pt x="5878" y="6980"/>
                    <a:pt x="7516"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9"/>
            <p:cNvSpPr/>
            <p:nvPr/>
          </p:nvSpPr>
          <p:spPr>
            <a:xfrm>
              <a:off x="6378200" y="3686588"/>
              <a:ext cx="228900" cy="59000"/>
            </a:xfrm>
            <a:custGeom>
              <a:avLst/>
              <a:gdLst/>
              <a:ahLst/>
              <a:cxnLst/>
              <a:rect l="l" t="t" r="r" b="b"/>
              <a:pathLst>
                <a:path w="9156" h="2360" extrusionOk="0">
                  <a:moveTo>
                    <a:pt x="4501" y="1"/>
                  </a:moveTo>
                  <a:cubicBezTo>
                    <a:pt x="2950" y="1"/>
                    <a:pt x="1450" y="354"/>
                    <a:pt x="1" y="1057"/>
                  </a:cubicBezTo>
                  <a:cubicBezTo>
                    <a:pt x="1" y="1057"/>
                    <a:pt x="2245" y="2359"/>
                    <a:pt x="4935" y="2359"/>
                  </a:cubicBezTo>
                  <a:cubicBezTo>
                    <a:pt x="6306" y="2359"/>
                    <a:pt x="7792" y="2021"/>
                    <a:pt x="9156" y="1001"/>
                  </a:cubicBezTo>
                  <a:cubicBezTo>
                    <a:pt x="7556" y="333"/>
                    <a:pt x="6005" y="1"/>
                    <a:pt x="4501"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9"/>
            <p:cNvSpPr/>
            <p:nvPr/>
          </p:nvSpPr>
          <p:spPr>
            <a:xfrm>
              <a:off x="6469325" y="3110438"/>
              <a:ext cx="97525" cy="234550"/>
            </a:xfrm>
            <a:custGeom>
              <a:avLst/>
              <a:gdLst/>
              <a:ahLst/>
              <a:cxnLst/>
              <a:rect l="l" t="t" r="r" b="b"/>
              <a:pathLst>
                <a:path w="3901" h="9382" extrusionOk="0">
                  <a:moveTo>
                    <a:pt x="3081" y="0"/>
                  </a:moveTo>
                  <a:lnTo>
                    <a:pt x="3081" y="0"/>
                  </a:lnTo>
                  <a:cubicBezTo>
                    <a:pt x="538" y="2798"/>
                    <a:pt x="1" y="5934"/>
                    <a:pt x="1103" y="9381"/>
                  </a:cubicBezTo>
                  <a:cubicBezTo>
                    <a:pt x="1103" y="9381"/>
                    <a:pt x="3900" y="4804"/>
                    <a:pt x="3081"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9"/>
            <p:cNvSpPr/>
            <p:nvPr/>
          </p:nvSpPr>
          <p:spPr>
            <a:xfrm>
              <a:off x="6325925" y="2971263"/>
              <a:ext cx="207025" cy="259275"/>
            </a:xfrm>
            <a:custGeom>
              <a:avLst/>
              <a:gdLst/>
              <a:ahLst/>
              <a:cxnLst/>
              <a:rect l="l" t="t" r="r" b="b"/>
              <a:pathLst>
                <a:path w="8281" h="10371" extrusionOk="0">
                  <a:moveTo>
                    <a:pt x="8280" y="1"/>
                  </a:moveTo>
                  <a:lnTo>
                    <a:pt x="8280" y="1"/>
                  </a:lnTo>
                  <a:cubicBezTo>
                    <a:pt x="8280" y="1"/>
                    <a:pt x="1" y="2742"/>
                    <a:pt x="86" y="10371"/>
                  </a:cubicBezTo>
                  <a:lnTo>
                    <a:pt x="8280" y="1"/>
                  </a:ln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2" name="Google Shape;5512;p9"/>
          <p:cNvGrpSpPr/>
          <p:nvPr/>
        </p:nvGrpSpPr>
        <p:grpSpPr>
          <a:xfrm rot="2699747" flipH="1">
            <a:off x="6893903" y="5501144"/>
            <a:ext cx="2587892" cy="2006893"/>
            <a:chOff x="665975" y="3810425"/>
            <a:chExt cx="2022603" cy="1568400"/>
          </a:xfrm>
        </p:grpSpPr>
        <p:sp>
          <p:nvSpPr>
            <p:cNvPr id="5513" name="Google Shape;5513;p9"/>
            <p:cNvSpPr/>
            <p:nvPr/>
          </p:nvSpPr>
          <p:spPr>
            <a:xfrm>
              <a:off x="665975" y="4339589"/>
              <a:ext cx="847189" cy="630904"/>
            </a:xfrm>
            <a:custGeom>
              <a:avLst/>
              <a:gdLst/>
              <a:ahLst/>
              <a:cxnLst/>
              <a:rect l="l" t="t" r="r" b="b"/>
              <a:pathLst>
                <a:path w="18594" h="13847" fill="none" extrusionOk="0">
                  <a:moveTo>
                    <a:pt x="5511" y="0"/>
                  </a:moveTo>
                  <a:lnTo>
                    <a:pt x="1" y="13846"/>
                  </a:lnTo>
                  <a:lnTo>
                    <a:pt x="11332" y="7404"/>
                  </a:lnTo>
                  <a:lnTo>
                    <a:pt x="18594" y="14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9"/>
            <p:cNvSpPr/>
            <p:nvPr/>
          </p:nvSpPr>
          <p:spPr>
            <a:xfrm>
              <a:off x="1182241" y="4573917"/>
              <a:ext cx="453210" cy="103017"/>
            </a:xfrm>
            <a:custGeom>
              <a:avLst/>
              <a:gdLst/>
              <a:ahLst/>
              <a:cxnLst/>
              <a:rect l="l" t="t" r="r" b="b"/>
              <a:pathLst>
                <a:path w="9947" h="2261" fill="none" extrusionOk="0">
                  <a:moveTo>
                    <a:pt x="9947" y="0"/>
                  </a:moveTo>
                  <a:lnTo>
                    <a:pt x="1" y="226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9"/>
            <p:cNvSpPr/>
            <p:nvPr/>
          </p:nvSpPr>
          <p:spPr>
            <a:xfrm>
              <a:off x="665975" y="4827518"/>
              <a:ext cx="1210231" cy="212458"/>
            </a:xfrm>
            <a:custGeom>
              <a:avLst/>
              <a:gdLst/>
              <a:ahLst/>
              <a:cxnLst/>
              <a:rect l="l" t="t" r="r" b="b"/>
              <a:pathLst>
                <a:path w="26562" h="4663" fill="none" extrusionOk="0">
                  <a:moveTo>
                    <a:pt x="26562" y="1"/>
                  </a:moveTo>
                  <a:lnTo>
                    <a:pt x="18594" y="4663"/>
                  </a:lnTo>
                  <a:lnTo>
                    <a:pt x="1" y="3137"/>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9"/>
            <p:cNvSpPr/>
            <p:nvPr/>
          </p:nvSpPr>
          <p:spPr>
            <a:xfrm>
              <a:off x="1513114" y="5039931"/>
              <a:ext cx="620607" cy="207355"/>
            </a:xfrm>
            <a:custGeom>
              <a:avLst/>
              <a:gdLst/>
              <a:ahLst/>
              <a:cxnLst/>
              <a:rect l="l" t="t" r="r" b="b"/>
              <a:pathLst>
                <a:path w="13621" h="4551" fill="none" extrusionOk="0">
                  <a:moveTo>
                    <a:pt x="13620" y="4550"/>
                  </a:moveTo>
                  <a:lnTo>
                    <a:pt x="1" y="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9"/>
            <p:cNvSpPr/>
            <p:nvPr/>
          </p:nvSpPr>
          <p:spPr>
            <a:xfrm>
              <a:off x="879708" y="3833616"/>
              <a:ext cx="176418" cy="506017"/>
            </a:xfrm>
            <a:custGeom>
              <a:avLst/>
              <a:gdLst/>
              <a:ahLst/>
              <a:cxnLst/>
              <a:rect l="l" t="t" r="r" b="b"/>
              <a:pathLst>
                <a:path w="3872" h="11106" extrusionOk="0">
                  <a:moveTo>
                    <a:pt x="3532" y="1"/>
                  </a:moveTo>
                  <a:lnTo>
                    <a:pt x="3532" y="1"/>
                  </a:lnTo>
                  <a:cubicBezTo>
                    <a:pt x="0" y="4606"/>
                    <a:pt x="820" y="11105"/>
                    <a:pt x="820" y="11105"/>
                  </a:cubicBezTo>
                  <a:cubicBezTo>
                    <a:pt x="2911" y="7799"/>
                    <a:pt x="3872" y="3900"/>
                    <a:pt x="3532"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9"/>
            <p:cNvSpPr/>
            <p:nvPr/>
          </p:nvSpPr>
          <p:spPr>
            <a:xfrm>
              <a:off x="1514390" y="3810425"/>
              <a:ext cx="454532" cy="535633"/>
            </a:xfrm>
            <a:custGeom>
              <a:avLst/>
              <a:gdLst/>
              <a:ahLst/>
              <a:cxnLst/>
              <a:rect l="l" t="t" r="r" b="b"/>
              <a:pathLst>
                <a:path w="9976" h="11756" extrusionOk="0">
                  <a:moveTo>
                    <a:pt x="9975" y="1"/>
                  </a:moveTo>
                  <a:cubicBezTo>
                    <a:pt x="4296" y="2940"/>
                    <a:pt x="509" y="6670"/>
                    <a:pt x="1" y="11756"/>
                  </a:cubicBezTo>
                  <a:cubicBezTo>
                    <a:pt x="1" y="11756"/>
                    <a:pt x="7630" y="7856"/>
                    <a:pt x="9975"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9"/>
            <p:cNvSpPr/>
            <p:nvPr/>
          </p:nvSpPr>
          <p:spPr>
            <a:xfrm>
              <a:off x="1482223" y="5043803"/>
              <a:ext cx="272965" cy="315475"/>
            </a:xfrm>
            <a:custGeom>
              <a:avLst/>
              <a:gdLst/>
              <a:ahLst/>
              <a:cxnLst/>
              <a:rect l="l" t="t" r="r" b="b"/>
              <a:pathLst>
                <a:path w="5991" h="6924" extrusionOk="0">
                  <a:moveTo>
                    <a:pt x="989" y="1"/>
                  </a:moveTo>
                  <a:cubicBezTo>
                    <a:pt x="0" y="3928"/>
                    <a:pt x="5991" y="6924"/>
                    <a:pt x="5991" y="6924"/>
                  </a:cubicBezTo>
                  <a:lnTo>
                    <a:pt x="989" y="1"/>
                  </a:ln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9"/>
            <p:cNvSpPr/>
            <p:nvPr/>
          </p:nvSpPr>
          <p:spPr>
            <a:xfrm>
              <a:off x="1623830" y="4437411"/>
              <a:ext cx="395300" cy="182523"/>
            </a:xfrm>
            <a:custGeom>
              <a:avLst/>
              <a:gdLst/>
              <a:ahLst/>
              <a:cxnLst/>
              <a:rect l="l" t="t" r="r" b="b"/>
              <a:pathLst>
                <a:path w="8676" h="4006" extrusionOk="0">
                  <a:moveTo>
                    <a:pt x="8675" y="1"/>
                  </a:moveTo>
                  <a:lnTo>
                    <a:pt x="1" y="3053"/>
                  </a:lnTo>
                  <a:cubicBezTo>
                    <a:pt x="759" y="3735"/>
                    <a:pt x="1573" y="4005"/>
                    <a:pt x="2389" y="4005"/>
                  </a:cubicBezTo>
                  <a:cubicBezTo>
                    <a:pt x="5525" y="4005"/>
                    <a:pt x="8675" y="1"/>
                    <a:pt x="8675"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9"/>
            <p:cNvSpPr/>
            <p:nvPr/>
          </p:nvSpPr>
          <p:spPr>
            <a:xfrm>
              <a:off x="1865857" y="4833942"/>
              <a:ext cx="500869" cy="72262"/>
            </a:xfrm>
            <a:custGeom>
              <a:avLst/>
              <a:gdLst/>
              <a:ahLst/>
              <a:cxnLst/>
              <a:rect l="l" t="t" r="r" b="b"/>
              <a:pathLst>
                <a:path w="10993" h="1586" extrusionOk="0">
                  <a:moveTo>
                    <a:pt x="1" y="1"/>
                  </a:moveTo>
                  <a:lnTo>
                    <a:pt x="1" y="1"/>
                  </a:lnTo>
                  <a:cubicBezTo>
                    <a:pt x="515" y="1191"/>
                    <a:pt x="1930" y="1585"/>
                    <a:pt x="3581" y="1585"/>
                  </a:cubicBezTo>
                  <a:cubicBezTo>
                    <a:pt x="6831" y="1585"/>
                    <a:pt x="10993" y="57"/>
                    <a:pt x="10993" y="57"/>
                  </a:cubicBezTo>
                  <a:lnTo>
                    <a:pt x="1"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9"/>
            <p:cNvSpPr/>
            <p:nvPr/>
          </p:nvSpPr>
          <p:spPr>
            <a:xfrm>
              <a:off x="2133672" y="5247240"/>
              <a:ext cx="337345" cy="131585"/>
            </a:xfrm>
            <a:custGeom>
              <a:avLst/>
              <a:gdLst/>
              <a:ahLst/>
              <a:cxnLst/>
              <a:rect l="l" t="t" r="r" b="b"/>
              <a:pathLst>
                <a:path w="7404" h="2888" extrusionOk="0">
                  <a:moveTo>
                    <a:pt x="0" y="0"/>
                  </a:moveTo>
                  <a:lnTo>
                    <a:pt x="0" y="0"/>
                  </a:lnTo>
                  <a:cubicBezTo>
                    <a:pt x="682" y="2442"/>
                    <a:pt x="3488" y="2887"/>
                    <a:pt x="5442" y="2887"/>
                  </a:cubicBezTo>
                  <a:cubicBezTo>
                    <a:pt x="6562" y="2887"/>
                    <a:pt x="7403" y="2741"/>
                    <a:pt x="7403" y="2741"/>
                  </a:cubicBezTo>
                  <a:lnTo>
                    <a:pt x="0" y="0"/>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9"/>
            <p:cNvSpPr/>
            <p:nvPr/>
          </p:nvSpPr>
          <p:spPr>
            <a:xfrm>
              <a:off x="917023" y="4047350"/>
              <a:ext cx="428789" cy="292283"/>
            </a:xfrm>
            <a:custGeom>
              <a:avLst/>
              <a:gdLst/>
              <a:ahLst/>
              <a:cxnLst/>
              <a:rect l="l" t="t" r="r" b="b"/>
              <a:pathLst>
                <a:path w="9411" h="6415" extrusionOk="0">
                  <a:moveTo>
                    <a:pt x="9410" y="0"/>
                  </a:moveTo>
                  <a:cubicBezTo>
                    <a:pt x="5426" y="1526"/>
                    <a:pt x="2290" y="3674"/>
                    <a:pt x="1" y="6414"/>
                  </a:cubicBezTo>
                  <a:cubicBezTo>
                    <a:pt x="4607" y="5764"/>
                    <a:pt x="9410" y="0"/>
                    <a:pt x="9410"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9"/>
            <p:cNvSpPr/>
            <p:nvPr/>
          </p:nvSpPr>
          <p:spPr>
            <a:xfrm>
              <a:off x="1514390" y="4195383"/>
              <a:ext cx="574270" cy="172181"/>
            </a:xfrm>
            <a:custGeom>
              <a:avLst/>
              <a:gdLst/>
              <a:ahLst/>
              <a:cxnLst/>
              <a:rect l="l" t="t" r="r" b="b"/>
              <a:pathLst>
                <a:path w="12604" h="3779" extrusionOk="0">
                  <a:moveTo>
                    <a:pt x="12603" y="1"/>
                  </a:moveTo>
                  <a:cubicBezTo>
                    <a:pt x="7460" y="227"/>
                    <a:pt x="3307" y="1385"/>
                    <a:pt x="1" y="3307"/>
                  </a:cubicBezTo>
                  <a:cubicBezTo>
                    <a:pt x="752" y="3639"/>
                    <a:pt x="1589" y="3778"/>
                    <a:pt x="2463" y="3778"/>
                  </a:cubicBezTo>
                  <a:cubicBezTo>
                    <a:pt x="7016" y="3778"/>
                    <a:pt x="12603" y="1"/>
                    <a:pt x="12603"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9"/>
            <p:cNvSpPr/>
            <p:nvPr/>
          </p:nvSpPr>
          <p:spPr>
            <a:xfrm>
              <a:off x="1153947" y="4734844"/>
              <a:ext cx="379809" cy="275516"/>
            </a:xfrm>
            <a:custGeom>
              <a:avLst/>
              <a:gdLst/>
              <a:ahLst/>
              <a:cxnLst/>
              <a:rect l="l" t="t" r="r" b="b"/>
              <a:pathLst>
                <a:path w="8336" h="6047" extrusionOk="0">
                  <a:moveTo>
                    <a:pt x="8336" y="0"/>
                  </a:moveTo>
                  <a:lnTo>
                    <a:pt x="8336" y="0"/>
                  </a:lnTo>
                  <a:cubicBezTo>
                    <a:pt x="4352" y="1611"/>
                    <a:pt x="1102" y="3447"/>
                    <a:pt x="0" y="6047"/>
                  </a:cubicBezTo>
                  <a:cubicBezTo>
                    <a:pt x="4012" y="5538"/>
                    <a:pt x="8336" y="0"/>
                    <a:pt x="833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9"/>
            <p:cNvSpPr/>
            <p:nvPr/>
          </p:nvSpPr>
          <p:spPr>
            <a:xfrm>
              <a:off x="1865857" y="4524983"/>
              <a:ext cx="491847" cy="309005"/>
            </a:xfrm>
            <a:custGeom>
              <a:avLst/>
              <a:gdLst/>
              <a:ahLst/>
              <a:cxnLst/>
              <a:rect l="l" t="t" r="r" b="b"/>
              <a:pathLst>
                <a:path w="10795" h="6782" extrusionOk="0">
                  <a:moveTo>
                    <a:pt x="10795" y="0"/>
                  </a:moveTo>
                  <a:lnTo>
                    <a:pt x="10795" y="0"/>
                  </a:lnTo>
                  <a:cubicBezTo>
                    <a:pt x="4126" y="170"/>
                    <a:pt x="1" y="6782"/>
                    <a:pt x="1" y="6782"/>
                  </a:cubicBezTo>
                  <a:cubicBezTo>
                    <a:pt x="4352" y="6188"/>
                    <a:pt x="8082" y="4211"/>
                    <a:pt x="10795"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9"/>
            <p:cNvSpPr/>
            <p:nvPr/>
          </p:nvSpPr>
          <p:spPr>
            <a:xfrm>
              <a:off x="2133672" y="5092966"/>
              <a:ext cx="554906" cy="155869"/>
            </a:xfrm>
            <a:custGeom>
              <a:avLst/>
              <a:gdLst/>
              <a:ahLst/>
              <a:cxnLst/>
              <a:rect l="l" t="t" r="r" b="b"/>
              <a:pathLst>
                <a:path w="12179" h="3421" extrusionOk="0">
                  <a:moveTo>
                    <a:pt x="10527" y="0"/>
                  </a:moveTo>
                  <a:cubicBezTo>
                    <a:pt x="5853" y="0"/>
                    <a:pt x="0" y="3386"/>
                    <a:pt x="0" y="3386"/>
                  </a:cubicBezTo>
                  <a:cubicBezTo>
                    <a:pt x="500" y="3408"/>
                    <a:pt x="1000" y="3420"/>
                    <a:pt x="1502" y="3420"/>
                  </a:cubicBezTo>
                  <a:cubicBezTo>
                    <a:pt x="4967" y="3420"/>
                    <a:pt x="8476" y="2806"/>
                    <a:pt x="12179" y="165"/>
                  </a:cubicBezTo>
                  <a:cubicBezTo>
                    <a:pt x="11654" y="51"/>
                    <a:pt x="11099" y="0"/>
                    <a:pt x="10527"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7206675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528"/>
        <p:cNvGrpSpPr/>
        <p:nvPr/>
      </p:nvGrpSpPr>
      <p:grpSpPr>
        <a:xfrm>
          <a:off x="0" y="0"/>
          <a:ext cx="0" cy="0"/>
          <a:chOff x="0" y="0"/>
          <a:chExt cx="0" cy="0"/>
        </a:xfrm>
      </p:grpSpPr>
      <p:sp>
        <p:nvSpPr>
          <p:cNvPr id="5529" name="Google Shape;5529;p10"/>
          <p:cNvSpPr txBox="1">
            <a:spLocks noGrp="1"/>
          </p:cNvSpPr>
          <p:nvPr>
            <p:ph type="title"/>
          </p:nvPr>
        </p:nvSpPr>
        <p:spPr>
          <a:xfrm>
            <a:off x="960000" y="713333"/>
            <a:ext cx="4406000" cy="257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8451416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530"/>
        <p:cNvGrpSpPr/>
        <p:nvPr/>
      </p:nvGrpSpPr>
      <p:grpSpPr>
        <a:xfrm>
          <a:off x="0" y="0"/>
          <a:ext cx="0" cy="0"/>
          <a:chOff x="0" y="0"/>
          <a:chExt cx="0" cy="0"/>
        </a:xfrm>
      </p:grpSpPr>
      <p:grpSp>
        <p:nvGrpSpPr>
          <p:cNvPr id="5531" name="Google Shape;5531;p11"/>
          <p:cNvGrpSpPr/>
          <p:nvPr/>
        </p:nvGrpSpPr>
        <p:grpSpPr>
          <a:xfrm>
            <a:off x="-59163" y="-149462"/>
            <a:ext cx="12310325" cy="7156923"/>
            <a:chOff x="-36097" y="-112100"/>
            <a:chExt cx="9232744" cy="5367692"/>
          </a:xfrm>
        </p:grpSpPr>
        <p:sp>
          <p:nvSpPr>
            <p:cNvPr id="5532" name="Google Shape;5532;p11"/>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1"/>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1"/>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1"/>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1"/>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1"/>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1"/>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1"/>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1"/>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1"/>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1"/>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1"/>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1"/>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1"/>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1"/>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1"/>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1"/>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1"/>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1"/>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1"/>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1"/>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1"/>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1"/>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1"/>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1"/>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1"/>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1"/>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1"/>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1"/>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1"/>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1"/>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1"/>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1"/>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1"/>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1"/>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1"/>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1"/>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1"/>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1"/>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1"/>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1"/>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1"/>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1"/>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1"/>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1"/>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1"/>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1"/>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1"/>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1"/>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1"/>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1"/>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1"/>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1"/>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1"/>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1"/>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1"/>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1"/>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1"/>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1"/>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1"/>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1"/>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1"/>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1"/>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1"/>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1"/>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1"/>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1"/>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1"/>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1"/>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1"/>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1"/>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1"/>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1"/>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1"/>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1"/>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1"/>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1"/>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1"/>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1"/>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1"/>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1"/>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1"/>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1"/>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1"/>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1"/>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1"/>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1"/>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1"/>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1"/>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1"/>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1"/>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1"/>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1"/>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1"/>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1"/>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1"/>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1"/>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1"/>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1"/>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1"/>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1"/>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1"/>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1"/>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1"/>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1"/>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1"/>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1"/>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1"/>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1"/>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1"/>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1"/>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1"/>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1"/>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1"/>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1"/>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1"/>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1"/>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1"/>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1"/>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1"/>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1"/>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1"/>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1"/>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1"/>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1"/>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1"/>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1"/>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1"/>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1"/>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1"/>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1"/>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1"/>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1"/>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1"/>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1"/>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1"/>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1"/>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1"/>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1"/>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1"/>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1"/>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1"/>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1"/>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1"/>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1"/>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1"/>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1"/>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1"/>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1"/>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1"/>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1"/>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1"/>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1"/>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1"/>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1"/>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1"/>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1"/>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1"/>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1"/>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1"/>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1"/>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1"/>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1"/>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1"/>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1"/>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1"/>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1"/>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1"/>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1"/>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1"/>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1"/>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1"/>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1"/>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1"/>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1"/>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1"/>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1"/>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1"/>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1"/>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1"/>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1"/>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1"/>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1"/>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1"/>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1"/>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1"/>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1"/>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1"/>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1"/>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1"/>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1"/>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1"/>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1"/>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1"/>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1"/>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1"/>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1"/>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1"/>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1"/>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1"/>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1"/>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1"/>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1"/>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1"/>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1"/>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1"/>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1"/>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1"/>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1"/>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1"/>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1"/>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1"/>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1"/>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1"/>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1"/>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1"/>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1"/>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1"/>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1"/>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1"/>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1"/>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1"/>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1"/>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1"/>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1"/>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1"/>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1"/>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1"/>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1"/>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1"/>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1"/>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1"/>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1"/>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1"/>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1"/>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1"/>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1"/>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1"/>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1"/>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1"/>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1"/>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1"/>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1"/>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1"/>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1"/>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1"/>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1"/>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1"/>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1"/>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1"/>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1"/>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1"/>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1"/>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1"/>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1"/>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1"/>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1"/>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1"/>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1"/>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1"/>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1"/>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1"/>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1"/>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1"/>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1"/>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1"/>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1"/>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1"/>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1"/>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1"/>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1"/>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1"/>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1"/>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1"/>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1"/>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1"/>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1"/>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1"/>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1"/>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1"/>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1"/>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1"/>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1"/>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1"/>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1"/>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1"/>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1"/>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1"/>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1"/>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1"/>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1"/>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1"/>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1"/>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1"/>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1"/>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1"/>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1"/>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1"/>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1"/>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1"/>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1"/>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1"/>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1"/>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1"/>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1"/>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1"/>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1"/>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1"/>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1"/>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1"/>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1"/>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1"/>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1"/>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1"/>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1"/>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1"/>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1"/>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1"/>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1"/>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1"/>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1"/>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1"/>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1"/>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1"/>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1"/>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1"/>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1"/>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1"/>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1"/>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1"/>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1"/>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1"/>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1"/>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1"/>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1"/>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1"/>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1"/>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1"/>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1"/>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1"/>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1"/>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1"/>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1"/>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1"/>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1"/>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1"/>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1"/>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1"/>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1"/>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1"/>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1"/>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1"/>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1"/>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1"/>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1"/>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1"/>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1"/>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1"/>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1"/>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1"/>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1"/>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1"/>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1"/>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1"/>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1"/>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1"/>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1"/>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1"/>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1"/>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1"/>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1"/>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1"/>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1"/>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1"/>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1"/>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1"/>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1"/>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1"/>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1"/>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1"/>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1"/>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1"/>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1"/>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1"/>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1"/>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1"/>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1"/>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1"/>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1"/>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1"/>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1"/>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1"/>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1"/>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1"/>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1"/>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1"/>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1"/>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1"/>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1"/>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1"/>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1"/>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1"/>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1"/>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1"/>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1"/>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1"/>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1"/>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1"/>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1"/>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1"/>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1"/>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1"/>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1"/>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1"/>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1"/>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1"/>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1"/>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1"/>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1"/>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1"/>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1"/>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1"/>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1"/>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1"/>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1"/>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1"/>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1"/>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1"/>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1"/>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1"/>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1"/>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1"/>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1"/>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1"/>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1"/>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1"/>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1"/>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1"/>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1"/>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1"/>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1"/>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1"/>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1"/>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1"/>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1"/>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1"/>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1"/>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1"/>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1"/>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1"/>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1"/>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1"/>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1"/>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1"/>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1"/>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1"/>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1"/>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1"/>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1"/>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1"/>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1"/>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1"/>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1"/>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1"/>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1"/>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1"/>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1"/>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1"/>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1"/>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1"/>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1"/>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1"/>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1"/>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1"/>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1"/>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1"/>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1"/>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1"/>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1"/>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1"/>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1"/>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1"/>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1"/>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1"/>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1"/>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1"/>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1"/>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1"/>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1"/>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1"/>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1"/>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1"/>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1"/>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1"/>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1"/>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1"/>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1"/>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1"/>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1"/>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1"/>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1"/>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1"/>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1"/>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1"/>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1"/>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1"/>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1"/>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1"/>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1"/>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1"/>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1"/>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1"/>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1"/>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1"/>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1"/>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1"/>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1"/>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1"/>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1"/>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1"/>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1"/>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1"/>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1"/>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1"/>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1"/>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1"/>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1"/>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1"/>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1"/>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1"/>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1"/>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1"/>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1"/>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1"/>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1"/>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1"/>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1"/>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1"/>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1"/>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1"/>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1"/>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1"/>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1"/>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1"/>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1"/>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1"/>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1"/>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1"/>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1"/>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1"/>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1"/>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1"/>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1"/>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1"/>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1"/>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1"/>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1"/>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1"/>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1"/>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1"/>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1"/>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1"/>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1"/>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1"/>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1"/>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1"/>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1"/>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1"/>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1"/>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1"/>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1"/>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1"/>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1"/>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1"/>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1"/>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1"/>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1"/>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1"/>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1"/>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1"/>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1"/>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1"/>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1"/>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1"/>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1"/>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1"/>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1"/>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1"/>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1"/>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1"/>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1"/>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1"/>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1"/>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1"/>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1"/>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1"/>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1"/>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1"/>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1"/>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1"/>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1"/>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1"/>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1"/>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1"/>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1"/>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1"/>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1"/>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1"/>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1"/>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1"/>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1"/>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1"/>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1"/>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1"/>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1"/>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1"/>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1"/>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1"/>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1"/>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1"/>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1"/>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1"/>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1"/>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1"/>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1"/>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1"/>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1"/>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1"/>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1"/>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1"/>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1"/>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1"/>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1"/>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1"/>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1"/>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7" name="Google Shape;6167;p11"/>
          <p:cNvSpPr txBox="1">
            <a:spLocks noGrp="1"/>
          </p:cNvSpPr>
          <p:nvPr>
            <p:ph type="title" hasCustomPrompt="1"/>
          </p:nvPr>
        </p:nvSpPr>
        <p:spPr>
          <a:xfrm>
            <a:off x="1712000" y="1788533"/>
            <a:ext cx="8768000" cy="22916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49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6168" name="Google Shape;6168;p11"/>
          <p:cNvSpPr txBox="1">
            <a:spLocks noGrp="1"/>
          </p:cNvSpPr>
          <p:nvPr>
            <p:ph type="subTitle" idx="1"/>
          </p:nvPr>
        </p:nvSpPr>
        <p:spPr>
          <a:xfrm>
            <a:off x="1712000" y="4080267"/>
            <a:ext cx="8768000" cy="98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6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69" name="Google Shape;6169;p11"/>
          <p:cNvSpPr/>
          <p:nvPr/>
        </p:nvSpPr>
        <p:spPr>
          <a:xfrm flipH="1">
            <a:off x="10183628" y="3836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70" name="Google Shape;6170;p11"/>
          <p:cNvGrpSpPr/>
          <p:nvPr/>
        </p:nvGrpSpPr>
        <p:grpSpPr>
          <a:xfrm>
            <a:off x="10874049" y="257750"/>
            <a:ext cx="233233" cy="286047"/>
            <a:chOff x="2067386" y="2215512"/>
            <a:chExt cx="174925" cy="214535"/>
          </a:xfrm>
        </p:grpSpPr>
        <p:sp>
          <p:nvSpPr>
            <p:cNvPr id="6171" name="Google Shape;6171;p11"/>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1"/>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1"/>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1"/>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75" name="Google Shape;6175;p11"/>
          <p:cNvSpPr/>
          <p:nvPr/>
        </p:nvSpPr>
        <p:spPr>
          <a:xfrm>
            <a:off x="11555818" y="7133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76" name="Google Shape;6176;p11"/>
          <p:cNvSpPr/>
          <p:nvPr/>
        </p:nvSpPr>
        <p:spPr>
          <a:xfrm>
            <a:off x="11017604" y="3399429"/>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77" name="Google Shape;6177;p11"/>
          <p:cNvSpPr/>
          <p:nvPr/>
        </p:nvSpPr>
        <p:spPr>
          <a:xfrm flipH="1">
            <a:off x="11611461" y="2814541"/>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78" name="Google Shape;6178;p11"/>
          <p:cNvGrpSpPr/>
          <p:nvPr/>
        </p:nvGrpSpPr>
        <p:grpSpPr>
          <a:xfrm>
            <a:off x="684649" y="6114450"/>
            <a:ext cx="233233" cy="286047"/>
            <a:chOff x="2067386" y="2215512"/>
            <a:chExt cx="174925" cy="214535"/>
          </a:xfrm>
        </p:grpSpPr>
        <p:sp>
          <p:nvSpPr>
            <p:cNvPr id="6179" name="Google Shape;6179;p11"/>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1"/>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1"/>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1"/>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83" name="Google Shape;6183;p11"/>
          <p:cNvGrpSpPr/>
          <p:nvPr/>
        </p:nvGrpSpPr>
        <p:grpSpPr>
          <a:xfrm>
            <a:off x="11316249" y="1455950"/>
            <a:ext cx="233233" cy="286047"/>
            <a:chOff x="2067386" y="2215512"/>
            <a:chExt cx="174925" cy="214535"/>
          </a:xfrm>
        </p:grpSpPr>
        <p:sp>
          <p:nvSpPr>
            <p:cNvPr id="6184" name="Google Shape;6184;p11"/>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1"/>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1"/>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1"/>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88" name="Google Shape;6188;p11"/>
          <p:cNvGrpSpPr/>
          <p:nvPr/>
        </p:nvGrpSpPr>
        <p:grpSpPr>
          <a:xfrm>
            <a:off x="2367434" y="6005657"/>
            <a:ext cx="298641" cy="366239"/>
            <a:chOff x="7314226" y="2364570"/>
            <a:chExt cx="170431" cy="208992"/>
          </a:xfrm>
        </p:grpSpPr>
        <p:sp>
          <p:nvSpPr>
            <p:cNvPr id="6189" name="Google Shape;6189;p1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3475821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18374672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93"/>
        <p:cNvGrpSpPr/>
        <p:nvPr/>
      </p:nvGrpSpPr>
      <p:grpSpPr>
        <a:xfrm>
          <a:off x="0" y="0"/>
          <a:ext cx="0" cy="0"/>
          <a:chOff x="0" y="0"/>
          <a:chExt cx="0" cy="0"/>
        </a:xfrm>
      </p:grpSpPr>
    </p:spTree>
    <p:extLst>
      <p:ext uri="{BB962C8B-B14F-4D97-AF65-F5344CB8AC3E}">
        <p14:creationId xmlns:p14="http://schemas.microsoft.com/office/powerpoint/2010/main" val="24695197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194"/>
        <p:cNvGrpSpPr/>
        <p:nvPr/>
      </p:nvGrpSpPr>
      <p:grpSpPr>
        <a:xfrm>
          <a:off x="0" y="0"/>
          <a:ext cx="0" cy="0"/>
          <a:chOff x="0" y="0"/>
          <a:chExt cx="0" cy="0"/>
        </a:xfrm>
      </p:grpSpPr>
      <p:grpSp>
        <p:nvGrpSpPr>
          <p:cNvPr id="6195" name="Google Shape;6195;p13"/>
          <p:cNvGrpSpPr/>
          <p:nvPr/>
        </p:nvGrpSpPr>
        <p:grpSpPr>
          <a:xfrm>
            <a:off x="-59163" y="-149462"/>
            <a:ext cx="12310325" cy="7156923"/>
            <a:chOff x="-36097" y="-112100"/>
            <a:chExt cx="9232744" cy="5367692"/>
          </a:xfrm>
        </p:grpSpPr>
        <p:sp>
          <p:nvSpPr>
            <p:cNvPr id="6196" name="Google Shape;6196;p13"/>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3"/>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3"/>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3"/>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3"/>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3"/>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3"/>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3"/>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3"/>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3"/>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3"/>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3"/>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3"/>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3"/>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3"/>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3"/>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3"/>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3"/>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3"/>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3"/>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3"/>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3"/>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3"/>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3"/>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3"/>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3"/>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3"/>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3"/>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3"/>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3"/>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3"/>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3"/>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3"/>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3"/>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3"/>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3"/>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3"/>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3"/>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3"/>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3"/>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3"/>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3"/>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3"/>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3"/>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3"/>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3"/>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3"/>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3"/>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3"/>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3"/>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3"/>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3"/>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3"/>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3"/>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3"/>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3"/>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3"/>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3"/>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3"/>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3"/>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3"/>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3"/>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3"/>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3"/>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3"/>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3"/>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3"/>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3"/>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3"/>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3"/>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3"/>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3"/>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3"/>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3"/>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3"/>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3"/>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3"/>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3"/>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3"/>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3"/>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3"/>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3"/>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3"/>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3"/>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3"/>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3"/>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3"/>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3"/>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3"/>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3"/>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3"/>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3"/>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3"/>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3"/>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3"/>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3"/>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3"/>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3"/>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3"/>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3"/>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3"/>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3"/>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3"/>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3"/>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3"/>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3"/>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3"/>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3"/>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3"/>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3"/>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3"/>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3"/>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3"/>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3"/>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3"/>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3"/>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3"/>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3"/>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3"/>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3"/>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3"/>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3"/>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3"/>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3"/>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3"/>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3"/>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3"/>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3"/>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3"/>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3"/>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3"/>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3"/>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3"/>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3"/>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3"/>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3"/>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3"/>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3"/>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3"/>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3"/>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3"/>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3"/>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3"/>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3"/>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3"/>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3"/>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3"/>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3"/>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3"/>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3"/>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3"/>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3"/>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3"/>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3"/>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3"/>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3"/>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3"/>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3"/>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3"/>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3"/>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3"/>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3"/>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3"/>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3"/>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3"/>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3"/>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3"/>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3"/>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3"/>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3"/>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3"/>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3"/>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3"/>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3"/>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3"/>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3"/>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3"/>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3"/>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3"/>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3"/>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3"/>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3"/>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3"/>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3"/>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3"/>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3"/>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3"/>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3"/>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3"/>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3"/>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3"/>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3"/>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3"/>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3"/>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3"/>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3"/>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3"/>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3"/>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3"/>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3"/>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3"/>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3"/>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3"/>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3"/>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3"/>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3"/>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3"/>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3"/>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3"/>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3"/>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3"/>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3"/>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3"/>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3"/>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3"/>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3"/>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3"/>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3"/>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3"/>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3"/>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3"/>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3"/>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3"/>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3"/>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3"/>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3"/>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3"/>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3"/>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3"/>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3"/>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3"/>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3"/>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3"/>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3"/>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3"/>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3"/>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3"/>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3"/>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3"/>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3"/>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3"/>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3"/>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3"/>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3"/>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3"/>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3"/>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3"/>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3"/>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3"/>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3"/>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3"/>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3"/>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3"/>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3"/>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3"/>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3"/>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3"/>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3"/>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3"/>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3"/>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3"/>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3"/>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3"/>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3"/>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3"/>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3"/>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3"/>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3"/>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3"/>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3"/>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3"/>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3"/>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3"/>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3"/>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3"/>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3"/>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3"/>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3"/>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3"/>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3"/>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3"/>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3"/>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3"/>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3"/>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3"/>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3"/>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3"/>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3"/>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3"/>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3"/>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3"/>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3"/>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3"/>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3"/>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3"/>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3"/>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3"/>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3"/>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3"/>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3"/>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3"/>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3"/>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3"/>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3"/>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3"/>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3"/>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3"/>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3"/>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3"/>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3"/>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3"/>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3"/>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3"/>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3"/>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3"/>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3"/>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3"/>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3"/>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3"/>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3"/>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3"/>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3"/>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3"/>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3"/>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3"/>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3"/>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3"/>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3"/>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3"/>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3"/>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3"/>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3"/>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3"/>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3"/>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3"/>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3"/>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3"/>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3"/>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3"/>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3"/>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3"/>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3"/>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3"/>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3"/>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3"/>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3"/>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3"/>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3"/>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3"/>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3"/>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3"/>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3"/>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3"/>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3"/>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3"/>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3"/>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3"/>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3"/>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3"/>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3"/>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3"/>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3"/>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3"/>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13"/>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13"/>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13"/>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3"/>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3"/>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3"/>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3"/>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3"/>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3"/>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3"/>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3"/>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3"/>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3"/>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3"/>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13"/>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13"/>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13"/>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13"/>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13"/>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13"/>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13"/>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13"/>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3"/>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3"/>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3"/>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3"/>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3"/>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3"/>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3"/>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3"/>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3"/>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3"/>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3"/>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13"/>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13"/>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13"/>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13"/>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13"/>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13"/>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13"/>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13"/>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3"/>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3"/>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3"/>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3"/>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3"/>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3"/>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3"/>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3"/>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3"/>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3"/>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3"/>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13"/>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13"/>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13"/>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13"/>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13"/>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13"/>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13"/>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13"/>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13"/>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13"/>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13"/>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13"/>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13"/>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13"/>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13"/>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13"/>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13"/>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13"/>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13"/>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13"/>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13"/>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13"/>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13"/>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13"/>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13"/>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13"/>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13"/>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13"/>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13"/>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13"/>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13"/>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13"/>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13"/>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13"/>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13"/>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13"/>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13"/>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13"/>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13"/>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13"/>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13"/>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13"/>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13"/>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13"/>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13"/>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13"/>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13"/>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13"/>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13"/>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13"/>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13"/>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13"/>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13"/>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13"/>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13"/>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13"/>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13"/>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13"/>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13"/>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13"/>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13"/>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13"/>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13"/>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13"/>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13"/>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13"/>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13"/>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13"/>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13"/>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13"/>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13"/>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13"/>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13"/>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13"/>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13"/>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13"/>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13"/>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13"/>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13"/>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13"/>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13"/>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13"/>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13"/>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13"/>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13"/>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13"/>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13"/>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13"/>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13"/>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13"/>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13"/>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13"/>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13"/>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13"/>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13"/>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13"/>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13"/>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13"/>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13"/>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13"/>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13"/>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13"/>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13"/>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13"/>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13"/>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13"/>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13"/>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13"/>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13"/>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13"/>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13"/>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13"/>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13"/>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13"/>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13"/>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13"/>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13"/>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13"/>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13"/>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13"/>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13"/>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13"/>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13"/>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13"/>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13"/>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13"/>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13"/>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13"/>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13"/>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13"/>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13"/>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13"/>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13"/>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13"/>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13"/>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13"/>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13"/>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13"/>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13"/>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13"/>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13"/>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13"/>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13"/>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13"/>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13"/>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13"/>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13"/>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13"/>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13"/>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13"/>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13"/>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13"/>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13"/>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13"/>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13"/>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13"/>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13"/>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13"/>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13"/>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13"/>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13"/>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13"/>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13"/>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13"/>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13"/>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3"/>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3"/>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3"/>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3"/>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3"/>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3"/>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3"/>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3"/>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3"/>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3"/>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3"/>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3"/>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3"/>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3"/>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3"/>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3"/>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3"/>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3"/>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3"/>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3"/>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3"/>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3"/>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3"/>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3"/>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3"/>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3"/>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3"/>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3"/>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3"/>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3"/>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3"/>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3"/>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3"/>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3"/>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3"/>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3"/>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3"/>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3"/>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3"/>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3"/>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3"/>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3"/>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3"/>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3"/>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3"/>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3"/>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3"/>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3"/>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3"/>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3"/>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3"/>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3"/>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3"/>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3"/>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3"/>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31" name="Google Shape;6831;p13"/>
          <p:cNvSpPr txBox="1">
            <a:spLocks noGrp="1"/>
          </p:cNvSpPr>
          <p:nvPr>
            <p:ph type="title"/>
          </p:nvPr>
        </p:nvSpPr>
        <p:spPr>
          <a:xfrm>
            <a:off x="953467" y="2797467"/>
            <a:ext cx="8092000" cy="1252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832" name="Google Shape;6832;p13"/>
          <p:cNvSpPr txBox="1">
            <a:spLocks noGrp="1"/>
          </p:cNvSpPr>
          <p:nvPr>
            <p:ph type="title" idx="2" hasCustomPrompt="1"/>
          </p:nvPr>
        </p:nvSpPr>
        <p:spPr>
          <a:xfrm>
            <a:off x="1150583" y="1067933"/>
            <a:ext cx="1678000" cy="9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333" b="1">
                <a:latin typeface="Inria Sans"/>
                <a:ea typeface="Inria Sans"/>
                <a:cs typeface="Inria Sans"/>
                <a:sym typeface="Inria Sans"/>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6833" name="Google Shape;6833;p13"/>
          <p:cNvSpPr txBox="1">
            <a:spLocks noGrp="1"/>
          </p:cNvSpPr>
          <p:nvPr>
            <p:ph type="subTitle" idx="1"/>
          </p:nvPr>
        </p:nvSpPr>
        <p:spPr>
          <a:xfrm>
            <a:off x="953467" y="3914700"/>
            <a:ext cx="8092000" cy="6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6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34" name="Google Shape;6834;p13"/>
          <p:cNvSpPr/>
          <p:nvPr/>
        </p:nvSpPr>
        <p:spPr>
          <a:xfrm flipH="1">
            <a:off x="7085227" y="6796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35" name="Google Shape;6835;p13"/>
          <p:cNvGrpSpPr/>
          <p:nvPr/>
        </p:nvGrpSpPr>
        <p:grpSpPr>
          <a:xfrm>
            <a:off x="11121932" y="5786950"/>
            <a:ext cx="233233" cy="286047"/>
            <a:chOff x="2067386" y="2215512"/>
            <a:chExt cx="174925" cy="214535"/>
          </a:xfrm>
        </p:grpSpPr>
        <p:sp>
          <p:nvSpPr>
            <p:cNvPr id="6836" name="Google Shape;6836;p13"/>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3"/>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3"/>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3"/>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40" name="Google Shape;6840;p13"/>
          <p:cNvGrpSpPr/>
          <p:nvPr/>
        </p:nvGrpSpPr>
        <p:grpSpPr>
          <a:xfrm>
            <a:off x="5831068" y="967657"/>
            <a:ext cx="298641" cy="366239"/>
            <a:chOff x="7314226" y="2364570"/>
            <a:chExt cx="170431" cy="208992"/>
          </a:xfrm>
        </p:grpSpPr>
        <p:sp>
          <p:nvSpPr>
            <p:cNvPr id="6841" name="Google Shape;6841;p1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5" name="Google Shape;6845;p13"/>
          <p:cNvSpPr/>
          <p:nvPr/>
        </p:nvSpPr>
        <p:spPr>
          <a:xfrm flipH="1">
            <a:off x="11620328" y="49258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46" name="Google Shape;6846;p13"/>
          <p:cNvSpPr/>
          <p:nvPr/>
        </p:nvSpPr>
        <p:spPr>
          <a:xfrm>
            <a:off x="11798084" y="62111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47" name="Google Shape;6847;p13"/>
          <p:cNvGrpSpPr/>
          <p:nvPr/>
        </p:nvGrpSpPr>
        <p:grpSpPr>
          <a:xfrm>
            <a:off x="11157416" y="4370017"/>
            <a:ext cx="233233" cy="286047"/>
            <a:chOff x="2067386" y="2215512"/>
            <a:chExt cx="174925" cy="214535"/>
          </a:xfrm>
        </p:grpSpPr>
        <p:sp>
          <p:nvSpPr>
            <p:cNvPr id="6848" name="Google Shape;6848;p13"/>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3"/>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3"/>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3"/>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2" name="Google Shape;6852;p13"/>
          <p:cNvGrpSpPr/>
          <p:nvPr/>
        </p:nvGrpSpPr>
        <p:grpSpPr>
          <a:xfrm>
            <a:off x="8129682" y="334983"/>
            <a:ext cx="233233" cy="286047"/>
            <a:chOff x="2067386" y="2215512"/>
            <a:chExt cx="174925" cy="214535"/>
          </a:xfrm>
        </p:grpSpPr>
        <p:sp>
          <p:nvSpPr>
            <p:cNvPr id="6853" name="Google Shape;6853;p13"/>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3"/>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3"/>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3"/>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57" name="Google Shape;6857;p13"/>
          <p:cNvSpPr/>
          <p:nvPr/>
        </p:nvSpPr>
        <p:spPr>
          <a:xfrm>
            <a:off x="3170904" y="261996"/>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58" name="Google Shape;6858;p13"/>
          <p:cNvSpPr/>
          <p:nvPr/>
        </p:nvSpPr>
        <p:spPr>
          <a:xfrm flipH="1">
            <a:off x="3723261" y="77580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59" name="Google Shape;6859;p13"/>
          <p:cNvGrpSpPr/>
          <p:nvPr/>
        </p:nvGrpSpPr>
        <p:grpSpPr>
          <a:xfrm>
            <a:off x="4433049" y="461783"/>
            <a:ext cx="233233" cy="286047"/>
            <a:chOff x="2067386" y="2215512"/>
            <a:chExt cx="174925" cy="214535"/>
          </a:xfrm>
        </p:grpSpPr>
        <p:sp>
          <p:nvSpPr>
            <p:cNvPr id="6860" name="Google Shape;6860;p13"/>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3"/>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3"/>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3"/>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64" name="Google Shape;6864;p13"/>
          <p:cNvGrpSpPr/>
          <p:nvPr/>
        </p:nvGrpSpPr>
        <p:grpSpPr>
          <a:xfrm>
            <a:off x="10214149" y="-1525209"/>
            <a:ext cx="1817860" cy="5519505"/>
            <a:chOff x="7660611" y="-1143907"/>
            <a:chExt cx="1363395" cy="4139629"/>
          </a:xfrm>
        </p:grpSpPr>
        <p:sp>
          <p:nvSpPr>
            <p:cNvPr id="6865" name="Google Shape;6865;p13"/>
            <p:cNvSpPr/>
            <p:nvPr/>
          </p:nvSpPr>
          <p:spPr>
            <a:xfrm flipH="1">
              <a:off x="8539763" y="-430773"/>
              <a:ext cx="484243" cy="3426494"/>
            </a:xfrm>
            <a:custGeom>
              <a:avLst/>
              <a:gdLst/>
              <a:ahLst/>
              <a:cxnLst/>
              <a:rect l="l" t="t" r="r" b="b"/>
              <a:pathLst>
                <a:path w="9608" h="67986" extrusionOk="0">
                  <a:moveTo>
                    <a:pt x="5426" y="0"/>
                  </a:moveTo>
                  <a:lnTo>
                    <a:pt x="4182" y="1159"/>
                  </a:lnTo>
                  <a:cubicBezTo>
                    <a:pt x="4182" y="1159"/>
                    <a:pt x="4166" y="1143"/>
                    <a:pt x="4139" y="1143"/>
                  </a:cubicBezTo>
                  <a:cubicBezTo>
                    <a:pt x="3893" y="1143"/>
                    <a:pt x="2724" y="2404"/>
                    <a:pt x="4098" y="27748"/>
                  </a:cubicBezTo>
                  <a:cubicBezTo>
                    <a:pt x="5115" y="46228"/>
                    <a:pt x="0" y="60639"/>
                    <a:pt x="0" y="60639"/>
                  </a:cubicBezTo>
                  <a:lnTo>
                    <a:pt x="5115" y="67985"/>
                  </a:lnTo>
                  <a:cubicBezTo>
                    <a:pt x="5115" y="67985"/>
                    <a:pt x="7008" y="64934"/>
                    <a:pt x="8308" y="47669"/>
                  </a:cubicBezTo>
                  <a:cubicBezTo>
                    <a:pt x="9608" y="30432"/>
                    <a:pt x="5115" y="12207"/>
                    <a:pt x="5426"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3"/>
            <p:cNvSpPr/>
            <p:nvPr/>
          </p:nvSpPr>
          <p:spPr>
            <a:xfrm flipH="1">
              <a:off x="8217554" y="-104252"/>
              <a:ext cx="387425" cy="1569406"/>
            </a:xfrm>
            <a:custGeom>
              <a:avLst/>
              <a:gdLst/>
              <a:ahLst/>
              <a:cxnLst/>
              <a:rect l="l" t="t" r="r" b="b"/>
              <a:pathLst>
                <a:path w="7687" h="31139" fill="none" extrusionOk="0">
                  <a:moveTo>
                    <a:pt x="1" y="0"/>
                  </a:moveTo>
                  <a:cubicBezTo>
                    <a:pt x="2233" y="7121"/>
                    <a:pt x="5765" y="18819"/>
                    <a:pt x="7687" y="31139"/>
                  </a:cubicBezTo>
                </a:path>
              </a:pathLst>
            </a:custGeom>
            <a:solidFill>
              <a:schemeClr val="dk2"/>
            </a:solidFill>
            <a:ln w="91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3"/>
            <p:cNvSpPr/>
            <p:nvPr/>
          </p:nvSpPr>
          <p:spPr>
            <a:xfrm flipH="1">
              <a:off x="8231816" y="327584"/>
              <a:ext cx="343224" cy="648749"/>
            </a:xfrm>
            <a:custGeom>
              <a:avLst/>
              <a:gdLst/>
              <a:ahLst/>
              <a:cxnLst/>
              <a:rect l="l" t="t" r="r" b="b"/>
              <a:pathLst>
                <a:path w="6810" h="12872" extrusionOk="0">
                  <a:moveTo>
                    <a:pt x="3156" y="1"/>
                  </a:moveTo>
                  <a:cubicBezTo>
                    <a:pt x="2023" y="1"/>
                    <a:pt x="914" y="344"/>
                    <a:pt x="0" y="1011"/>
                  </a:cubicBezTo>
                  <a:lnTo>
                    <a:pt x="3137" y="12851"/>
                  </a:lnTo>
                  <a:cubicBezTo>
                    <a:pt x="3300" y="12865"/>
                    <a:pt x="3463" y="12872"/>
                    <a:pt x="3626" y="12872"/>
                  </a:cubicBezTo>
                  <a:cubicBezTo>
                    <a:pt x="4759" y="12872"/>
                    <a:pt x="5871" y="12529"/>
                    <a:pt x="6810" y="11862"/>
                  </a:cubicBezTo>
                  <a:lnTo>
                    <a:pt x="3645" y="22"/>
                  </a:lnTo>
                  <a:cubicBezTo>
                    <a:pt x="3482" y="8"/>
                    <a:pt x="3319" y="1"/>
                    <a:pt x="3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3"/>
            <p:cNvSpPr/>
            <p:nvPr/>
          </p:nvSpPr>
          <p:spPr>
            <a:xfrm flipH="1">
              <a:off x="8092202" y="1143678"/>
              <a:ext cx="269237" cy="650110"/>
            </a:xfrm>
            <a:custGeom>
              <a:avLst/>
              <a:gdLst/>
              <a:ahLst/>
              <a:cxnLst/>
              <a:rect l="l" t="t" r="r" b="b"/>
              <a:pathLst>
                <a:path w="5342" h="12899" extrusionOk="0">
                  <a:moveTo>
                    <a:pt x="2545" y="1"/>
                  </a:moveTo>
                  <a:cubicBezTo>
                    <a:pt x="1666" y="1"/>
                    <a:pt x="794" y="208"/>
                    <a:pt x="1" y="614"/>
                  </a:cubicBezTo>
                  <a:lnTo>
                    <a:pt x="1583" y="12765"/>
                  </a:lnTo>
                  <a:cubicBezTo>
                    <a:pt x="1984" y="12854"/>
                    <a:pt x="2391" y="12898"/>
                    <a:pt x="2797" y="12898"/>
                  </a:cubicBezTo>
                  <a:cubicBezTo>
                    <a:pt x="3676" y="12898"/>
                    <a:pt x="4548" y="12690"/>
                    <a:pt x="5341" y="12284"/>
                  </a:cubicBezTo>
                  <a:lnTo>
                    <a:pt x="3759" y="134"/>
                  </a:lnTo>
                  <a:cubicBezTo>
                    <a:pt x="3357" y="45"/>
                    <a:pt x="2950" y="1"/>
                    <a:pt x="2545" y="1"/>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3"/>
            <p:cNvSpPr/>
            <p:nvPr/>
          </p:nvSpPr>
          <p:spPr>
            <a:xfrm flipH="1">
              <a:off x="7660611" y="-1143907"/>
              <a:ext cx="517457" cy="3410820"/>
            </a:xfrm>
            <a:custGeom>
              <a:avLst/>
              <a:gdLst/>
              <a:ahLst/>
              <a:cxnLst/>
              <a:rect l="l" t="t" r="r" b="b"/>
              <a:pathLst>
                <a:path w="10267" h="67675" extrusionOk="0">
                  <a:moveTo>
                    <a:pt x="1611" y="0"/>
                  </a:moveTo>
                  <a:cubicBezTo>
                    <a:pt x="1611" y="0"/>
                    <a:pt x="1" y="3221"/>
                    <a:pt x="368" y="20514"/>
                  </a:cubicBezTo>
                  <a:cubicBezTo>
                    <a:pt x="707" y="37807"/>
                    <a:pt x="6952" y="55496"/>
                    <a:pt x="7799" y="67674"/>
                  </a:cubicBezTo>
                  <a:lnTo>
                    <a:pt x="8930" y="66403"/>
                  </a:lnTo>
                  <a:cubicBezTo>
                    <a:pt x="8930" y="66403"/>
                    <a:pt x="8944" y="66415"/>
                    <a:pt x="8968" y="66415"/>
                  </a:cubicBezTo>
                  <a:cubicBezTo>
                    <a:pt x="9197" y="66415"/>
                    <a:pt x="10266" y="65250"/>
                    <a:pt x="6443" y="39926"/>
                  </a:cubicBezTo>
                  <a:cubicBezTo>
                    <a:pt x="3702" y="21616"/>
                    <a:pt x="7404" y="6782"/>
                    <a:pt x="7404" y="6782"/>
                  </a:cubicBezTo>
                  <a:lnTo>
                    <a:pt x="1611" y="0"/>
                  </a:ln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379929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870"/>
        <p:cNvGrpSpPr/>
        <p:nvPr/>
      </p:nvGrpSpPr>
      <p:grpSpPr>
        <a:xfrm>
          <a:off x="0" y="0"/>
          <a:ext cx="0" cy="0"/>
          <a:chOff x="0" y="0"/>
          <a:chExt cx="0" cy="0"/>
        </a:xfrm>
      </p:grpSpPr>
      <p:grpSp>
        <p:nvGrpSpPr>
          <p:cNvPr id="6871" name="Google Shape;6871;p14"/>
          <p:cNvGrpSpPr/>
          <p:nvPr/>
        </p:nvGrpSpPr>
        <p:grpSpPr>
          <a:xfrm>
            <a:off x="-59163" y="-149462"/>
            <a:ext cx="12310325" cy="7156923"/>
            <a:chOff x="-36097" y="-112100"/>
            <a:chExt cx="9232744" cy="5367692"/>
          </a:xfrm>
        </p:grpSpPr>
        <p:sp>
          <p:nvSpPr>
            <p:cNvPr id="6872" name="Google Shape;6872;p14"/>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4"/>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4"/>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4"/>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4"/>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4"/>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4"/>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4"/>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4"/>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4"/>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4"/>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4"/>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4"/>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4"/>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4"/>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4"/>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4"/>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4"/>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4"/>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4"/>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4"/>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4"/>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4"/>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4"/>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4"/>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4"/>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4"/>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4"/>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4"/>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4"/>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4"/>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4"/>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4"/>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4"/>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4"/>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4"/>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4"/>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4"/>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4"/>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4"/>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4"/>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4"/>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4"/>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4"/>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4"/>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4"/>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4"/>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4"/>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4"/>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4"/>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4"/>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4"/>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4"/>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4"/>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4"/>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4"/>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4"/>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4"/>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4"/>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4"/>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4"/>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4"/>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4"/>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4"/>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4"/>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4"/>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4"/>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4"/>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4"/>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4"/>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4"/>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4"/>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4"/>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4"/>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4"/>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4"/>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4"/>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4"/>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4"/>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4"/>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4"/>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4"/>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4"/>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4"/>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4"/>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4"/>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4"/>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4"/>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4"/>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4"/>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4"/>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4"/>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4"/>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4"/>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4"/>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4"/>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4"/>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4"/>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4"/>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4"/>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4"/>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4"/>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4"/>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4"/>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4"/>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4"/>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4"/>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4"/>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4"/>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4"/>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4"/>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4"/>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4"/>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4"/>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4"/>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4"/>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4"/>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4"/>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4"/>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4"/>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4"/>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4"/>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4"/>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4"/>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4"/>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4"/>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4"/>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4"/>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4"/>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4"/>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4"/>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4"/>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4"/>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4"/>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4"/>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4"/>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4"/>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4"/>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4"/>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4"/>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4"/>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4"/>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4"/>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4"/>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4"/>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4"/>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4"/>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4"/>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4"/>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4"/>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4"/>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4"/>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4"/>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4"/>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4"/>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4"/>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4"/>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4"/>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4"/>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4"/>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4"/>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4"/>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4"/>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4"/>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4"/>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4"/>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4"/>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4"/>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4"/>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4"/>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4"/>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4"/>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4"/>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4"/>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4"/>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4"/>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4"/>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4"/>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4"/>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4"/>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4"/>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4"/>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4"/>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4"/>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4"/>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4"/>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4"/>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4"/>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4"/>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4"/>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4"/>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4"/>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4"/>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4"/>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4"/>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4"/>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4"/>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4"/>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4"/>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4"/>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4"/>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4"/>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4"/>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4"/>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4"/>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4"/>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4"/>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4"/>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4"/>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4"/>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4"/>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4"/>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4"/>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4"/>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4"/>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4"/>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4"/>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4"/>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4"/>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4"/>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4"/>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4"/>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4"/>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4"/>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4"/>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4"/>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4"/>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4"/>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4"/>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4"/>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4"/>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4"/>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4"/>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4"/>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4"/>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4"/>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4"/>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4"/>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4"/>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4"/>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4"/>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4"/>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4"/>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4"/>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4"/>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4"/>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4"/>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4"/>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4"/>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4"/>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4"/>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4"/>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4"/>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4"/>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4"/>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4"/>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4"/>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4"/>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4"/>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4"/>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4"/>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4"/>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4"/>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4"/>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4"/>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4"/>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4"/>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4"/>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4"/>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4"/>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4"/>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4"/>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4"/>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4"/>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4"/>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4"/>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4"/>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4"/>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4"/>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4"/>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4"/>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4"/>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4"/>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4"/>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4"/>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4"/>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4"/>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4"/>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4"/>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4"/>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4"/>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4"/>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4"/>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4"/>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4"/>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4"/>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4"/>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4"/>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4"/>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4"/>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4"/>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4"/>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4"/>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4"/>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4"/>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4"/>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4"/>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4"/>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4"/>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4"/>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4"/>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4"/>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4"/>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4"/>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4"/>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4"/>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4"/>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4"/>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4"/>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4"/>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4"/>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4"/>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4"/>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4"/>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4"/>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4"/>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4"/>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4"/>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4"/>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4"/>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4"/>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4"/>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4"/>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4"/>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4"/>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4"/>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4"/>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4"/>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4"/>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4"/>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4"/>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4"/>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4"/>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4"/>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4"/>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4"/>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4"/>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4"/>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4"/>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4"/>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4"/>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4"/>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4"/>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4"/>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4"/>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4"/>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4"/>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4"/>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4"/>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4"/>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4"/>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4"/>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4"/>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4"/>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4"/>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4"/>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4"/>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4"/>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4"/>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4"/>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4"/>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4"/>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4"/>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4"/>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4"/>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4"/>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4"/>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4"/>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4"/>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4"/>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4"/>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4"/>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4"/>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4"/>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4"/>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4"/>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4"/>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4"/>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4"/>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4"/>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4"/>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4"/>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4"/>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4"/>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4"/>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4"/>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4"/>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4"/>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4"/>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4"/>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4"/>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4"/>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4"/>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4"/>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4"/>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4"/>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4"/>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4"/>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4"/>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4"/>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4"/>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4"/>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4"/>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4"/>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4"/>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4"/>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4"/>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4"/>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4"/>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4"/>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4"/>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4"/>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4"/>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4"/>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4"/>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4"/>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4"/>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4"/>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4"/>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4"/>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4"/>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4"/>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4"/>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4"/>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4"/>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4"/>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4"/>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4"/>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4"/>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4"/>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4"/>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4"/>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4"/>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4"/>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4"/>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4"/>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4"/>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4"/>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4"/>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4"/>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4"/>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4"/>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4"/>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4"/>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4"/>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4"/>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4"/>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4"/>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4"/>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4"/>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4"/>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4"/>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4"/>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4"/>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4"/>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4"/>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4"/>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4"/>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4"/>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4"/>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4"/>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4"/>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4"/>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4"/>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4"/>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4"/>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4"/>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4"/>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4"/>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4"/>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4"/>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4"/>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4"/>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4"/>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4"/>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4"/>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4"/>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4"/>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4"/>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4"/>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4"/>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4"/>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4"/>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4"/>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4"/>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4"/>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4"/>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4"/>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4"/>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4"/>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4"/>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4"/>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4"/>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4"/>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4"/>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4"/>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4"/>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4"/>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4"/>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4"/>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4"/>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4"/>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4"/>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4"/>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4"/>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4"/>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4"/>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4"/>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4"/>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4"/>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4"/>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4"/>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4"/>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4"/>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4"/>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4"/>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4"/>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4"/>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4"/>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4"/>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4"/>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4"/>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4"/>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4"/>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4"/>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4"/>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4"/>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4"/>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4"/>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4"/>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4"/>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4"/>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4"/>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4"/>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4"/>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4"/>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4"/>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4"/>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4"/>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4"/>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4"/>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4"/>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4"/>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4"/>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4"/>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4"/>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4"/>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4"/>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4"/>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4"/>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4"/>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4"/>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4"/>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4"/>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4"/>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4"/>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4"/>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4"/>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4"/>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4"/>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4"/>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4"/>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4"/>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4"/>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4"/>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4"/>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4"/>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4"/>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4"/>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4"/>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4"/>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4"/>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4"/>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4"/>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4"/>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4"/>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4"/>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4"/>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4"/>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4"/>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4"/>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4"/>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4"/>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4"/>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4"/>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4"/>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4"/>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4"/>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4"/>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4"/>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4"/>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4"/>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4"/>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4"/>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4"/>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4"/>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4"/>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4"/>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4"/>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4"/>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4"/>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4"/>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4"/>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4"/>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4"/>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4"/>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4"/>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4"/>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4"/>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4"/>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4"/>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4"/>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4"/>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4"/>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4"/>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4"/>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4"/>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4"/>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4"/>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4"/>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4"/>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4"/>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4"/>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4"/>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4"/>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07" name="Google Shape;7507;p14"/>
          <p:cNvSpPr txBox="1">
            <a:spLocks noGrp="1"/>
          </p:cNvSpPr>
          <p:nvPr>
            <p:ph type="title"/>
          </p:nvPr>
        </p:nvSpPr>
        <p:spPr>
          <a:xfrm>
            <a:off x="3803700" y="2855167"/>
            <a:ext cx="7434800" cy="1252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508" name="Google Shape;7508;p14"/>
          <p:cNvSpPr txBox="1">
            <a:spLocks noGrp="1"/>
          </p:cNvSpPr>
          <p:nvPr>
            <p:ph type="title" idx="2" hasCustomPrompt="1"/>
          </p:nvPr>
        </p:nvSpPr>
        <p:spPr>
          <a:xfrm>
            <a:off x="9380433" y="1125733"/>
            <a:ext cx="1678000" cy="9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333" b="1">
                <a:latin typeface="Inria Sans"/>
                <a:ea typeface="Inria Sans"/>
                <a:cs typeface="Inria Sans"/>
                <a:sym typeface="Inria Sans"/>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509" name="Google Shape;7509;p14"/>
          <p:cNvSpPr txBox="1">
            <a:spLocks noGrp="1"/>
          </p:cNvSpPr>
          <p:nvPr>
            <p:ph type="subTitle" idx="1"/>
          </p:nvPr>
        </p:nvSpPr>
        <p:spPr>
          <a:xfrm>
            <a:off x="3803500" y="3972400"/>
            <a:ext cx="7434800" cy="60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6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510" name="Google Shape;7510;p14"/>
          <p:cNvGrpSpPr/>
          <p:nvPr/>
        </p:nvGrpSpPr>
        <p:grpSpPr>
          <a:xfrm rot="10800000" flipH="1">
            <a:off x="151411" y="5121249"/>
            <a:ext cx="1732723" cy="1656587"/>
            <a:chOff x="5960783" y="635087"/>
            <a:chExt cx="1299542" cy="1242440"/>
          </a:xfrm>
        </p:grpSpPr>
        <p:sp>
          <p:nvSpPr>
            <p:cNvPr id="7511" name="Google Shape;7511;p14"/>
            <p:cNvSpPr/>
            <p:nvPr/>
          </p:nvSpPr>
          <p:spPr>
            <a:xfrm rot="8706649" flipH="1">
              <a:off x="6096602" y="857355"/>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4"/>
            <p:cNvSpPr/>
            <p:nvPr/>
          </p:nvSpPr>
          <p:spPr>
            <a:xfrm rot="8706649" flipH="1">
              <a:off x="6351682" y="1041239"/>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4"/>
            <p:cNvSpPr/>
            <p:nvPr/>
          </p:nvSpPr>
          <p:spPr>
            <a:xfrm rot="8706649" flipH="1">
              <a:off x="6526998" y="1279026"/>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4"/>
            <p:cNvSpPr/>
            <p:nvPr/>
          </p:nvSpPr>
          <p:spPr>
            <a:xfrm rot="8706649" flipH="1">
              <a:off x="6600196" y="1232668"/>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4"/>
            <p:cNvSpPr/>
            <p:nvPr/>
          </p:nvSpPr>
          <p:spPr>
            <a:xfrm rot="8706649" flipH="1">
              <a:off x="6979657" y="1293134"/>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6" name="Google Shape;7516;p14"/>
          <p:cNvGrpSpPr/>
          <p:nvPr/>
        </p:nvGrpSpPr>
        <p:grpSpPr>
          <a:xfrm>
            <a:off x="10310879" y="5085067"/>
            <a:ext cx="1678981" cy="1645763"/>
            <a:chOff x="7683447" y="2854250"/>
            <a:chExt cx="1259236" cy="1234322"/>
          </a:xfrm>
        </p:grpSpPr>
        <p:sp>
          <p:nvSpPr>
            <p:cNvPr id="7517" name="Google Shape;7517;p14"/>
            <p:cNvSpPr/>
            <p:nvPr/>
          </p:nvSpPr>
          <p:spPr>
            <a:xfrm rot="8706649" flipH="1">
              <a:off x="7840220" y="3048742"/>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4"/>
            <p:cNvSpPr/>
            <p:nvPr/>
          </p:nvSpPr>
          <p:spPr>
            <a:xfrm rot="8706649" flipH="1">
              <a:off x="8030714" y="3273829"/>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4"/>
            <p:cNvSpPr/>
            <p:nvPr/>
          </p:nvSpPr>
          <p:spPr>
            <a:xfrm rot="8706649" flipH="1">
              <a:off x="8213444" y="3423440"/>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4"/>
            <p:cNvSpPr/>
            <p:nvPr/>
          </p:nvSpPr>
          <p:spPr>
            <a:xfrm rot="8706649" flipH="1">
              <a:off x="8268996" y="3481266"/>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4"/>
            <p:cNvSpPr/>
            <p:nvPr/>
          </p:nvSpPr>
          <p:spPr>
            <a:xfrm rot="8706649" flipH="1">
              <a:off x="8298920" y="3458823"/>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4"/>
            <p:cNvSpPr/>
            <p:nvPr/>
          </p:nvSpPr>
          <p:spPr>
            <a:xfrm rot="8706649" flipH="1">
              <a:off x="8497574" y="3034101"/>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4"/>
            <p:cNvSpPr/>
            <p:nvPr/>
          </p:nvSpPr>
          <p:spPr>
            <a:xfrm rot="8706649" flipH="1">
              <a:off x="8662182" y="3085515"/>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24" name="Google Shape;7524;p14"/>
          <p:cNvGrpSpPr/>
          <p:nvPr/>
        </p:nvGrpSpPr>
        <p:grpSpPr>
          <a:xfrm rot="-5400000">
            <a:off x="2624492" y="5776410"/>
            <a:ext cx="1489629" cy="1271257"/>
            <a:chOff x="6844761" y="3813808"/>
            <a:chExt cx="948728" cy="809649"/>
          </a:xfrm>
        </p:grpSpPr>
        <p:sp>
          <p:nvSpPr>
            <p:cNvPr id="7525" name="Google Shape;7525;p14"/>
            <p:cNvSpPr/>
            <p:nvPr/>
          </p:nvSpPr>
          <p:spPr>
            <a:xfrm rot="8706649" flipH="1">
              <a:off x="6967710" y="3858794"/>
              <a:ext cx="324419" cy="531843"/>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4"/>
            <p:cNvSpPr/>
            <p:nvPr/>
          </p:nvSpPr>
          <p:spPr>
            <a:xfrm rot="8706649" flipH="1">
              <a:off x="7337188" y="4167809"/>
              <a:ext cx="381732" cy="380687"/>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4"/>
            <p:cNvSpPr/>
            <p:nvPr/>
          </p:nvSpPr>
          <p:spPr>
            <a:xfrm rot="8706649" flipH="1">
              <a:off x="7534787" y="4318277"/>
              <a:ext cx="167693" cy="212631"/>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4"/>
            <p:cNvSpPr/>
            <p:nvPr/>
          </p:nvSpPr>
          <p:spPr>
            <a:xfrm rot="8706649" flipH="1">
              <a:off x="7358386" y="4180468"/>
              <a:ext cx="261046" cy="247176"/>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29" name="Google Shape;7529;p14"/>
          <p:cNvGrpSpPr/>
          <p:nvPr/>
        </p:nvGrpSpPr>
        <p:grpSpPr>
          <a:xfrm rot="-6216177">
            <a:off x="1652925" y="5380621"/>
            <a:ext cx="1494980" cy="1699684"/>
            <a:chOff x="7302137" y="3521630"/>
            <a:chExt cx="832404" cy="946383"/>
          </a:xfrm>
        </p:grpSpPr>
        <p:sp>
          <p:nvSpPr>
            <p:cNvPr id="7530" name="Google Shape;7530;p14"/>
            <p:cNvSpPr/>
            <p:nvPr/>
          </p:nvSpPr>
          <p:spPr>
            <a:xfrm rot="8706649" flipH="1">
              <a:off x="7482962" y="3586147"/>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4"/>
            <p:cNvSpPr/>
            <p:nvPr/>
          </p:nvSpPr>
          <p:spPr>
            <a:xfrm rot="8706649" flipH="1">
              <a:off x="7767386" y="3876113"/>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4"/>
            <p:cNvSpPr/>
            <p:nvPr/>
          </p:nvSpPr>
          <p:spPr>
            <a:xfrm rot="8706649" flipH="1">
              <a:off x="7675914" y="4089072"/>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4"/>
            <p:cNvSpPr/>
            <p:nvPr/>
          </p:nvSpPr>
          <p:spPr>
            <a:xfrm rot="8706649" flipH="1">
              <a:off x="7790431" y="4247619"/>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4"/>
            <p:cNvSpPr/>
            <p:nvPr/>
          </p:nvSpPr>
          <p:spPr>
            <a:xfrm rot="8706649" flipH="1">
              <a:off x="7884173" y="4303432"/>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4"/>
            <p:cNvSpPr/>
            <p:nvPr/>
          </p:nvSpPr>
          <p:spPr>
            <a:xfrm rot="8706649" flipH="1">
              <a:off x="7751538" y="4074603"/>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36" name="Google Shape;7536;p14"/>
          <p:cNvGrpSpPr/>
          <p:nvPr/>
        </p:nvGrpSpPr>
        <p:grpSpPr>
          <a:xfrm rot="-5012877">
            <a:off x="491672" y="4092254"/>
            <a:ext cx="1098601" cy="1099413"/>
            <a:chOff x="7654583" y="1341698"/>
            <a:chExt cx="1103561" cy="1104377"/>
          </a:xfrm>
        </p:grpSpPr>
        <p:sp>
          <p:nvSpPr>
            <p:cNvPr id="7537" name="Google Shape;7537;p14"/>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4"/>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4"/>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4"/>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4"/>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4"/>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43" name="Google Shape;7543;p14"/>
          <p:cNvGrpSpPr/>
          <p:nvPr/>
        </p:nvGrpSpPr>
        <p:grpSpPr>
          <a:xfrm>
            <a:off x="4243669" y="5502876"/>
            <a:ext cx="227241" cy="278656"/>
            <a:chOff x="7314226" y="2364570"/>
            <a:chExt cx="170431" cy="208992"/>
          </a:xfrm>
        </p:grpSpPr>
        <p:sp>
          <p:nvSpPr>
            <p:cNvPr id="7544" name="Google Shape;7544;p1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48" name="Google Shape;7548;p14"/>
          <p:cNvSpPr/>
          <p:nvPr/>
        </p:nvSpPr>
        <p:spPr>
          <a:xfrm>
            <a:off x="4932125" y="59182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549" name="Google Shape;7549;p14"/>
          <p:cNvGrpSpPr/>
          <p:nvPr/>
        </p:nvGrpSpPr>
        <p:grpSpPr>
          <a:xfrm>
            <a:off x="6475502" y="5838709"/>
            <a:ext cx="227241" cy="278656"/>
            <a:chOff x="7314226" y="2364570"/>
            <a:chExt cx="170431" cy="208992"/>
          </a:xfrm>
        </p:grpSpPr>
        <p:sp>
          <p:nvSpPr>
            <p:cNvPr id="7550" name="Google Shape;7550;p1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54" name="Google Shape;7554;p14"/>
          <p:cNvGrpSpPr/>
          <p:nvPr/>
        </p:nvGrpSpPr>
        <p:grpSpPr>
          <a:xfrm>
            <a:off x="7592669" y="5574627"/>
            <a:ext cx="227241" cy="278656"/>
            <a:chOff x="7314226" y="2364570"/>
            <a:chExt cx="170431" cy="208992"/>
          </a:xfrm>
        </p:grpSpPr>
        <p:sp>
          <p:nvSpPr>
            <p:cNvPr id="7555" name="Google Shape;7555;p1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59" name="Google Shape;7559;p14"/>
          <p:cNvGrpSpPr/>
          <p:nvPr/>
        </p:nvGrpSpPr>
        <p:grpSpPr>
          <a:xfrm>
            <a:off x="238469" y="2855176"/>
            <a:ext cx="227241" cy="278656"/>
            <a:chOff x="7314226" y="2364570"/>
            <a:chExt cx="170431" cy="208992"/>
          </a:xfrm>
        </p:grpSpPr>
        <p:sp>
          <p:nvSpPr>
            <p:cNvPr id="7560" name="Google Shape;7560;p1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64" name="Google Shape;7564;p14"/>
          <p:cNvSpPr/>
          <p:nvPr/>
        </p:nvSpPr>
        <p:spPr>
          <a:xfrm>
            <a:off x="687591" y="36133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65" name="Google Shape;7565;p14"/>
          <p:cNvSpPr/>
          <p:nvPr/>
        </p:nvSpPr>
        <p:spPr>
          <a:xfrm>
            <a:off x="8290034" y="59754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66" name="Google Shape;7566;p14"/>
          <p:cNvSpPr/>
          <p:nvPr/>
        </p:nvSpPr>
        <p:spPr>
          <a:xfrm>
            <a:off x="5528371" y="6117363"/>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567" name="Google Shape;7567;p14"/>
          <p:cNvGrpSpPr/>
          <p:nvPr/>
        </p:nvGrpSpPr>
        <p:grpSpPr>
          <a:xfrm rot="-10038048">
            <a:off x="9127444" y="5704136"/>
            <a:ext cx="1212833" cy="1213731"/>
            <a:chOff x="7654583" y="1341698"/>
            <a:chExt cx="1103561" cy="1104377"/>
          </a:xfrm>
        </p:grpSpPr>
        <p:sp>
          <p:nvSpPr>
            <p:cNvPr id="7568" name="Google Shape;7568;p14"/>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4"/>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4"/>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4"/>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4"/>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4"/>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763462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7574"/>
        <p:cNvGrpSpPr/>
        <p:nvPr/>
      </p:nvGrpSpPr>
      <p:grpSpPr>
        <a:xfrm>
          <a:off x="0" y="0"/>
          <a:ext cx="0" cy="0"/>
          <a:chOff x="0" y="0"/>
          <a:chExt cx="0" cy="0"/>
        </a:xfrm>
      </p:grpSpPr>
      <p:grpSp>
        <p:nvGrpSpPr>
          <p:cNvPr id="7575" name="Google Shape;7575;p15"/>
          <p:cNvGrpSpPr/>
          <p:nvPr/>
        </p:nvGrpSpPr>
        <p:grpSpPr>
          <a:xfrm>
            <a:off x="-59163" y="-149462"/>
            <a:ext cx="12310325" cy="7156923"/>
            <a:chOff x="-36097" y="-112100"/>
            <a:chExt cx="9232744" cy="5367692"/>
          </a:xfrm>
        </p:grpSpPr>
        <p:sp>
          <p:nvSpPr>
            <p:cNvPr id="7576" name="Google Shape;7576;p15"/>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5"/>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5"/>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5"/>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5"/>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5"/>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5"/>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5"/>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5"/>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5"/>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5"/>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5"/>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5"/>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5"/>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5"/>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5"/>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5"/>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5"/>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5"/>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5"/>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5"/>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5"/>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5"/>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5"/>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5"/>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5"/>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5"/>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5"/>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5"/>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5"/>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5"/>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5"/>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5"/>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5"/>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5"/>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15"/>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15"/>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15"/>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15"/>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15"/>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15"/>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15"/>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15"/>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15"/>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15"/>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15"/>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15"/>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15"/>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15"/>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15"/>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5"/>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5"/>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5"/>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5"/>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5"/>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5"/>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5"/>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5"/>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5"/>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5"/>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5"/>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5"/>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5"/>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5"/>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5"/>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5"/>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5"/>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5"/>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5"/>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5"/>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5"/>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5"/>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5"/>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5"/>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5"/>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5"/>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5"/>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5"/>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5"/>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5"/>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5"/>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5"/>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5"/>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5"/>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5"/>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5"/>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5"/>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5"/>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5"/>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5"/>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5"/>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5"/>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5"/>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5"/>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5"/>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5"/>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5"/>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5"/>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5"/>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5"/>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5"/>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5"/>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5"/>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5"/>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5"/>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5"/>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5"/>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5"/>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5"/>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5"/>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5"/>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5"/>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5"/>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5"/>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5"/>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5"/>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5"/>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5"/>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5"/>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5"/>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5"/>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5"/>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5"/>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5"/>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5"/>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5"/>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5"/>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5"/>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5"/>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5"/>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5"/>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5"/>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5"/>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5"/>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5"/>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5"/>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5"/>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5"/>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5"/>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5"/>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5"/>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5"/>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5"/>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5"/>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5"/>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5"/>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5"/>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5"/>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5"/>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5"/>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5"/>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5"/>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5"/>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5"/>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5"/>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5"/>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5"/>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5"/>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5"/>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5"/>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5"/>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5"/>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5"/>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5"/>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5"/>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5"/>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5"/>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5"/>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5"/>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5"/>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5"/>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5"/>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5"/>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5"/>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5"/>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5"/>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5"/>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5"/>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5"/>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5"/>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5"/>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5"/>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5"/>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5"/>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5"/>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5"/>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5"/>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5"/>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5"/>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5"/>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5"/>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5"/>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5"/>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5"/>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5"/>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5"/>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5"/>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5"/>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5"/>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5"/>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5"/>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5"/>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5"/>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5"/>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5"/>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5"/>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5"/>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5"/>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5"/>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5"/>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5"/>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5"/>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5"/>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5"/>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5"/>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5"/>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5"/>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5"/>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5"/>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5"/>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5"/>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5"/>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5"/>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5"/>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5"/>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5"/>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5"/>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5"/>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5"/>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5"/>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5"/>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5"/>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5"/>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5"/>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5"/>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5"/>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5"/>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5"/>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5"/>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5"/>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5"/>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5"/>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5"/>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5"/>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5"/>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5"/>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5"/>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5"/>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5"/>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5"/>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5"/>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5"/>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5"/>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5"/>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5"/>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5"/>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5"/>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5"/>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5"/>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5"/>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5"/>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5"/>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5"/>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5"/>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5"/>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5"/>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15"/>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15"/>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5"/>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5"/>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5"/>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15"/>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5"/>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5"/>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5"/>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5"/>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5"/>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5"/>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5"/>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15"/>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15"/>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15"/>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15"/>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15"/>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15"/>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5"/>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5"/>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5"/>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5"/>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5"/>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5"/>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5"/>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5"/>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5"/>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5"/>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5"/>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5"/>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5"/>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5"/>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5"/>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5"/>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5"/>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5"/>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5"/>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5"/>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5"/>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5"/>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5"/>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5"/>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5"/>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5"/>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5"/>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5"/>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5"/>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5"/>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5"/>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5"/>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5"/>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5"/>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5"/>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5"/>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5"/>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5"/>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5"/>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5"/>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5"/>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5"/>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5"/>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5"/>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5"/>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5"/>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5"/>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5"/>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5"/>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5"/>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5"/>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5"/>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5"/>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5"/>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5"/>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5"/>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5"/>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5"/>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5"/>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5"/>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5"/>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5"/>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5"/>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5"/>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5"/>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5"/>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5"/>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5"/>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5"/>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5"/>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5"/>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5"/>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5"/>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5"/>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5"/>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5"/>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5"/>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5"/>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5"/>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5"/>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5"/>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5"/>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5"/>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5"/>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5"/>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5"/>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5"/>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5"/>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5"/>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5"/>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5"/>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5"/>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5"/>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5"/>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5"/>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5"/>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5"/>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5"/>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5"/>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5"/>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5"/>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5"/>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5"/>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5"/>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5"/>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5"/>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5"/>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5"/>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5"/>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5"/>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5"/>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5"/>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5"/>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5"/>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5"/>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5"/>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5"/>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5"/>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5"/>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5"/>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5"/>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5"/>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5"/>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5"/>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5"/>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5"/>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5"/>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5"/>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5"/>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5"/>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5"/>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5"/>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5"/>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5"/>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5"/>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5"/>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5"/>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5"/>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5"/>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5"/>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5"/>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5"/>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5"/>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5"/>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5"/>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5"/>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5"/>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5"/>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5"/>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5"/>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5"/>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5"/>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5"/>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5"/>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5"/>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5"/>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5"/>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5"/>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5"/>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5"/>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5"/>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5"/>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5"/>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5"/>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5"/>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5"/>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5"/>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5"/>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5"/>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5"/>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5"/>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5"/>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5"/>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5"/>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5"/>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5"/>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5"/>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5"/>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5"/>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5"/>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5"/>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5"/>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5"/>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5"/>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5"/>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5"/>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5"/>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5"/>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5"/>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5"/>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5"/>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5"/>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5"/>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5"/>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5"/>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5"/>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5"/>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5"/>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5"/>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5"/>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5"/>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5"/>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5"/>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5"/>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5"/>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5"/>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5"/>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5"/>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5"/>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5"/>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5"/>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5"/>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5"/>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5"/>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5"/>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5"/>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5"/>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5"/>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5"/>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5"/>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5"/>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5"/>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5"/>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5"/>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5"/>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5"/>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5"/>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5"/>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5"/>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5"/>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5"/>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5"/>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5"/>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5"/>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5"/>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5"/>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5"/>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5"/>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5"/>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5"/>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5"/>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5"/>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5"/>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5"/>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5"/>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5"/>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5"/>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5"/>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5"/>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5"/>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5"/>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5"/>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5"/>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5"/>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5"/>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15"/>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15"/>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15"/>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15"/>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15"/>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15"/>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15"/>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15"/>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15"/>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15"/>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15"/>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15"/>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15"/>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15"/>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15"/>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15"/>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15"/>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5"/>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5"/>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5"/>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5"/>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5"/>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5"/>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5"/>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5"/>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5"/>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5"/>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5"/>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5"/>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5"/>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5"/>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5"/>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5"/>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5"/>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5"/>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5"/>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5"/>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5"/>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5"/>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5"/>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5"/>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5"/>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5"/>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5"/>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5"/>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5"/>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5"/>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5"/>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5"/>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5"/>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5"/>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5"/>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5"/>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5"/>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5"/>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5"/>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5"/>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5"/>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5"/>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5"/>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5"/>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5"/>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5"/>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5"/>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5"/>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5"/>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5"/>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5"/>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5"/>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5"/>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5"/>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5"/>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5"/>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5"/>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5"/>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5"/>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5"/>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5"/>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5"/>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5"/>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5"/>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5"/>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5"/>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5"/>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5"/>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5"/>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5"/>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5"/>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5"/>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5"/>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5"/>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5"/>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5"/>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5"/>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5"/>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11" name="Google Shape;8211;p15"/>
          <p:cNvSpPr txBox="1">
            <a:spLocks noGrp="1"/>
          </p:cNvSpPr>
          <p:nvPr>
            <p:ph type="title"/>
          </p:nvPr>
        </p:nvSpPr>
        <p:spPr>
          <a:xfrm>
            <a:off x="1919200" y="4427433"/>
            <a:ext cx="8353600" cy="1252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8212" name="Google Shape;8212;p15"/>
          <p:cNvSpPr txBox="1">
            <a:spLocks noGrp="1"/>
          </p:cNvSpPr>
          <p:nvPr>
            <p:ph type="title" idx="2" hasCustomPrompt="1"/>
          </p:nvPr>
        </p:nvSpPr>
        <p:spPr>
          <a:xfrm>
            <a:off x="4992067" y="2698000"/>
            <a:ext cx="1678000" cy="9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333" b="1">
                <a:latin typeface="Inria Sans"/>
                <a:ea typeface="Inria Sans"/>
                <a:cs typeface="Inria Sans"/>
                <a:sym typeface="Inria Sans"/>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213" name="Google Shape;8213;p15"/>
          <p:cNvSpPr txBox="1">
            <a:spLocks noGrp="1"/>
          </p:cNvSpPr>
          <p:nvPr>
            <p:ph type="subTitle" idx="1"/>
          </p:nvPr>
        </p:nvSpPr>
        <p:spPr>
          <a:xfrm>
            <a:off x="1919200" y="5544667"/>
            <a:ext cx="8353600" cy="6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6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14" name="Google Shape;8214;p15"/>
          <p:cNvSpPr/>
          <p:nvPr/>
        </p:nvSpPr>
        <p:spPr>
          <a:xfrm>
            <a:off x="1117871" y="5679996"/>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15" name="Google Shape;8215;p15"/>
          <p:cNvSpPr/>
          <p:nvPr/>
        </p:nvSpPr>
        <p:spPr>
          <a:xfrm>
            <a:off x="11612518" y="8212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16" name="Google Shape;8216;p15"/>
          <p:cNvSpPr/>
          <p:nvPr/>
        </p:nvSpPr>
        <p:spPr>
          <a:xfrm>
            <a:off x="11200437" y="3667196"/>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17" name="Google Shape;8217;p15"/>
          <p:cNvSpPr/>
          <p:nvPr/>
        </p:nvSpPr>
        <p:spPr>
          <a:xfrm flipH="1">
            <a:off x="11789728" y="3063492"/>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18" name="Google Shape;8218;p15"/>
          <p:cNvGrpSpPr/>
          <p:nvPr/>
        </p:nvGrpSpPr>
        <p:grpSpPr>
          <a:xfrm>
            <a:off x="11265849" y="1380383"/>
            <a:ext cx="233233" cy="286047"/>
            <a:chOff x="2067386" y="2215512"/>
            <a:chExt cx="174925" cy="214535"/>
          </a:xfrm>
        </p:grpSpPr>
        <p:sp>
          <p:nvSpPr>
            <p:cNvPr id="8219" name="Google Shape;8219;p15"/>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5"/>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5"/>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5"/>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3" name="Google Shape;8223;p15"/>
          <p:cNvGrpSpPr/>
          <p:nvPr/>
        </p:nvGrpSpPr>
        <p:grpSpPr>
          <a:xfrm>
            <a:off x="225549" y="231083"/>
            <a:ext cx="233233" cy="286047"/>
            <a:chOff x="2067386" y="2215512"/>
            <a:chExt cx="174925" cy="214535"/>
          </a:xfrm>
        </p:grpSpPr>
        <p:sp>
          <p:nvSpPr>
            <p:cNvPr id="8224" name="Google Shape;8224;p15"/>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5"/>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5"/>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5"/>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28" name="Google Shape;8228;p15"/>
          <p:cNvSpPr/>
          <p:nvPr/>
        </p:nvSpPr>
        <p:spPr>
          <a:xfrm flipH="1">
            <a:off x="496328" y="82120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29" name="Google Shape;8229;p15"/>
          <p:cNvSpPr/>
          <p:nvPr/>
        </p:nvSpPr>
        <p:spPr>
          <a:xfrm>
            <a:off x="7415637" y="592796"/>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30" name="Google Shape;8230;p15"/>
          <p:cNvGrpSpPr/>
          <p:nvPr/>
        </p:nvGrpSpPr>
        <p:grpSpPr>
          <a:xfrm>
            <a:off x="5421016" y="534483"/>
            <a:ext cx="233233" cy="286047"/>
            <a:chOff x="2067386" y="2215512"/>
            <a:chExt cx="174925" cy="214535"/>
          </a:xfrm>
        </p:grpSpPr>
        <p:sp>
          <p:nvSpPr>
            <p:cNvPr id="8231" name="Google Shape;8231;p15"/>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5"/>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5"/>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5"/>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35" name="Google Shape;8235;p15"/>
          <p:cNvGrpSpPr/>
          <p:nvPr/>
        </p:nvGrpSpPr>
        <p:grpSpPr>
          <a:xfrm>
            <a:off x="6623849" y="231083"/>
            <a:ext cx="233233" cy="286047"/>
            <a:chOff x="2067386" y="2215512"/>
            <a:chExt cx="174925" cy="214535"/>
          </a:xfrm>
        </p:grpSpPr>
        <p:sp>
          <p:nvSpPr>
            <p:cNvPr id="8236" name="Google Shape;8236;p15"/>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5"/>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5"/>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5"/>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40" name="Google Shape;8240;p15"/>
          <p:cNvGrpSpPr/>
          <p:nvPr/>
        </p:nvGrpSpPr>
        <p:grpSpPr>
          <a:xfrm>
            <a:off x="11846449" y="4837717"/>
            <a:ext cx="233233" cy="286047"/>
            <a:chOff x="2067386" y="2215512"/>
            <a:chExt cx="174925" cy="214535"/>
          </a:xfrm>
        </p:grpSpPr>
        <p:sp>
          <p:nvSpPr>
            <p:cNvPr id="8241" name="Google Shape;8241;p15"/>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5"/>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5"/>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5"/>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45" name="Google Shape;8245;p15"/>
          <p:cNvSpPr/>
          <p:nvPr/>
        </p:nvSpPr>
        <p:spPr>
          <a:xfrm>
            <a:off x="11517104" y="5405329"/>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46" name="Google Shape;8246;p15"/>
          <p:cNvSpPr/>
          <p:nvPr/>
        </p:nvSpPr>
        <p:spPr>
          <a:xfrm flipH="1">
            <a:off x="11077794" y="6483025"/>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47" name="Google Shape;8247;p15"/>
          <p:cNvSpPr/>
          <p:nvPr/>
        </p:nvSpPr>
        <p:spPr>
          <a:xfrm flipH="1">
            <a:off x="1664128" y="6307558"/>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4280464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48"/>
        <p:cNvGrpSpPr/>
        <p:nvPr/>
      </p:nvGrpSpPr>
      <p:grpSpPr>
        <a:xfrm>
          <a:off x="0" y="0"/>
          <a:ext cx="0" cy="0"/>
          <a:chOff x="0" y="0"/>
          <a:chExt cx="0" cy="0"/>
        </a:xfrm>
      </p:grpSpPr>
      <p:grpSp>
        <p:nvGrpSpPr>
          <p:cNvPr id="8249" name="Google Shape;8249;p16"/>
          <p:cNvGrpSpPr/>
          <p:nvPr/>
        </p:nvGrpSpPr>
        <p:grpSpPr>
          <a:xfrm>
            <a:off x="-59163" y="-149462"/>
            <a:ext cx="12310325" cy="7156923"/>
            <a:chOff x="-36097" y="-112100"/>
            <a:chExt cx="9232744" cy="5367692"/>
          </a:xfrm>
        </p:grpSpPr>
        <p:sp>
          <p:nvSpPr>
            <p:cNvPr id="8250" name="Google Shape;8250;p16"/>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6"/>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6"/>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6"/>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6"/>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6"/>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6"/>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6"/>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6"/>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6"/>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6"/>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6"/>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6"/>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6"/>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6"/>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6"/>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6"/>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6"/>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6"/>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6"/>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6"/>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6"/>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6"/>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6"/>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6"/>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6"/>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6"/>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6"/>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6"/>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6"/>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6"/>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6"/>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6"/>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6"/>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6"/>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6"/>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6"/>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6"/>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6"/>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6"/>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6"/>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6"/>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6"/>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6"/>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6"/>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6"/>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6"/>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6"/>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6"/>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6"/>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6"/>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6"/>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6"/>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6"/>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6"/>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6"/>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6"/>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6"/>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6"/>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6"/>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6"/>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6"/>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6"/>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6"/>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6"/>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6"/>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6"/>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6"/>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6"/>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6"/>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6"/>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6"/>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6"/>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6"/>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6"/>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6"/>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6"/>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6"/>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6"/>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6"/>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6"/>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6"/>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6"/>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6"/>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6"/>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6"/>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6"/>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6"/>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6"/>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6"/>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6"/>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6"/>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6"/>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16"/>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16"/>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16"/>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16"/>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16"/>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16"/>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16"/>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16"/>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16"/>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16"/>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16"/>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16"/>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16"/>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16"/>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16"/>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6"/>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6"/>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6"/>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6"/>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6"/>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6"/>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6"/>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6"/>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6"/>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6"/>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6"/>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6"/>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6"/>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6"/>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6"/>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6"/>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6"/>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6"/>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6"/>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6"/>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6"/>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6"/>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6"/>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6"/>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6"/>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6"/>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6"/>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6"/>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6"/>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6"/>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16"/>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16"/>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6"/>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6"/>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6"/>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6"/>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6"/>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6"/>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6"/>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6"/>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6"/>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6"/>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6"/>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6"/>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6"/>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6"/>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6"/>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6"/>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6"/>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6"/>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6"/>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6"/>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6"/>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6"/>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6"/>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6"/>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6"/>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6"/>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6"/>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6"/>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6"/>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6"/>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6"/>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6"/>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6"/>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6"/>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6"/>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6"/>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6"/>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6"/>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6"/>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6"/>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6"/>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6"/>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6"/>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6"/>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6"/>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6"/>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6"/>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6"/>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6"/>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6"/>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6"/>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6"/>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6"/>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6"/>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6"/>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6"/>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6"/>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6"/>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6"/>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6"/>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6"/>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6"/>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6"/>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6"/>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6"/>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6"/>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6"/>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6"/>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6"/>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6"/>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6"/>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16"/>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16"/>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16"/>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16"/>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16"/>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16"/>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16"/>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16"/>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16"/>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16"/>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16"/>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16"/>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16"/>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16"/>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16"/>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16"/>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16"/>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16"/>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16"/>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16"/>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16"/>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16"/>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16"/>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6"/>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6"/>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6"/>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6"/>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6"/>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6"/>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6"/>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6"/>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6"/>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6"/>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6"/>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6"/>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6"/>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6"/>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6"/>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6"/>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6"/>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6"/>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6"/>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6"/>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6"/>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6"/>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6"/>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6"/>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6"/>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6"/>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6"/>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6"/>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6"/>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6"/>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6"/>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6"/>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6"/>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6"/>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6"/>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6"/>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6"/>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6"/>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6"/>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6"/>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6"/>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6"/>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6"/>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6"/>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6"/>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6"/>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6"/>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6"/>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6"/>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6"/>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6"/>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6"/>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6"/>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6"/>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6"/>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6"/>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6"/>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6"/>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6"/>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6"/>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6"/>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6"/>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6"/>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6"/>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6"/>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6"/>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6"/>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6"/>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6"/>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6"/>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6"/>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6"/>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6"/>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6"/>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6"/>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6"/>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6"/>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6"/>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6"/>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6"/>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6"/>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6"/>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6"/>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6"/>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6"/>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6"/>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6"/>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6"/>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6"/>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6"/>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6"/>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6"/>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6"/>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6"/>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6"/>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6"/>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6"/>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6"/>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6"/>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6"/>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6"/>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6"/>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6"/>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6"/>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6"/>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6"/>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6"/>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6"/>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6"/>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6"/>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6"/>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6"/>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6"/>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6"/>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6"/>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6"/>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6"/>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6"/>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6"/>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6"/>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6"/>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6"/>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6"/>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6"/>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6"/>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6"/>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6"/>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6"/>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6"/>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6"/>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6"/>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6"/>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6"/>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6"/>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6"/>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6"/>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6"/>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6"/>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6"/>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6"/>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6"/>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6"/>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6"/>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6"/>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6"/>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6"/>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6"/>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6"/>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6"/>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6"/>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6"/>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6"/>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6"/>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6"/>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6"/>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6"/>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6"/>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6"/>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6"/>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6"/>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6"/>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6"/>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6"/>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6"/>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6"/>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6"/>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6"/>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6"/>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6"/>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6"/>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6"/>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6"/>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6"/>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6"/>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6"/>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6"/>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6"/>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6"/>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6"/>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6"/>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6"/>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6"/>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6"/>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6"/>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6"/>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6"/>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6"/>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6"/>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6"/>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6"/>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6"/>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6"/>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6"/>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6"/>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6"/>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6"/>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6"/>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6"/>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6"/>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6"/>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6"/>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6"/>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6"/>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6"/>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6"/>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6"/>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6"/>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6"/>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6"/>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6"/>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6"/>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6"/>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6"/>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6"/>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6"/>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6"/>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6"/>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6"/>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6"/>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6"/>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6"/>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6"/>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6"/>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6"/>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6"/>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6"/>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6"/>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6"/>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6"/>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6"/>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6"/>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6"/>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6"/>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6"/>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6"/>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6"/>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6"/>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6"/>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6"/>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6"/>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6"/>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6"/>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6"/>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6"/>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6"/>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6"/>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6"/>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6"/>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6"/>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6"/>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6"/>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6"/>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6"/>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6"/>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6"/>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6"/>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6"/>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6"/>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6"/>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6"/>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6"/>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6"/>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6"/>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6"/>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6"/>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6"/>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6"/>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6"/>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6"/>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6"/>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6"/>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6"/>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6"/>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6"/>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6"/>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6"/>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6"/>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6"/>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6"/>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6"/>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6"/>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6"/>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6"/>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6"/>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6"/>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6"/>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6"/>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6"/>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6"/>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6"/>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6"/>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6"/>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6"/>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6"/>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6"/>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6"/>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6"/>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6"/>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6"/>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6"/>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6"/>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6"/>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6"/>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6"/>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6"/>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6"/>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6"/>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6"/>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6"/>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6"/>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6"/>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6"/>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6"/>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6"/>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6"/>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6"/>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6"/>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6"/>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6"/>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6"/>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6"/>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6"/>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6"/>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6"/>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6"/>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6"/>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6"/>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6"/>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6"/>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6"/>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6"/>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6"/>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6"/>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6"/>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6"/>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6"/>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6"/>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6"/>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6"/>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6"/>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6"/>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6"/>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6"/>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6"/>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6"/>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6"/>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6"/>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6"/>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6"/>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6"/>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6"/>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6"/>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6"/>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6"/>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6"/>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6"/>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6"/>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6"/>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6"/>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6"/>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6"/>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6"/>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6"/>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6"/>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6"/>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6"/>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6"/>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6"/>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6"/>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6"/>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6"/>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6"/>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6"/>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6"/>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6"/>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6"/>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6"/>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6"/>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6"/>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6"/>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6"/>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6"/>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6"/>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6"/>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6"/>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6"/>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6"/>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6"/>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6"/>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6"/>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6"/>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6"/>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6"/>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6"/>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6"/>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6"/>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6"/>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6"/>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6"/>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6"/>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6"/>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85" name="Google Shape;8885;p16"/>
          <p:cNvSpPr txBox="1">
            <a:spLocks noGrp="1"/>
          </p:cNvSpPr>
          <p:nvPr>
            <p:ph type="title" hasCustomPrompt="1"/>
          </p:nvPr>
        </p:nvSpPr>
        <p:spPr>
          <a:xfrm>
            <a:off x="2789827" y="1858584"/>
            <a:ext cx="871200" cy="524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b="1">
                <a:latin typeface="Inria Sans"/>
                <a:ea typeface="Inria Sans"/>
                <a:cs typeface="Inria Sans"/>
                <a:sym typeface="Inria Sans"/>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886" name="Google Shape;8886;p16"/>
          <p:cNvSpPr txBox="1">
            <a:spLocks noGrp="1"/>
          </p:cNvSpPr>
          <p:nvPr>
            <p:ph type="subTitle" idx="1"/>
          </p:nvPr>
        </p:nvSpPr>
        <p:spPr>
          <a:xfrm>
            <a:off x="1653300" y="3157333"/>
            <a:ext cx="3115200" cy="600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887" name="Google Shape;8887;p16"/>
          <p:cNvSpPr txBox="1">
            <a:spLocks noGrp="1"/>
          </p:cNvSpPr>
          <p:nvPr>
            <p:ph type="title" idx="2" hasCustomPrompt="1"/>
          </p:nvPr>
        </p:nvSpPr>
        <p:spPr>
          <a:xfrm>
            <a:off x="8545493" y="1867184"/>
            <a:ext cx="871200" cy="524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b="1">
                <a:latin typeface="Inria Sans"/>
                <a:ea typeface="Inria Sans"/>
                <a:cs typeface="Inria Sans"/>
                <a:sym typeface="Inria Sans"/>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888" name="Google Shape;8888;p16"/>
          <p:cNvSpPr txBox="1">
            <a:spLocks noGrp="1"/>
          </p:cNvSpPr>
          <p:nvPr>
            <p:ph type="subTitle" idx="3"/>
          </p:nvPr>
        </p:nvSpPr>
        <p:spPr>
          <a:xfrm>
            <a:off x="7423500" y="3159433"/>
            <a:ext cx="3115200" cy="600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889" name="Google Shape;8889;p16"/>
          <p:cNvSpPr txBox="1">
            <a:spLocks noGrp="1"/>
          </p:cNvSpPr>
          <p:nvPr>
            <p:ph type="title" idx="4" hasCustomPrompt="1"/>
          </p:nvPr>
        </p:nvSpPr>
        <p:spPr>
          <a:xfrm>
            <a:off x="2778097" y="4252733"/>
            <a:ext cx="865600" cy="524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b="1">
                <a:latin typeface="Inria Sans"/>
                <a:ea typeface="Inria Sans"/>
                <a:cs typeface="Inria Sans"/>
                <a:sym typeface="Inria Sans"/>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890" name="Google Shape;8890;p16"/>
          <p:cNvSpPr txBox="1">
            <a:spLocks noGrp="1"/>
          </p:cNvSpPr>
          <p:nvPr>
            <p:ph type="subTitle" idx="5"/>
          </p:nvPr>
        </p:nvSpPr>
        <p:spPr>
          <a:xfrm>
            <a:off x="1653300" y="5540600"/>
            <a:ext cx="3115200" cy="602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891" name="Google Shape;8891;p16"/>
          <p:cNvSpPr txBox="1">
            <a:spLocks noGrp="1"/>
          </p:cNvSpPr>
          <p:nvPr>
            <p:ph type="title" idx="6" hasCustomPrompt="1"/>
          </p:nvPr>
        </p:nvSpPr>
        <p:spPr>
          <a:xfrm>
            <a:off x="8548300" y="4252733"/>
            <a:ext cx="865600" cy="524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b="1">
                <a:latin typeface="Inria Sans"/>
                <a:ea typeface="Inria Sans"/>
                <a:cs typeface="Inria Sans"/>
                <a:sym typeface="Inria Sans"/>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892" name="Google Shape;8892;p16"/>
          <p:cNvSpPr txBox="1">
            <a:spLocks noGrp="1"/>
          </p:cNvSpPr>
          <p:nvPr>
            <p:ph type="subTitle" idx="7"/>
          </p:nvPr>
        </p:nvSpPr>
        <p:spPr>
          <a:xfrm>
            <a:off x="7423500" y="5542680"/>
            <a:ext cx="3115200" cy="602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893" name="Google Shape;8893;p16"/>
          <p:cNvSpPr txBox="1">
            <a:spLocks noGrp="1"/>
          </p:cNvSpPr>
          <p:nvPr>
            <p:ph type="subTitle" idx="8"/>
          </p:nvPr>
        </p:nvSpPr>
        <p:spPr>
          <a:xfrm>
            <a:off x="1653300" y="2742433"/>
            <a:ext cx="3115200" cy="478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8894" name="Google Shape;8894;p16"/>
          <p:cNvSpPr txBox="1">
            <a:spLocks noGrp="1"/>
          </p:cNvSpPr>
          <p:nvPr>
            <p:ph type="subTitle" idx="9"/>
          </p:nvPr>
        </p:nvSpPr>
        <p:spPr>
          <a:xfrm>
            <a:off x="7423500" y="2742464"/>
            <a:ext cx="3115200" cy="478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8895" name="Google Shape;8895;p16"/>
          <p:cNvSpPr txBox="1">
            <a:spLocks noGrp="1"/>
          </p:cNvSpPr>
          <p:nvPr>
            <p:ph type="subTitle" idx="13"/>
          </p:nvPr>
        </p:nvSpPr>
        <p:spPr>
          <a:xfrm>
            <a:off x="1653300" y="5132200"/>
            <a:ext cx="3115200" cy="4780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8896" name="Google Shape;8896;p16"/>
          <p:cNvSpPr txBox="1">
            <a:spLocks noGrp="1"/>
          </p:cNvSpPr>
          <p:nvPr>
            <p:ph type="subTitle" idx="14"/>
          </p:nvPr>
        </p:nvSpPr>
        <p:spPr>
          <a:xfrm>
            <a:off x="7423500" y="5134065"/>
            <a:ext cx="3115200" cy="4780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8897" name="Google Shape;8897;p16"/>
          <p:cNvSpPr txBox="1">
            <a:spLocks noGrp="1"/>
          </p:cNvSpPr>
          <p:nvPr>
            <p:ph type="title" idx="15"/>
          </p:nvPr>
        </p:nvSpPr>
        <p:spPr>
          <a:xfrm>
            <a:off x="953467" y="593367"/>
            <a:ext cx="10284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898" name="Google Shape;8898;p16"/>
          <p:cNvGrpSpPr/>
          <p:nvPr/>
        </p:nvGrpSpPr>
        <p:grpSpPr>
          <a:xfrm>
            <a:off x="229169" y="1486243"/>
            <a:ext cx="227241" cy="278656"/>
            <a:chOff x="7314226" y="2364570"/>
            <a:chExt cx="170431" cy="208992"/>
          </a:xfrm>
        </p:grpSpPr>
        <p:sp>
          <p:nvSpPr>
            <p:cNvPr id="8899" name="Google Shape;8899;p1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03" name="Google Shape;8903;p16"/>
          <p:cNvSpPr/>
          <p:nvPr/>
        </p:nvSpPr>
        <p:spPr>
          <a:xfrm>
            <a:off x="702462" y="55769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4" name="Google Shape;8904;p16"/>
          <p:cNvSpPr/>
          <p:nvPr/>
        </p:nvSpPr>
        <p:spPr>
          <a:xfrm>
            <a:off x="404862" y="61425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5" name="Google Shape;8905;p16"/>
          <p:cNvSpPr/>
          <p:nvPr/>
        </p:nvSpPr>
        <p:spPr>
          <a:xfrm>
            <a:off x="1419367" y="62495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6" name="Google Shape;8906;p16"/>
          <p:cNvSpPr/>
          <p:nvPr/>
        </p:nvSpPr>
        <p:spPr>
          <a:xfrm>
            <a:off x="229179" y="2151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07" name="Google Shape;8907;p16"/>
          <p:cNvGrpSpPr/>
          <p:nvPr/>
        </p:nvGrpSpPr>
        <p:grpSpPr>
          <a:xfrm>
            <a:off x="387030" y="2954360"/>
            <a:ext cx="227241" cy="278656"/>
            <a:chOff x="7314226" y="2364570"/>
            <a:chExt cx="170431" cy="208992"/>
          </a:xfrm>
        </p:grpSpPr>
        <p:sp>
          <p:nvSpPr>
            <p:cNvPr id="8908" name="Google Shape;8908;p1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12" name="Google Shape;8912;p16"/>
          <p:cNvSpPr/>
          <p:nvPr/>
        </p:nvSpPr>
        <p:spPr>
          <a:xfrm>
            <a:off x="283046" y="36318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13" name="Google Shape;8913;p16"/>
          <p:cNvSpPr/>
          <p:nvPr/>
        </p:nvSpPr>
        <p:spPr>
          <a:xfrm>
            <a:off x="463100" y="42784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14" name="Google Shape;8914;p16"/>
          <p:cNvGrpSpPr/>
          <p:nvPr/>
        </p:nvGrpSpPr>
        <p:grpSpPr>
          <a:xfrm rot="-10038048">
            <a:off x="10860577" y="5728669"/>
            <a:ext cx="1212833" cy="1213731"/>
            <a:chOff x="7654583" y="1341698"/>
            <a:chExt cx="1103561" cy="1104377"/>
          </a:xfrm>
        </p:grpSpPr>
        <p:sp>
          <p:nvSpPr>
            <p:cNvPr id="8915" name="Google Shape;8915;p16"/>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6"/>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6"/>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6"/>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6"/>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6"/>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21" name="Google Shape;8921;p16"/>
          <p:cNvGrpSpPr/>
          <p:nvPr/>
        </p:nvGrpSpPr>
        <p:grpSpPr>
          <a:xfrm flipH="1">
            <a:off x="11419713" y="1838160"/>
            <a:ext cx="227241" cy="278656"/>
            <a:chOff x="7314226" y="2364570"/>
            <a:chExt cx="170431" cy="208992"/>
          </a:xfrm>
        </p:grpSpPr>
        <p:sp>
          <p:nvSpPr>
            <p:cNvPr id="8922" name="Google Shape;8922;p1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26" name="Google Shape;8926;p16"/>
          <p:cNvSpPr/>
          <p:nvPr/>
        </p:nvSpPr>
        <p:spPr>
          <a:xfrm flipH="1">
            <a:off x="11179801" y="25461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27" name="Google Shape;8927;p16"/>
          <p:cNvSpPr/>
          <p:nvPr/>
        </p:nvSpPr>
        <p:spPr>
          <a:xfrm flipH="1">
            <a:off x="11713347" y="32330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28" name="Google Shape;8928;p16"/>
          <p:cNvGrpSpPr/>
          <p:nvPr/>
        </p:nvGrpSpPr>
        <p:grpSpPr>
          <a:xfrm flipH="1">
            <a:off x="11562180" y="4035993"/>
            <a:ext cx="227241" cy="278656"/>
            <a:chOff x="7314226" y="2364570"/>
            <a:chExt cx="170431" cy="208992"/>
          </a:xfrm>
        </p:grpSpPr>
        <p:sp>
          <p:nvSpPr>
            <p:cNvPr id="8929" name="Google Shape;8929;p1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33" name="Google Shape;8933;p16"/>
          <p:cNvSpPr/>
          <p:nvPr/>
        </p:nvSpPr>
        <p:spPr>
          <a:xfrm flipH="1">
            <a:off x="11407267" y="48015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4745682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934"/>
        <p:cNvGrpSpPr/>
        <p:nvPr/>
      </p:nvGrpSpPr>
      <p:grpSpPr>
        <a:xfrm>
          <a:off x="0" y="0"/>
          <a:ext cx="0" cy="0"/>
          <a:chOff x="0" y="0"/>
          <a:chExt cx="0" cy="0"/>
        </a:xfrm>
      </p:grpSpPr>
      <p:grpSp>
        <p:nvGrpSpPr>
          <p:cNvPr id="8935" name="Google Shape;8935;p17"/>
          <p:cNvGrpSpPr/>
          <p:nvPr/>
        </p:nvGrpSpPr>
        <p:grpSpPr>
          <a:xfrm>
            <a:off x="-59163" y="-149462"/>
            <a:ext cx="12310325" cy="7156923"/>
            <a:chOff x="-36097" y="-112100"/>
            <a:chExt cx="9232744" cy="5367692"/>
          </a:xfrm>
        </p:grpSpPr>
        <p:sp>
          <p:nvSpPr>
            <p:cNvPr id="8936" name="Google Shape;8936;p17"/>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7"/>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7"/>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7"/>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7"/>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7"/>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7"/>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7"/>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7"/>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7"/>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7"/>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7"/>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7"/>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7"/>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7"/>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7"/>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7"/>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7"/>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7"/>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7"/>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7"/>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7"/>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7"/>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7"/>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7"/>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7"/>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7"/>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7"/>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7"/>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7"/>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7"/>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7"/>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7"/>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7"/>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7"/>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7"/>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7"/>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7"/>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7"/>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7"/>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7"/>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7"/>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7"/>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7"/>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7"/>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7"/>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7"/>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7"/>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7"/>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7"/>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7"/>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7"/>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7"/>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7"/>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7"/>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7"/>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7"/>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7"/>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7"/>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7"/>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7"/>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7"/>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7"/>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7"/>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7"/>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7"/>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7"/>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7"/>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7"/>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7"/>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7"/>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7"/>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7"/>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7"/>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7"/>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7"/>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7"/>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7"/>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7"/>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7"/>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7"/>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7"/>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7"/>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7"/>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7"/>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7"/>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7"/>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7"/>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7"/>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7"/>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7"/>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7"/>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7"/>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7"/>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7"/>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7"/>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7"/>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7"/>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7"/>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7"/>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7"/>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7"/>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7"/>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7"/>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7"/>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7"/>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7"/>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7"/>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7"/>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7"/>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7"/>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7"/>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7"/>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7"/>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7"/>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7"/>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7"/>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7"/>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7"/>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7"/>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7"/>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7"/>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7"/>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7"/>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7"/>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7"/>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7"/>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7"/>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7"/>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7"/>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7"/>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7"/>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7"/>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7"/>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7"/>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7"/>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7"/>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7"/>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7"/>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7"/>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7"/>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7"/>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7"/>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7"/>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7"/>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7"/>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7"/>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7"/>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7"/>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7"/>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7"/>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7"/>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7"/>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7"/>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7"/>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7"/>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7"/>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7"/>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7"/>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7"/>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7"/>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7"/>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7"/>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7"/>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7"/>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7"/>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7"/>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7"/>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7"/>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7"/>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7"/>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7"/>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7"/>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7"/>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7"/>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7"/>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7"/>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7"/>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7"/>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7"/>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7"/>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7"/>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7"/>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7"/>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7"/>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7"/>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7"/>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7"/>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7"/>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7"/>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7"/>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7"/>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7"/>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7"/>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7"/>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7"/>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7"/>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7"/>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7"/>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7"/>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7"/>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7"/>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7"/>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7"/>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7"/>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7"/>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7"/>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7"/>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7"/>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7"/>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7"/>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7"/>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7"/>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7"/>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7"/>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7"/>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7"/>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7"/>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7"/>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7"/>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7"/>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7"/>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7"/>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7"/>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7"/>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7"/>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7"/>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7"/>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7"/>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7"/>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7"/>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7"/>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7"/>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7"/>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7"/>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7"/>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7"/>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7"/>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7"/>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7"/>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7"/>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7"/>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7"/>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7"/>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7"/>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7"/>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7"/>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7"/>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7"/>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7"/>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7"/>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7"/>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7"/>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7"/>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7"/>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7"/>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7"/>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7"/>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7"/>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7"/>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7"/>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7"/>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7"/>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7"/>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7"/>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7"/>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7"/>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7"/>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7"/>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7"/>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7"/>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7"/>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7"/>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7"/>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7"/>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7"/>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7"/>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7"/>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7"/>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7"/>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7"/>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7"/>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7"/>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7"/>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7"/>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7"/>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7"/>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7"/>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7"/>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7"/>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7"/>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7"/>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7"/>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7"/>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7"/>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7"/>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7"/>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7"/>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7"/>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7"/>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7"/>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7"/>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7"/>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7"/>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7"/>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7"/>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7"/>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7"/>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7"/>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7"/>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7"/>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7"/>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7"/>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7"/>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7"/>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7"/>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7"/>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7"/>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7"/>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7"/>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7"/>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7"/>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7"/>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7"/>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7"/>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7"/>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7"/>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7"/>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7"/>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7"/>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7"/>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7"/>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7"/>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7"/>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7"/>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7"/>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7"/>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7"/>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7"/>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7"/>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7"/>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7"/>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7"/>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7"/>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7"/>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7"/>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7"/>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7"/>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7"/>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7"/>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7"/>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7"/>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7"/>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7"/>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7"/>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7"/>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7"/>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7"/>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7"/>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7"/>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7"/>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7"/>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7"/>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7"/>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7"/>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7"/>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7"/>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7"/>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7"/>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7"/>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7"/>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7"/>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7"/>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7"/>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7"/>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7"/>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7"/>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7"/>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7"/>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7"/>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7"/>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7"/>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7"/>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17"/>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17"/>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17"/>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17"/>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17"/>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17"/>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17"/>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17"/>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17"/>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17"/>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17"/>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7"/>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7"/>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7"/>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7"/>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7"/>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7"/>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7"/>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7"/>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7"/>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7"/>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7"/>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7"/>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7"/>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7"/>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7"/>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7"/>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7"/>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7"/>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7"/>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7"/>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7"/>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7"/>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7"/>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7"/>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7"/>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7"/>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7"/>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7"/>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7"/>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7"/>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7"/>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7"/>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7"/>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7"/>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7"/>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7"/>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7"/>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7"/>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7"/>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7"/>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7"/>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7"/>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7"/>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7"/>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7"/>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7"/>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7"/>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7"/>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7"/>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7"/>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7"/>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7"/>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7"/>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7"/>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7"/>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7"/>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7"/>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7"/>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7"/>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7"/>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7"/>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7"/>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7"/>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7"/>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7"/>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7"/>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7"/>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7"/>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7"/>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7"/>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7"/>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7"/>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7"/>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7"/>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7"/>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7"/>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7"/>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7"/>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7"/>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7"/>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7"/>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7"/>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7"/>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7"/>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7"/>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7"/>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7"/>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7"/>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7"/>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7"/>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7"/>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7"/>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7"/>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7"/>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7"/>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7"/>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7"/>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7"/>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7"/>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7"/>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7"/>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7"/>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7"/>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7"/>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7"/>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7"/>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7"/>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7"/>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7"/>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7"/>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7"/>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7"/>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7"/>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7"/>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7"/>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7"/>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7"/>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7"/>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7"/>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7"/>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7"/>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7"/>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7"/>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7"/>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7"/>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7"/>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7"/>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7"/>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7"/>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7"/>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7"/>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7"/>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7"/>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7"/>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7"/>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7"/>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7"/>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7"/>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7"/>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7"/>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7"/>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7"/>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7"/>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7"/>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7"/>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7"/>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7"/>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7"/>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7"/>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7"/>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7"/>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7"/>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7"/>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7"/>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7"/>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7"/>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7"/>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7"/>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7"/>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7"/>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7"/>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7"/>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7"/>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7"/>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7"/>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7"/>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7"/>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7"/>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7"/>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7"/>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7"/>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7"/>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7"/>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7"/>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7"/>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7"/>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7"/>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7"/>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7"/>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7"/>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7"/>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7"/>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7"/>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7"/>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7"/>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7"/>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7"/>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7"/>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7"/>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7"/>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7"/>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7"/>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7"/>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7"/>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7"/>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7"/>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7"/>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7"/>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7"/>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7"/>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7"/>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7"/>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7"/>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7"/>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7"/>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7"/>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7"/>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7"/>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7"/>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7"/>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7"/>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7"/>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7"/>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7"/>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7"/>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7"/>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7"/>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7"/>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7"/>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7"/>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7"/>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7"/>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7"/>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7"/>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7"/>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7"/>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7"/>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7"/>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7"/>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7"/>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7"/>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7"/>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7"/>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7"/>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7"/>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7"/>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7"/>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7"/>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7"/>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7"/>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7"/>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71" name="Google Shape;9571;p17"/>
          <p:cNvSpPr txBox="1">
            <a:spLocks noGrp="1"/>
          </p:cNvSpPr>
          <p:nvPr>
            <p:ph type="title"/>
          </p:nvPr>
        </p:nvSpPr>
        <p:spPr>
          <a:xfrm>
            <a:off x="1757400" y="4461633"/>
            <a:ext cx="8649200" cy="70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572" name="Google Shape;9572;p17"/>
          <p:cNvSpPr txBox="1">
            <a:spLocks noGrp="1"/>
          </p:cNvSpPr>
          <p:nvPr>
            <p:ph type="subTitle" idx="1"/>
          </p:nvPr>
        </p:nvSpPr>
        <p:spPr>
          <a:xfrm>
            <a:off x="1757400" y="1687167"/>
            <a:ext cx="8677200" cy="232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4000"/>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9573" name="Google Shape;9573;p17"/>
          <p:cNvGrpSpPr/>
          <p:nvPr/>
        </p:nvGrpSpPr>
        <p:grpSpPr>
          <a:xfrm>
            <a:off x="327384" y="-60590"/>
            <a:ext cx="689185" cy="2856291"/>
            <a:chOff x="3981600" y="1542850"/>
            <a:chExt cx="657954" cy="2726856"/>
          </a:xfrm>
        </p:grpSpPr>
        <p:sp>
          <p:nvSpPr>
            <p:cNvPr id="9574" name="Google Shape;9574;p17"/>
            <p:cNvSpPr/>
            <p:nvPr/>
          </p:nvSpPr>
          <p:spPr>
            <a:xfrm>
              <a:off x="4025909" y="2965520"/>
              <a:ext cx="571964" cy="357056"/>
            </a:xfrm>
            <a:custGeom>
              <a:avLst/>
              <a:gdLst/>
              <a:ahLst/>
              <a:cxnLst/>
              <a:rect l="l" t="t" r="r" b="b"/>
              <a:pathLst>
                <a:path w="12405" h="7744" fill="none" extrusionOk="0">
                  <a:moveTo>
                    <a:pt x="6216" y="7743"/>
                  </a:moveTo>
                  <a:lnTo>
                    <a:pt x="0" y="1"/>
                  </a:lnTo>
                  <a:lnTo>
                    <a:pt x="6216" y="1"/>
                  </a:lnTo>
                  <a:lnTo>
                    <a:pt x="12405" y="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7"/>
            <p:cNvSpPr/>
            <p:nvPr/>
          </p:nvSpPr>
          <p:spPr>
            <a:xfrm>
              <a:off x="4264742" y="3435624"/>
              <a:ext cx="107753" cy="92768"/>
            </a:xfrm>
            <a:custGeom>
              <a:avLst/>
              <a:gdLst/>
              <a:ahLst/>
              <a:cxnLst/>
              <a:rect l="l" t="t" r="r" b="b"/>
              <a:pathLst>
                <a:path w="2337" h="2012" extrusionOk="0">
                  <a:moveTo>
                    <a:pt x="1026" y="1"/>
                  </a:moveTo>
                  <a:cubicBezTo>
                    <a:pt x="505" y="1"/>
                    <a:pt x="0" y="407"/>
                    <a:pt x="19" y="1023"/>
                  </a:cubicBezTo>
                  <a:cubicBezTo>
                    <a:pt x="19" y="1559"/>
                    <a:pt x="443" y="2012"/>
                    <a:pt x="1008" y="2012"/>
                  </a:cubicBezTo>
                  <a:cubicBezTo>
                    <a:pt x="1912" y="2012"/>
                    <a:pt x="2336" y="938"/>
                    <a:pt x="1715" y="288"/>
                  </a:cubicBezTo>
                  <a:cubicBezTo>
                    <a:pt x="1516" y="90"/>
                    <a:pt x="1269" y="1"/>
                    <a:pt x="1026" y="1"/>
                  </a:cubicBez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7"/>
            <p:cNvSpPr/>
            <p:nvPr/>
          </p:nvSpPr>
          <p:spPr>
            <a:xfrm>
              <a:off x="4196550" y="3292555"/>
              <a:ext cx="199369" cy="171520"/>
            </a:xfrm>
            <a:custGeom>
              <a:avLst/>
              <a:gdLst/>
              <a:ahLst/>
              <a:cxnLst/>
              <a:rect l="l" t="t" r="r" b="b"/>
              <a:pathLst>
                <a:path w="4324" h="3720" extrusionOk="0">
                  <a:moveTo>
                    <a:pt x="2487" y="0"/>
                  </a:moveTo>
                  <a:cubicBezTo>
                    <a:pt x="820" y="0"/>
                    <a:pt x="1" y="2006"/>
                    <a:pt x="1159" y="3165"/>
                  </a:cubicBezTo>
                  <a:cubicBezTo>
                    <a:pt x="1543" y="3549"/>
                    <a:pt x="2010" y="3720"/>
                    <a:pt x="2466" y="3720"/>
                  </a:cubicBezTo>
                  <a:cubicBezTo>
                    <a:pt x="3419" y="3720"/>
                    <a:pt x="4324" y="2973"/>
                    <a:pt x="4324" y="1865"/>
                  </a:cubicBezTo>
                  <a:cubicBezTo>
                    <a:pt x="4324" y="848"/>
                    <a:pt x="3504" y="0"/>
                    <a:pt x="2487" y="0"/>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7"/>
            <p:cNvSpPr/>
            <p:nvPr/>
          </p:nvSpPr>
          <p:spPr>
            <a:xfrm>
              <a:off x="4188758" y="3598381"/>
              <a:ext cx="245984" cy="640802"/>
            </a:xfrm>
            <a:custGeom>
              <a:avLst/>
              <a:gdLst/>
              <a:ahLst/>
              <a:cxnLst/>
              <a:rect l="l" t="t" r="r" b="b"/>
              <a:pathLst>
                <a:path w="5335" h="13898" extrusionOk="0">
                  <a:moveTo>
                    <a:pt x="2790" y="0"/>
                  </a:moveTo>
                  <a:cubicBezTo>
                    <a:pt x="2755" y="0"/>
                    <a:pt x="2720" y="3"/>
                    <a:pt x="2684" y="7"/>
                  </a:cubicBezTo>
                  <a:cubicBezTo>
                    <a:pt x="0" y="375"/>
                    <a:pt x="509" y="13429"/>
                    <a:pt x="509" y="13429"/>
                  </a:cubicBezTo>
                  <a:cubicBezTo>
                    <a:pt x="1297" y="13723"/>
                    <a:pt x="2067" y="13897"/>
                    <a:pt x="2802" y="13897"/>
                  </a:cubicBezTo>
                  <a:cubicBezTo>
                    <a:pt x="3622" y="13897"/>
                    <a:pt x="4400" y="13681"/>
                    <a:pt x="5115" y="13175"/>
                  </a:cubicBezTo>
                  <a:cubicBezTo>
                    <a:pt x="5115" y="13175"/>
                    <a:pt x="5335" y="0"/>
                    <a:pt x="2790"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7"/>
            <p:cNvSpPr/>
            <p:nvPr/>
          </p:nvSpPr>
          <p:spPr>
            <a:xfrm>
              <a:off x="4311217" y="3528345"/>
              <a:ext cx="46" cy="70406"/>
            </a:xfrm>
            <a:custGeom>
              <a:avLst/>
              <a:gdLst/>
              <a:ahLst/>
              <a:cxnLst/>
              <a:rect l="l" t="t" r="r" b="b"/>
              <a:pathLst>
                <a:path w="1" h="1527" fill="none" extrusionOk="0">
                  <a:moveTo>
                    <a:pt x="0" y="1"/>
                  </a:moveTo>
                  <a:lnTo>
                    <a:pt x="0" y="15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7"/>
            <p:cNvSpPr/>
            <p:nvPr/>
          </p:nvSpPr>
          <p:spPr>
            <a:xfrm>
              <a:off x="4265618" y="3598704"/>
              <a:ext cx="122508" cy="671002"/>
            </a:xfrm>
            <a:custGeom>
              <a:avLst/>
              <a:gdLst/>
              <a:ahLst/>
              <a:cxnLst/>
              <a:rect l="l" t="t" r="r" b="b"/>
              <a:pathLst>
                <a:path w="2657" h="14553" fill="none" extrusionOk="0">
                  <a:moveTo>
                    <a:pt x="1978" y="14553"/>
                  </a:moveTo>
                  <a:cubicBezTo>
                    <a:pt x="2656" y="2430"/>
                    <a:pt x="1017" y="0"/>
                    <a:pt x="1017" y="0"/>
                  </a:cubicBezTo>
                  <a:cubicBezTo>
                    <a:pt x="1017" y="0"/>
                    <a:pt x="0" y="1668"/>
                    <a:pt x="0" y="14553"/>
                  </a:cubicBezTo>
                </a:path>
              </a:pathLst>
            </a:custGeom>
            <a:noFill/>
            <a:ln w="9175" cap="rnd" cmpd="sng">
              <a:solidFill>
                <a:srgbClr val="EBA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7"/>
            <p:cNvSpPr/>
            <p:nvPr/>
          </p:nvSpPr>
          <p:spPr>
            <a:xfrm>
              <a:off x="4025909" y="1542850"/>
              <a:ext cx="571964" cy="375269"/>
            </a:xfrm>
            <a:custGeom>
              <a:avLst/>
              <a:gdLst/>
              <a:ahLst/>
              <a:cxnLst/>
              <a:rect l="l" t="t" r="r" b="b"/>
              <a:pathLst>
                <a:path w="12405" h="8139" fill="none" extrusionOk="0">
                  <a:moveTo>
                    <a:pt x="5849" y="481"/>
                  </a:moveTo>
                  <a:lnTo>
                    <a:pt x="0" y="8139"/>
                  </a:lnTo>
                  <a:lnTo>
                    <a:pt x="6216" y="8139"/>
                  </a:lnTo>
                  <a:lnTo>
                    <a:pt x="12405" y="8139"/>
                  </a:lnTo>
                  <a:lnTo>
                    <a:pt x="6216" y="1"/>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7"/>
            <p:cNvSpPr/>
            <p:nvPr/>
          </p:nvSpPr>
          <p:spPr>
            <a:xfrm>
              <a:off x="4028491" y="1945408"/>
              <a:ext cx="564171" cy="1012382"/>
            </a:xfrm>
            <a:custGeom>
              <a:avLst/>
              <a:gdLst/>
              <a:ahLst/>
              <a:cxnLst/>
              <a:rect l="l" t="t" r="r" b="b"/>
              <a:pathLst>
                <a:path w="12236" h="21957" extrusionOk="0">
                  <a:moveTo>
                    <a:pt x="1" y="1"/>
                  </a:moveTo>
                  <a:lnTo>
                    <a:pt x="1" y="21956"/>
                  </a:lnTo>
                  <a:lnTo>
                    <a:pt x="12236" y="21956"/>
                  </a:lnTo>
                  <a:lnTo>
                    <a:pt x="12236" y="1"/>
                  </a:ln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7"/>
            <p:cNvSpPr/>
            <p:nvPr/>
          </p:nvSpPr>
          <p:spPr>
            <a:xfrm>
              <a:off x="4028491" y="1945408"/>
              <a:ext cx="564171" cy="218965"/>
            </a:xfrm>
            <a:custGeom>
              <a:avLst/>
              <a:gdLst/>
              <a:ahLst/>
              <a:cxnLst/>
              <a:rect l="l" t="t" r="r" b="b"/>
              <a:pathLst>
                <a:path w="12236" h="4749" extrusionOk="0">
                  <a:moveTo>
                    <a:pt x="1" y="1"/>
                  </a:moveTo>
                  <a:lnTo>
                    <a:pt x="1" y="4748"/>
                  </a:lnTo>
                  <a:lnTo>
                    <a:pt x="12236" y="4748"/>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7"/>
            <p:cNvSpPr/>
            <p:nvPr/>
          </p:nvSpPr>
          <p:spPr>
            <a:xfrm>
              <a:off x="4028491" y="2737522"/>
              <a:ext cx="564171" cy="220256"/>
            </a:xfrm>
            <a:custGeom>
              <a:avLst/>
              <a:gdLst/>
              <a:ahLst/>
              <a:cxnLst/>
              <a:rect l="l" t="t" r="r" b="b"/>
              <a:pathLst>
                <a:path w="12236" h="4777" extrusionOk="0">
                  <a:moveTo>
                    <a:pt x="1" y="1"/>
                  </a:moveTo>
                  <a:lnTo>
                    <a:pt x="1" y="4776"/>
                  </a:lnTo>
                  <a:lnTo>
                    <a:pt x="12236" y="4776"/>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7"/>
            <p:cNvSpPr/>
            <p:nvPr/>
          </p:nvSpPr>
          <p:spPr>
            <a:xfrm>
              <a:off x="4028491" y="2415743"/>
              <a:ext cx="564171" cy="70406"/>
            </a:xfrm>
            <a:custGeom>
              <a:avLst/>
              <a:gdLst/>
              <a:ahLst/>
              <a:cxnLst/>
              <a:rect l="l" t="t" r="r" b="b"/>
              <a:pathLst>
                <a:path w="12236" h="1527" extrusionOk="0">
                  <a:moveTo>
                    <a:pt x="1" y="1"/>
                  </a:moveTo>
                  <a:lnTo>
                    <a:pt x="1" y="1526"/>
                  </a:lnTo>
                  <a:lnTo>
                    <a:pt x="12236" y="1526"/>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7"/>
            <p:cNvSpPr/>
            <p:nvPr/>
          </p:nvSpPr>
          <p:spPr>
            <a:xfrm>
              <a:off x="3981600" y="1906356"/>
              <a:ext cx="657954" cy="39099"/>
            </a:xfrm>
            <a:custGeom>
              <a:avLst/>
              <a:gdLst/>
              <a:ahLst/>
              <a:cxnLst/>
              <a:rect l="l" t="t" r="r" b="b"/>
              <a:pathLst>
                <a:path w="14270" h="848" extrusionOk="0">
                  <a:moveTo>
                    <a:pt x="0" y="0"/>
                  </a:moveTo>
                  <a:cubicBezTo>
                    <a:pt x="0" y="452"/>
                    <a:pt x="396" y="848"/>
                    <a:pt x="848" y="848"/>
                  </a:cubicBezTo>
                  <a:lnTo>
                    <a:pt x="13422" y="848"/>
                  </a:lnTo>
                  <a:cubicBezTo>
                    <a:pt x="13874" y="848"/>
                    <a:pt x="14270" y="452"/>
                    <a:pt x="14270" y="0"/>
                  </a:cubicBez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7"/>
            <p:cNvSpPr/>
            <p:nvPr/>
          </p:nvSpPr>
          <p:spPr>
            <a:xfrm>
              <a:off x="3981600" y="2938179"/>
              <a:ext cx="657954" cy="39145"/>
            </a:xfrm>
            <a:custGeom>
              <a:avLst/>
              <a:gdLst/>
              <a:ahLst/>
              <a:cxnLst/>
              <a:rect l="l" t="t" r="r" b="b"/>
              <a:pathLst>
                <a:path w="14270" h="849" extrusionOk="0">
                  <a:moveTo>
                    <a:pt x="848" y="0"/>
                  </a:moveTo>
                  <a:cubicBezTo>
                    <a:pt x="396" y="0"/>
                    <a:pt x="0" y="368"/>
                    <a:pt x="0" y="848"/>
                  </a:cubicBezTo>
                  <a:lnTo>
                    <a:pt x="14270" y="848"/>
                  </a:lnTo>
                  <a:cubicBezTo>
                    <a:pt x="14270" y="368"/>
                    <a:pt x="13874" y="0"/>
                    <a:pt x="13422" y="0"/>
                  </a:cubicBez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87" name="Google Shape;9587;p17"/>
          <p:cNvGrpSpPr/>
          <p:nvPr/>
        </p:nvGrpSpPr>
        <p:grpSpPr>
          <a:xfrm>
            <a:off x="535052" y="4999527"/>
            <a:ext cx="227241" cy="278656"/>
            <a:chOff x="7314226" y="2364570"/>
            <a:chExt cx="170431" cy="208992"/>
          </a:xfrm>
        </p:grpSpPr>
        <p:sp>
          <p:nvSpPr>
            <p:cNvPr id="9588" name="Google Shape;9588;p17"/>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7"/>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7"/>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7"/>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92" name="Google Shape;9592;p17"/>
          <p:cNvSpPr/>
          <p:nvPr/>
        </p:nvSpPr>
        <p:spPr>
          <a:xfrm>
            <a:off x="781129" y="57075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93" name="Google Shape;9593;p17"/>
          <p:cNvGrpSpPr/>
          <p:nvPr/>
        </p:nvGrpSpPr>
        <p:grpSpPr>
          <a:xfrm>
            <a:off x="266969" y="4322676"/>
            <a:ext cx="227241" cy="278656"/>
            <a:chOff x="7314226" y="2364570"/>
            <a:chExt cx="170431" cy="208992"/>
          </a:xfrm>
        </p:grpSpPr>
        <p:sp>
          <p:nvSpPr>
            <p:cNvPr id="9594" name="Google Shape;9594;p17"/>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7"/>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7"/>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7"/>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98" name="Google Shape;9598;p17"/>
          <p:cNvSpPr/>
          <p:nvPr/>
        </p:nvSpPr>
        <p:spPr>
          <a:xfrm>
            <a:off x="861825" y="40075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99" name="Google Shape;9599;p17"/>
          <p:cNvSpPr/>
          <p:nvPr/>
        </p:nvSpPr>
        <p:spPr>
          <a:xfrm>
            <a:off x="279667" y="34408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600" name="Google Shape;9600;p17"/>
          <p:cNvGrpSpPr/>
          <p:nvPr/>
        </p:nvGrpSpPr>
        <p:grpSpPr>
          <a:xfrm>
            <a:off x="10901865" y="-231400"/>
            <a:ext cx="1087648" cy="4877503"/>
            <a:chOff x="5833699" y="209050"/>
            <a:chExt cx="815736" cy="3658127"/>
          </a:xfrm>
        </p:grpSpPr>
        <p:sp>
          <p:nvSpPr>
            <p:cNvPr id="9601" name="Google Shape;9601;p17"/>
            <p:cNvSpPr/>
            <p:nvPr/>
          </p:nvSpPr>
          <p:spPr>
            <a:xfrm flipH="1">
              <a:off x="5901116" y="209050"/>
              <a:ext cx="747009" cy="3658127"/>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7"/>
            <p:cNvSpPr/>
            <p:nvPr/>
          </p:nvSpPr>
          <p:spPr>
            <a:xfrm flipH="1">
              <a:off x="5833699" y="673553"/>
              <a:ext cx="234078" cy="664008"/>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7"/>
            <p:cNvSpPr/>
            <p:nvPr/>
          </p:nvSpPr>
          <p:spPr>
            <a:xfrm flipH="1">
              <a:off x="6042603" y="2289908"/>
              <a:ext cx="407238" cy="658440"/>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7"/>
            <p:cNvSpPr/>
            <p:nvPr/>
          </p:nvSpPr>
          <p:spPr>
            <a:xfrm flipH="1">
              <a:off x="5886615" y="1520915"/>
              <a:ext cx="312026" cy="661575"/>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7"/>
            <p:cNvSpPr/>
            <p:nvPr/>
          </p:nvSpPr>
          <p:spPr>
            <a:xfrm flipH="1">
              <a:off x="6317571" y="3096893"/>
              <a:ext cx="331864" cy="661341"/>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581390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606"/>
        <p:cNvGrpSpPr/>
        <p:nvPr/>
      </p:nvGrpSpPr>
      <p:grpSpPr>
        <a:xfrm>
          <a:off x="0" y="0"/>
          <a:ext cx="0" cy="0"/>
          <a:chOff x="0" y="0"/>
          <a:chExt cx="0" cy="0"/>
        </a:xfrm>
      </p:grpSpPr>
      <p:grpSp>
        <p:nvGrpSpPr>
          <p:cNvPr id="9607" name="Google Shape;9607;p18"/>
          <p:cNvGrpSpPr/>
          <p:nvPr/>
        </p:nvGrpSpPr>
        <p:grpSpPr>
          <a:xfrm>
            <a:off x="-59163" y="-149462"/>
            <a:ext cx="12310325" cy="7156923"/>
            <a:chOff x="-36097" y="-112100"/>
            <a:chExt cx="9232744" cy="5367692"/>
          </a:xfrm>
        </p:grpSpPr>
        <p:sp>
          <p:nvSpPr>
            <p:cNvPr id="9608" name="Google Shape;9608;p18"/>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8"/>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8"/>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8"/>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8"/>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8"/>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8"/>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8"/>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8"/>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8"/>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8"/>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8"/>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8"/>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8"/>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8"/>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8"/>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8"/>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8"/>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8"/>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8"/>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8"/>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8"/>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8"/>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8"/>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8"/>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8"/>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8"/>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8"/>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8"/>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8"/>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8"/>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8"/>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8"/>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8"/>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8"/>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8"/>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8"/>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8"/>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8"/>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8"/>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8"/>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8"/>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8"/>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8"/>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8"/>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8"/>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8"/>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8"/>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8"/>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8"/>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8"/>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8"/>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8"/>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8"/>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8"/>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8"/>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8"/>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8"/>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8"/>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8"/>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8"/>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8"/>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8"/>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8"/>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8"/>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8"/>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8"/>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8"/>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8"/>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8"/>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8"/>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8"/>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8"/>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8"/>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8"/>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8"/>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8"/>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8"/>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8"/>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8"/>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8"/>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8"/>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8"/>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8"/>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8"/>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8"/>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8"/>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8"/>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8"/>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8"/>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8"/>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8"/>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8"/>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8"/>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8"/>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8"/>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8"/>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8"/>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8"/>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8"/>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8"/>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8"/>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8"/>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8"/>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8"/>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8"/>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8"/>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8"/>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8"/>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8"/>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8"/>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8"/>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8"/>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8"/>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8"/>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8"/>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8"/>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8"/>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8"/>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8"/>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8"/>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8"/>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8"/>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8"/>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8"/>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8"/>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8"/>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8"/>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8"/>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8"/>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8"/>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8"/>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8"/>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8"/>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8"/>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8"/>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8"/>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8"/>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8"/>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8"/>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8"/>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8"/>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8"/>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8"/>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8"/>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8"/>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8"/>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8"/>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8"/>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8"/>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8"/>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8"/>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8"/>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8"/>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8"/>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8"/>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8"/>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8"/>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8"/>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8"/>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8"/>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8"/>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8"/>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8"/>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8"/>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8"/>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8"/>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8"/>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8"/>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8"/>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8"/>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8"/>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8"/>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8"/>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8"/>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8"/>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8"/>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8"/>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8"/>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8"/>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8"/>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8"/>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8"/>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8"/>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8"/>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8"/>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8"/>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8"/>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8"/>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8"/>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8"/>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8"/>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8"/>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8"/>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8"/>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8"/>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8"/>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8"/>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8"/>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8"/>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8"/>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8"/>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8"/>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8"/>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8"/>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8"/>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8"/>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8"/>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8"/>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8"/>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8"/>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8"/>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8"/>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8"/>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8"/>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8"/>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8"/>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8"/>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8"/>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8"/>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8"/>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8"/>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8"/>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8"/>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8"/>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8"/>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8"/>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8"/>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8"/>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8"/>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8"/>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8"/>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8"/>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8"/>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8"/>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8"/>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8"/>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8"/>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8"/>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8"/>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8"/>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8"/>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8"/>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8"/>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8"/>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8"/>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8"/>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8"/>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8"/>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8"/>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8"/>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8"/>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8"/>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8"/>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8"/>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18"/>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18"/>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18"/>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18"/>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18"/>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8"/>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8"/>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8"/>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8"/>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8"/>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8"/>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8"/>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8"/>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8"/>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8"/>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8"/>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8"/>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8"/>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8"/>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8"/>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8"/>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8"/>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8"/>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8"/>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8"/>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8"/>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8"/>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8"/>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8"/>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8"/>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8"/>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8"/>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8"/>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8"/>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8"/>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8"/>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8"/>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8"/>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8"/>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8"/>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8"/>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8"/>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8"/>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8"/>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8"/>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8"/>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8"/>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8"/>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8"/>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8"/>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8"/>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8"/>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8"/>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8"/>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8"/>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8"/>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8"/>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8"/>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8"/>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8"/>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8"/>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8"/>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8"/>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8"/>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8"/>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8"/>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8"/>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8"/>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8"/>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8"/>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8"/>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8"/>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8"/>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8"/>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8"/>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8"/>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8"/>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8"/>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8"/>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8"/>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8"/>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8"/>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8"/>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8"/>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8"/>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8"/>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8"/>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8"/>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8"/>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8"/>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8"/>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8"/>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8"/>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8"/>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8"/>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8"/>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8"/>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8"/>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8"/>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8"/>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8"/>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8"/>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8"/>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8"/>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8"/>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8"/>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8"/>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8"/>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8"/>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8"/>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8"/>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8"/>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8"/>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8"/>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8"/>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8"/>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8"/>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8"/>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8"/>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8"/>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8"/>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8"/>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8"/>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8"/>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8"/>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8"/>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8"/>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8"/>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8"/>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8"/>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8"/>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8"/>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8"/>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8"/>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8"/>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8"/>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8"/>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8"/>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8"/>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8"/>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8"/>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8"/>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8"/>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8"/>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8"/>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8"/>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8"/>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8"/>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8"/>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8"/>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8"/>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8"/>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8"/>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8"/>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8"/>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8"/>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8"/>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8"/>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8"/>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8"/>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8"/>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8"/>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8"/>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8"/>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8"/>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8"/>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8"/>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8"/>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8"/>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8"/>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8"/>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8"/>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8"/>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8"/>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8"/>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8"/>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8"/>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8"/>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8"/>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8"/>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8"/>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8"/>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8"/>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8"/>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8"/>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8"/>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8"/>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8"/>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8"/>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8"/>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8"/>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8"/>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8"/>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8"/>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8"/>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8"/>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8"/>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8"/>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8"/>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8"/>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8"/>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8"/>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8"/>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8"/>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8"/>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8"/>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8"/>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8"/>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8"/>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8"/>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8"/>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8"/>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8"/>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8"/>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8"/>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8"/>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8"/>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8"/>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8"/>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8"/>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8"/>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8"/>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8"/>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8"/>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8"/>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8"/>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8"/>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8"/>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8"/>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8"/>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8"/>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8"/>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8"/>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8"/>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8"/>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8"/>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8"/>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8"/>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8"/>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8"/>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8"/>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8"/>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8"/>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8"/>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8"/>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8"/>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8"/>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8"/>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8"/>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8"/>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8"/>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8"/>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8"/>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8"/>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8"/>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8"/>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8"/>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8"/>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8"/>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8"/>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8"/>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8"/>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8"/>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8"/>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8"/>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8"/>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8"/>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8"/>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8"/>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8"/>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8"/>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8"/>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8"/>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8"/>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8"/>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8"/>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8"/>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8"/>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8"/>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8"/>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8"/>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8"/>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8"/>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8"/>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8"/>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8"/>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8"/>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8"/>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8"/>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8"/>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8"/>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8"/>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8"/>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8"/>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8"/>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8"/>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8"/>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8"/>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8"/>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8"/>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8"/>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8"/>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18"/>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18"/>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18"/>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18"/>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18"/>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18"/>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18"/>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18"/>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18"/>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8"/>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8"/>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8"/>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8"/>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8"/>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8"/>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8"/>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8"/>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8"/>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8"/>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8"/>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8"/>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8"/>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8"/>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8"/>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8"/>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8"/>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8"/>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8"/>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8"/>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8"/>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8"/>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8"/>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8"/>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8"/>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8"/>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8"/>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8"/>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8"/>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8"/>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8"/>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8"/>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8"/>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8"/>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8"/>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8"/>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8"/>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8"/>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8"/>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8"/>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8"/>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8"/>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8"/>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8"/>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8"/>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8"/>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8"/>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8"/>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8"/>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8"/>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8"/>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8"/>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8"/>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8"/>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8"/>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8"/>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8"/>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8"/>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8"/>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8"/>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8"/>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8"/>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8"/>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8"/>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8"/>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8"/>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8"/>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8"/>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8"/>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43" name="Google Shape;10243;p18"/>
          <p:cNvSpPr txBox="1">
            <a:spLocks noGrp="1"/>
          </p:cNvSpPr>
          <p:nvPr>
            <p:ph type="subTitle" idx="1"/>
          </p:nvPr>
        </p:nvSpPr>
        <p:spPr>
          <a:xfrm>
            <a:off x="7853333" y="3751933"/>
            <a:ext cx="3385200" cy="128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44" name="Google Shape;10244;p18"/>
          <p:cNvSpPr txBox="1">
            <a:spLocks noGrp="1"/>
          </p:cNvSpPr>
          <p:nvPr>
            <p:ph type="title"/>
          </p:nvPr>
        </p:nvSpPr>
        <p:spPr>
          <a:xfrm>
            <a:off x="6381333" y="1815800"/>
            <a:ext cx="4857200" cy="184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245" name="Google Shape;10245;p18"/>
          <p:cNvGrpSpPr/>
          <p:nvPr/>
        </p:nvGrpSpPr>
        <p:grpSpPr>
          <a:xfrm>
            <a:off x="11172584" y="-60590"/>
            <a:ext cx="689185" cy="2856291"/>
            <a:chOff x="3981600" y="1542850"/>
            <a:chExt cx="657954" cy="2726856"/>
          </a:xfrm>
        </p:grpSpPr>
        <p:sp>
          <p:nvSpPr>
            <p:cNvPr id="10246" name="Google Shape;10246;p18"/>
            <p:cNvSpPr/>
            <p:nvPr/>
          </p:nvSpPr>
          <p:spPr>
            <a:xfrm>
              <a:off x="4025909" y="2965520"/>
              <a:ext cx="571964" cy="357056"/>
            </a:xfrm>
            <a:custGeom>
              <a:avLst/>
              <a:gdLst/>
              <a:ahLst/>
              <a:cxnLst/>
              <a:rect l="l" t="t" r="r" b="b"/>
              <a:pathLst>
                <a:path w="12405" h="7744" fill="none" extrusionOk="0">
                  <a:moveTo>
                    <a:pt x="6216" y="7743"/>
                  </a:moveTo>
                  <a:lnTo>
                    <a:pt x="0" y="1"/>
                  </a:lnTo>
                  <a:lnTo>
                    <a:pt x="6216" y="1"/>
                  </a:lnTo>
                  <a:lnTo>
                    <a:pt x="12405" y="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8"/>
            <p:cNvSpPr/>
            <p:nvPr/>
          </p:nvSpPr>
          <p:spPr>
            <a:xfrm>
              <a:off x="4264742" y="3435624"/>
              <a:ext cx="107753" cy="92768"/>
            </a:xfrm>
            <a:custGeom>
              <a:avLst/>
              <a:gdLst/>
              <a:ahLst/>
              <a:cxnLst/>
              <a:rect l="l" t="t" r="r" b="b"/>
              <a:pathLst>
                <a:path w="2337" h="2012" extrusionOk="0">
                  <a:moveTo>
                    <a:pt x="1026" y="1"/>
                  </a:moveTo>
                  <a:cubicBezTo>
                    <a:pt x="505" y="1"/>
                    <a:pt x="0" y="407"/>
                    <a:pt x="19" y="1023"/>
                  </a:cubicBezTo>
                  <a:cubicBezTo>
                    <a:pt x="19" y="1559"/>
                    <a:pt x="443" y="2012"/>
                    <a:pt x="1008" y="2012"/>
                  </a:cubicBezTo>
                  <a:cubicBezTo>
                    <a:pt x="1912" y="2012"/>
                    <a:pt x="2336" y="938"/>
                    <a:pt x="1715" y="288"/>
                  </a:cubicBezTo>
                  <a:cubicBezTo>
                    <a:pt x="1516" y="90"/>
                    <a:pt x="1269" y="1"/>
                    <a:pt x="1026" y="1"/>
                  </a:cubicBez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8"/>
            <p:cNvSpPr/>
            <p:nvPr/>
          </p:nvSpPr>
          <p:spPr>
            <a:xfrm>
              <a:off x="4196550" y="3292555"/>
              <a:ext cx="199369" cy="171520"/>
            </a:xfrm>
            <a:custGeom>
              <a:avLst/>
              <a:gdLst/>
              <a:ahLst/>
              <a:cxnLst/>
              <a:rect l="l" t="t" r="r" b="b"/>
              <a:pathLst>
                <a:path w="4324" h="3720" extrusionOk="0">
                  <a:moveTo>
                    <a:pt x="2487" y="0"/>
                  </a:moveTo>
                  <a:cubicBezTo>
                    <a:pt x="820" y="0"/>
                    <a:pt x="1" y="2006"/>
                    <a:pt x="1159" y="3165"/>
                  </a:cubicBezTo>
                  <a:cubicBezTo>
                    <a:pt x="1543" y="3549"/>
                    <a:pt x="2010" y="3720"/>
                    <a:pt x="2466" y="3720"/>
                  </a:cubicBezTo>
                  <a:cubicBezTo>
                    <a:pt x="3419" y="3720"/>
                    <a:pt x="4324" y="2973"/>
                    <a:pt x="4324" y="1865"/>
                  </a:cubicBezTo>
                  <a:cubicBezTo>
                    <a:pt x="4324" y="848"/>
                    <a:pt x="3504" y="0"/>
                    <a:pt x="2487" y="0"/>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8"/>
            <p:cNvSpPr/>
            <p:nvPr/>
          </p:nvSpPr>
          <p:spPr>
            <a:xfrm>
              <a:off x="4188758" y="3598381"/>
              <a:ext cx="245984" cy="640802"/>
            </a:xfrm>
            <a:custGeom>
              <a:avLst/>
              <a:gdLst/>
              <a:ahLst/>
              <a:cxnLst/>
              <a:rect l="l" t="t" r="r" b="b"/>
              <a:pathLst>
                <a:path w="5335" h="13898" extrusionOk="0">
                  <a:moveTo>
                    <a:pt x="2790" y="0"/>
                  </a:moveTo>
                  <a:cubicBezTo>
                    <a:pt x="2755" y="0"/>
                    <a:pt x="2720" y="3"/>
                    <a:pt x="2684" y="7"/>
                  </a:cubicBezTo>
                  <a:cubicBezTo>
                    <a:pt x="0" y="375"/>
                    <a:pt x="509" y="13429"/>
                    <a:pt x="509" y="13429"/>
                  </a:cubicBezTo>
                  <a:cubicBezTo>
                    <a:pt x="1297" y="13723"/>
                    <a:pt x="2067" y="13897"/>
                    <a:pt x="2802" y="13897"/>
                  </a:cubicBezTo>
                  <a:cubicBezTo>
                    <a:pt x="3622" y="13897"/>
                    <a:pt x="4400" y="13681"/>
                    <a:pt x="5115" y="13175"/>
                  </a:cubicBezTo>
                  <a:cubicBezTo>
                    <a:pt x="5115" y="13175"/>
                    <a:pt x="5335" y="0"/>
                    <a:pt x="2790"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8"/>
            <p:cNvSpPr/>
            <p:nvPr/>
          </p:nvSpPr>
          <p:spPr>
            <a:xfrm>
              <a:off x="4311217" y="3528345"/>
              <a:ext cx="46" cy="70406"/>
            </a:xfrm>
            <a:custGeom>
              <a:avLst/>
              <a:gdLst/>
              <a:ahLst/>
              <a:cxnLst/>
              <a:rect l="l" t="t" r="r" b="b"/>
              <a:pathLst>
                <a:path w="1" h="1527" fill="none" extrusionOk="0">
                  <a:moveTo>
                    <a:pt x="0" y="1"/>
                  </a:moveTo>
                  <a:lnTo>
                    <a:pt x="0" y="15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8"/>
            <p:cNvSpPr/>
            <p:nvPr/>
          </p:nvSpPr>
          <p:spPr>
            <a:xfrm>
              <a:off x="4265618" y="3598704"/>
              <a:ext cx="122508" cy="671002"/>
            </a:xfrm>
            <a:custGeom>
              <a:avLst/>
              <a:gdLst/>
              <a:ahLst/>
              <a:cxnLst/>
              <a:rect l="l" t="t" r="r" b="b"/>
              <a:pathLst>
                <a:path w="2657" h="14553" fill="none" extrusionOk="0">
                  <a:moveTo>
                    <a:pt x="1978" y="14553"/>
                  </a:moveTo>
                  <a:cubicBezTo>
                    <a:pt x="2656" y="2430"/>
                    <a:pt x="1017" y="0"/>
                    <a:pt x="1017" y="0"/>
                  </a:cubicBezTo>
                  <a:cubicBezTo>
                    <a:pt x="1017" y="0"/>
                    <a:pt x="0" y="1668"/>
                    <a:pt x="0" y="14553"/>
                  </a:cubicBezTo>
                </a:path>
              </a:pathLst>
            </a:custGeom>
            <a:noFill/>
            <a:ln w="9175" cap="rnd" cmpd="sng">
              <a:solidFill>
                <a:srgbClr val="EBA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8"/>
            <p:cNvSpPr/>
            <p:nvPr/>
          </p:nvSpPr>
          <p:spPr>
            <a:xfrm>
              <a:off x="4025909" y="1542850"/>
              <a:ext cx="571964" cy="375269"/>
            </a:xfrm>
            <a:custGeom>
              <a:avLst/>
              <a:gdLst/>
              <a:ahLst/>
              <a:cxnLst/>
              <a:rect l="l" t="t" r="r" b="b"/>
              <a:pathLst>
                <a:path w="12405" h="8139" fill="none" extrusionOk="0">
                  <a:moveTo>
                    <a:pt x="5849" y="481"/>
                  </a:moveTo>
                  <a:lnTo>
                    <a:pt x="0" y="8139"/>
                  </a:lnTo>
                  <a:lnTo>
                    <a:pt x="6216" y="8139"/>
                  </a:lnTo>
                  <a:lnTo>
                    <a:pt x="12405" y="8139"/>
                  </a:lnTo>
                  <a:lnTo>
                    <a:pt x="6216" y="1"/>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8"/>
            <p:cNvSpPr/>
            <p:nvPr/>
          </p:nvSpPr>
          <p:spPr>
            <a:xfrm>
              <a:off x="4028491" y="1945408"/>
              <a:ext cx="564171" cy="1012382"/>
            </a:xfrm>
            <a:custGeom>
              <a:avLst/>
              <a:gdLst/>
              <a:ahLst/>
              <a:cxnLst/>
              <a:rect l="l" t="t" r="r" b="b"/>
              <a:pathLst>
                <a:path w="12236" h="21957" extrusionOk="0">
                  <a:moveTo>
                    <a:pt x="1" y="1"/>
                  </a:moveTo>
                  <a:lnTo>
                    <a:pt x="1" y="21956"/>
                  </a:lnTo>
                  <a:lnTo>
                    <a:pt x="12236" y="21956"/>
                  </a:lnTo>
                  <a:lnTo>
                    <a:pt x="12236" y="1"/>
                  </a:ln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8"/>
            <p:cNvSpPr/>
            <p:nvPr/>
          </p:nvSpPr>
          <p:spPr>
            <a:xfrm>
              <a:off x="4028491" y="1945408"/>
              <a:ext cx="564171" cy="218965"/>
            </a:xfrm>
            <a:custGeom>
              <a:avLst/>
              <a:gdLst/>
              <a:ahLst/>
              <a:cxnLst/>
              <a:rect l="l" t="t" r="r" b="b"/>
              <a:pathLst>
                <a:path w="12236" h="4749" extrusionOk="0">
                  <a:moveTo>
                    <a:pt x="1" y="1"/>
                  </a:moveTo>
                  <a:lnTo>
                    <a:pt x="1" y="4748"/>
                  </a:lnTo>
                  <a:lnTo>
                    <a:pt x="12236" y="4748"/>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8"/>
            <p:cNvSpPr/>
            <p:nvPr/>
          </p:nvSpPr>
          <p:spPr>
            <a:xfrm>
              <a:off x="4028491" y="2737522"/>
              <a:ext cx="564171" cy="220256"/>
            </a:xfrm>
            <a:custGeom>
              <a:avLst/>
              <a:gdLst/>
              <a:ahLst/>
              <a:cxnLst/>
              <a:rect l="l" t="t" r="r" b="b"/>
              <a:pathLst>
                <a:path w="12236" h="4777" extrusionOk="0">
                  <a:moveTo>
                    <a:pt x="1" y="1"/>
                  </a:moveTo>
                  <a:lnTo>
                    <a:pt x="1" y="4776"/>
                  </a:lnTo>
                  <a:lnTo>
                    <a:pt x="12236" y="4776"/>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8"/>
            <p:cNvSpPr/>
            <p:nvPr/>
          </p:nvSpPr>
          <p:spPr>
            <a:xfrm>
              <a:off x="4028491" y="2415743"/>
              <a:ext cx="564171" cy="70406"/>
            </a:xfrm>
            <a:custGeom>
              <a:avLst/>
              <a:gdLst/>
              <a:ahLst/>
              <a:cxnLst/>
              <a:rect l="l" t="t" r="r" b="b"/>
              <a:pathLst>
                <a:path w="12236" h="1527" extrusionOk="0">
                  <a:moveTo>
                    <a:pt x="1" y="1"/>
                  </a:moveTo>
                  <a:lnTo>
                    <a:pt x="1" y="1526"/>
                  </a:lnTo>
                  <a:lnTo>
                    <a:pt x="12236" y="1526"/>
                  </a:lnTo>
                  <a:lnTo>
                    <a:pt x="12236" y="1"/>
                  </a:ln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8"/>
            <p:cNvSpPr/>
            <p:nvPr/>
          </p:nvSpPr>
          <p:spPr>
            <a:xfrm>
              <a:off x="3981600" y="1906356"/>
              <a:ext cx="657954" cy="39099"/>
            </a:xfrm>
            <a:custGeom>
              <a:avLst/>
              <a:gdLst/>
              <a:ahLst/>
              <a:cxnLst/>
              <a:rect l="l" t="t" r="r" b="b"/>
              <a:pathLst>
                <a:path w="14270" h="848" extrusionOk="0">
                  <a:moveTo>
                    <a:pt x="0" y="0"/>
                  </a:moveTo>
                  <a:cubicBezTo>
                    <a:pt x="0" y="452"/>
                    <a:pt x="396" y="848"/>
                    <a:pt x="848" y="848"/>
                  </a:cubicBezTo>
                  <a:lnTo>
                    <a:pt x="13422" y="848"/>
                  </a:lnTo>
                  <a:cubicBezTo>
                    <a:pt x="13874" y="848"/>
                    <a:pt x="14270" y="452"/>
                    <a:pt x="14270" y="0"/>
                  </a:cubicBez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8"/>
            <p:cNvSpPr/>
            <p:nvPr/>
          </p:nvSpPr>
          <p:spPr>
            <a:xfrm>
              <a:off x="3981600" y="2938179"/>
              <a:ext cx="657954" cy="39145"/>
            </a:xfrm>
            <a:custGeom>
              <a:avLst/>
              <a:gdLst/>
              <a:ahLst/>
              <a:cxnLst/>
              <a:rect l="l" t="t" r="r" b="b"/>
              <a:pathLst>
                <a:path w="14270" h="849" extrusionOk="0">
                  <a:moveTo>
                    <a:pt x="848" y="0"/>
                  </a:moveTo>
                  <a:cubicBezTo>
                    <a:pt x="396" y="0"/>
                    <a:pt x="0" y="368"/>
                    <a:pt x="0" y="848"/>
                  </a:cubicBezTo>
                  <a:lnTo>
                    <a:pt x="14270" y="848"/>
                  </a:lnTo>
                  <a:cubicBezTo>
                    <a:pt x="14270" y="368"/>
                    <a:pt x="13874" y="0"/>
                    <a:pt x="13422" y="0"/>
                  </a:cubicBezTo>
                  <a:close/>
                </a:path>
              </a:pathLst>
            </a:custGeom>
            <a:solidFill>
              <a:srgbClr val="5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59" name="Google Shape;10259;p18"/>
          <p:cNvSpPr/>
          <p:nvPr/>
        </p:nvSpPr>
        <p:spPr>
          <a:xfrm>
            <a:off x="279091" y="974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60" name="Google Shape;10260;p18"/>
          <p:cNvGrpSpPr/>
          <p:nvPr/>
        </p:nvGrpSpPr>
        <p:grpSpPr>
          <a:xfrm>
            <a:off x="512602" y="1370276"/>
            <a:ext cx="227241" cy="278656"/>
            <a:chOff x="7314226" y="2364570"/>
            <a:chExt cx="170431" cy="208992"/>
          </a:xfrm>
        </p:grpSpPr>
        <p:sp>
          <p:nvSpPr>
            <p:cNvPr id="10261" name="Google Shape;10261;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65" name="Google Shape;10265;p18"/>
          <p:cNvSpPr/>
          <p:nvPr/>
        </p:nvSpPr>
        <p:spPr>
          <a:xfrm>
            <a:off x="652000" y="2550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6" name="Google Shape;10266;p18"/>
          <p:cNvSpPr/>
          <p:nvPr/>
        </p:nvSpPr>
        <p:spPr>
          <a:xfrm>
            <a:off x="248934" y="26732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67" name="Google Shape;10267;p18"/>
          <p:cNvSpPr/>
          <p:nvPr/>
        </p:nvSpPr>
        <p:spPr>
          <a:xfrm>
            <a:off x="398567" y="46564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68" name="Google Shape;10268;p18"/>
          <p:cNvGrpSpPr/>
          <p:nvPr/>
        </p:nvGrpSpPr>
        <p:grpSpPr>
          <a:xfrm>
            <a:off x="424769" y="3289676"/>
            <a:ext cx="227241" cy="278656"/>
            <a:chOff x="7314226" y="2364570"/>
            <a:chExt cx="170431" cy="208992"/>
          </a:xfrm>
        </p:grpSpPr>
        <p:sp>
          <p:nvSpPr>
            <p:cNvPr id="10269" name="Google Shape;10269;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73" name="Google Shape;10273;p18"/>
          <p:cNvSpPr/>
          <p:nvPr/>
        </p:nvSpPr>
        <p:spPr>
          <a:xfrm>
            <a:off x="651991" y="56219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74" name="Google Shape;10274;p18"/>
          <p:cNvGrpSpPr/>
          <p:nvPr/>
        </p:nvGrpSpPr>
        <p:grpSpPr>
          <a:xfrm rot="3139471" flipH="1">
            <a:off x="9264961" y="4769541"/>
            <a:ext cx="1817788" cy="2467431"/>
            <a:chOff x="194992" y="649517"/>
            <a:chExt cx="1363316" cy="1850538"/>
          </a:xfrm>
        </p:grpSpPr>
        <p:sp>
          <p:nvSpPr>
            <p:cNvPr id="10275" name="Google Shape;10275;p18"/>
            <p:cNvSpPr/>
            <p:nvPr/>
          </p:nvSpPr>
          <p:spPr>
            <a:xfrm rot="-4469649">
              <a:off x="308548" y="1714914"/>
              <a:ext cx="564737" cy="665080"/>
            </a:xfrm>
            <a:custGeom>
              <a:avLst/>
              <a:gdLst/>
              <a:ahLst/>
              <a:cxnLst/>
              <a:rect l="l" t="t" r="r" b="b"/>
              <a:pathLst>
                <a:path w="14948" h="17604" fill="none" extrusionOk="0">
                  <a:moveTo>
                    <a:pt x="2148" y="14722"/>
                  </a:moveTo>
                  <a:lnTo>
                    <a:pt x="0" y="0"/>
                  </a:lnTo>
                  <a:lnTo>
                    <a:pt x="9551" y="8844"/>
                  </a:lnTo>
                  <a:lnTo>
                    <a:pt x="14948" y="17604"/>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8"/>
            <p:cNvSpPr/>
            <p:nvPr/>
          </p:nvSpPr>
          <p:spPr>
            <a:xfrm rot="-4469649">
              <a:off x="568991" y="1743037"/>
              <a:ext cx="345952" cy="170841"/>
            </a:xfrm>
            <a:custGeom>
              <a:avLst/>
              <a:gdLst/>
              <a:ahLst/>
              <a:cxnLst/>
              <a:rect l="l" t="t" r="r" b="b"/>
              <a:pathLst>
                <a:path w="9157" h="4522" fill="none" extrusionOk="0">
                  <a:moveTo>
                    <a:pt x="9156" y="4521"/>
                  </a:moveTo>
                  <a:lnTo>
                    <a:pt x="1"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8"/>
            <p:cNvSpPr/>
            <p:nvPr/>
          </p:nvSpPr>
          <p:spPr>
            <a:xfrm rot="-4469649">
              <a:off x="14488" y="1646273"/>
              <a:ext cx="949073" cy="346972"/>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8"/>
            <p:cNvSpPr/>
            <p:nvPr/>
          </p:nvSpPr>
          <p:spPr>
            <a:xfrm rot="-4469649">
              <a:off x="262439" y="1295448"/>
              <a:ext cx="540217" cy="48056"/>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8"/>
            <p:cNvSpPr/>
            <p:nvPr/>
          </p:nvSpPr>
          <p:spPr>
            <a:xfrm rot="-4469649">
              <a:off x="887754" y="2160223"/>
              <a:ext cx="136651" cy="432393"/>
            </a:xfrm>
            <a:custGeom>
              <a:avLst/>
              <a:gdLst/>
              <a:ahLst/>
              <a:cxnLst/>
              <a:rect l="l" t="t" r="r" b="b"/>
              <a:pathLst>
                <a:path w="3617" h="11445" extrusionOk="0">
                  <a:moveTo>
                    <a:pt x="2289" y="1"/>
                  </a:moveTo>
                  <a:lnTo>
                    <a:pt x="2289" y="1"/>
                  </a:lnTo>
                  <a:cubicBezTo>
                    <a:pt x="2289" y="1"/>
                    <a:pt x="0" y="6133"/>
                    <a:pt x="2402" y="11445"/>
                  </a:cubicBezTo>
                  <a:cubicBezTo>
                    <a:pt x="3617" y="7715"/>
                    <a:pt x="3589" y="3702"/>
                    <a:pt x="2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8"/>
            <p:cNvSpPr/>
            <p:nvPr/>
          </p:nvSpPr>
          <p:spPr>
            <a:xfrm rot="-4469649">
              <a:off x="1125142" y="1558565"/>
              <a:ext cx="288262" cy="519929"/>
            </a:xfrm>
            <a:custGeom>
              <a:avLst/>
              <a:gdLst/>
              <a:ahLst/>
              <a:cxnLst/>
              <a:rect l="l" t="t" r="r" b="b"/>
              <a:pathLst>
                <a:path w="7630" h="13762" extrusionOk="0">
                  <a:moveTo>
                    <a:pt x="650" y="1"/>
                  </a:moveTo>
                  <a:lnTo>
                    <a:pt x="650" y="1"/>
                  </a:lnTo>
                  <a:cubicBezTo>
                    <a:pt x="0" y="5087"/>
                    <a:pt x="2797" y="9608"/>
                    <a:pt x="7629" y="13762"/>
                  </a:cubicBezTo>
                  <a:cubicBezTo>
                    <a:pt x="7177" y="5568"/>
                    <a:pt x="650" y="1"/>
                    <a:pt x="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8"/>
            <p:cNvSpPr/>
            <p:nvPr/>
          </p:nvSpPr>
          <p:spPr>
            <a:xfrm rot="-4469649">
              <a:off x="838314" y="1471363"/>
              <a:ext cx="293627" cy="205448"/>
            </a:xfrm>
            <a:custGeom>
              <a:avLst/>
              <a:gdLst/>
              <a:ahLst/>
              <a:cxnLst/>
              <a:rect l="l" t="t" r="r" b="b"/>
              <a:pathLst>
                <a:path w="7772" h="5438" extrusionOk="0">
                  <a:moveTo>
                    <a:pt x="1744" y="1"/>
                  </a:moveTo>
                  <a:cubicBezTo>
                    <a:pt x="1185" y="1"/>
                    <a:pt x="602" y="141"/>
                    <a:pt x="1" y="464"/>
                  </a:cubicBezTo>
                  <a:lnTo>
                    <a:pt x="7771" y="5438"/>
                  </a:lnTo>
                  <a:cubicBezTo>
                    <a:pt x="7771" y="5438"/>
                    <a:pt x="5231" y="1"/>
                    <a:pt x="1744"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8"/>
            <p:cNvSpPr/>
            <p:nvPr/>
          </p:nvSpPr>
          <p:spPr>
            <a:xfrm rot="-4469649">
              <a:off x="654172" y="1162773"/>
              <a:ext cx="404625" cy="128641"/>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8"/>
            <p:cNvSpPr/>
            <p:nvPr/>
          </p:nvSpPr>
          <p:spPr>
            <a:xfrm rot="-4469649">
              <a:off x="293575" y="1325119"/>
              <a:ext cx="246628" cy="211417"/>
            </a:xfrm>
            <a:custGeom>
              <a:avLst/>
              <a:gdLst/>
              <a:ahLst/>
              <a:cxnLst/>
              <a:rect l="l" t="t" r="r" b="b"/>
              <a:pathLst>
                <a:path w="6528" h="5596" extrusionOk="0">
                  <a:moveTo>
                    <a:pt x="6527" y="1"/>
                  </a:moveTo>
                  <a:cubicBezTo>
                    <a:pt x="6527" y="1"/>
                    <a:pt x="0" y="1527"/>
                    <a:pt x="57" y="5596"/>
                  </a:cubicBezTo>
                  <a:lnTo>
                    <a:pt x="6527"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8"/>
            <p:cNvSpPr/>
            <p:nvPr/>
          </p:nvSpPr>
          <p:spPr>
            <a:xfrm rot="-4469649">
              <a:off x="440149" y="866744"/>
              <a:ext cx="294685" cy="69591"/>
            </a:xfrm>
            <a:custGeom>
              <a:avLst/>
              <a:gdLst/>
              <a:ahLst/>
              <a:cxnLst/>
              <a:rect l="l" t="t" r="r" b="b"/>
              <a:pathLst>
                <a:path w="7800" h="1842" extrusionOk="0">
                  <a:moveTo>
                    <a:pt x="3667" y="1"/>
                  </a:moveTo>
                  <a:cubicBezTo>
                    <a:pt x="2232" y="1"/>
                    <a:pt x="786" y="421"/>
                    <a:pt x="1" y="1841"/>
                  </a:cubicBezTo>
                  <a:lnTo>
                    <a:pt x="7799" y="880"/>
                  </a:lnTo>
                  <a:cubicBezTo>
                    <a:pt x="7799" y="880"/>
                    <a:pt x="5744" y="1"/>
                    <a:pt x="3667"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8"/>
            <p:cNvSpPr/>
            <p:nvPr/>
          </p:nvSpPr>
          <p:spPr>
            <a:xfrm rot="-4469649">
              <a:off x="799120" y="2044173"/>
              <a:ext cx="291473" cy="318184"/>
            </a:xfrm>
            <a:custGeom>
              <a:avLst/>
              <a:gdLst/>
              <a:ahLst/>
              <a:cxnLst/>
              <a:rect l="l" t="t" r="r" b="b"/>
              <a:pathLst>
                <a:path w="7715" h="8422" extrusionOk="0">
                  <a:moveTo>
                    <a:pt x="1" y="1"/>
                  </a:moveTo>
                  <a:lnTo>
                    <a:pt x="1" y="1"/>
                  </a:lnTo>
                  <a:cubicBezTo>
                    <a:pt x="1611" y="3222"/>
                    <a:pt x="4183" y="6019"/>
                    <a:pt x="7715" y="8421"/>
                  </a:cubicBezTo>
                  <a:cubicBezTo>
                    <a:pt x="7715" y="8421"/>
                    <a:pt x="4352" y="1696"/>
                    <a:pt x="1"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8"/>
            <p:cNvSpPr/>
            <p:nvPr/>
          </p:nvSpPr>
          <p:spPr>
            <a:xfrm rot="-4469649">
              <a:off x="938624" y="1568173"/>
              <a:ext cx="433451" cy="235937"/>
            </a:xfrm>
            <a:custGeom>
              <a:avLst/>
              <a:gdLst/>
              <a:ahLst/>
              <a:cxnLst/>
              <a:rect l="l" t="t" r="r" b="b"/>
              <a:pathLst>
                <a:path w="11473" h="6245" extrusionOk="0">
                  <a:moveTo>
                    <a:pt x="941" y="0"/>
                  </a:moveTo>
                  <a:cubicBezTo>
                    <a:pt x="624" y="0"/>
                    <a:pt x="309" y="27"/>
                    <a:pt x="1" y="85"/>
                  </a:cubicBezTo>
                  <a:cubicBezTo>
                    <a:pt x="2798" y="2741"/>
                    <a:pt x="6585" y="4832"/>
                    <a:pt x="11473" y="6245"/>
                  </a:cubicBezTo>
                  <a:cubicBezTo>
                    <a:pt x="11473" y="6245"/>
                    <a:pt x="5776" y="0"/>
                    <a:pt x="94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8"/>
            <p:cNvSpPr/>
            <p:nvPr/>
          </p:nvSpPr>
          <p:spPr>
            <a:xfrm rot="-4469649">
              <a:off x="409798" y="1629757"/>
              <a:ext cx="254109" cy="294685"/>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8"/>
            <p:cNvSpPr/>
            <p:nvPr/>
          </p:nvSpPr>
          <p:spPr>
            <a:xfrm rot="-4469649">
              <a:off x="814957" y="1125493"/>
              <a:ext cx="338434" cy="342741"/>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8"/>
            <p:cNvSpPr/>
            <p:nvPr/>
          </p:nvSpPr>
          <p:spPr>
            <a:xfrm rot="-4469649">
              <a:off x="536287" y="769037"/>
              <a:ext cx="418528" cy="224187"/>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90" name="Google Shape;10290;p18"/>
          <p:cNvSpPr/>
          <p:nvPr/>
        </p:nvSpPr>
        <p:spPr>
          <a:xfrm>
            <a:off x="8434200" y="55758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91" name="Google Shape;10291;p18"/>
          <p:cNvGrpSpPr/>
          <p:nvPr/>
        </p:nvGrpSpPr>
        <p:grpSpPr>
          <a:xfrm>
            <a:off x="7238369" y="6005343"/>
            <a:ext cx="227241" cy="278656"/>
            <a:chOff x="7314226" y="2364570"/>
            <a:chExt cx="170431" cy="208992"/>
          </a:xfrm>
        </p:grpSpPr>
        <p:sp>
          <p:nvSpPr>
            <p:cNvPr id="10292" name="Google Shape;10292;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96" name="Google Shape;10296;p18"/>
          <p:cNvSpPr/>
          <p:nvPr/>
        </p:nvSpPr>
        <p:spPr>
          <a:xfrm>
            <a:off x="7782458" y="62408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97" name="Google Shape;10297;p18"/>
          <p:cNvSpPr/>
          <p:nvPr/>
        </p:nvSpPr>
        <p:spPr>
          <a:xfrm>
            <a:off x="6094725" y="64108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98" name="Google Shape;10298;p18"/>
          <p:cNvSpPr/>
          <p:nvPr/>
        </p:nvSpPr>
        <p:spPr>
          <a:xfrm flipH="1">
            <a:off x="8202886" y="4201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99" name="Google Shape;10299;p18"/>
          <p:cNvGrpSpPr/>
          <p:nvPr/>
        </p:nvGrpSpPr>
        <p:grpSpPr>
          <a:xfrm flipH="1">
            <a:off x="7344216" y="644576"/>
            <a:ext cx="227241" cy="278656"/>
            <a:chOff x="7314226" y="2364570"/>
            <a:chExt cx="170431" cy="208992"/>
          </a:xfrm>
        </p:grpSpPr>
        <p:sp>
          <p:nvSpPr>
            <p:cNvPr id="10300" name="Google Shape;10300;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04" name="Google Shape;10304;p18"/>
          <p:cNvSpPr/>
          <p:nvPr/>
        </p:nvSpPr>
        <p:spPr>
          <a:xfrm flipH="1">
            <a:off x="5789166" y="3816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05" name="Google Shape;10305;p18"/>
          <p:cNvGrpSpPr/>
          <p:nvPr/>
        </p:nvGrpSpPr>
        <p:grpSpPr>
          <a:xfrm flipH="1">
            <a:off x="5112382" y="675609"/>
            <a:ext cx="227241" cy="278656"/>
            <a:chOff x="7314226" y="2364570"/>
            <a:chExt cx="170431" cy="208992"/>
          </a:xfrm>
        </p:grpSpPr>
        <p:sp>
          <p:nvSpPr>
            <p:cNvPr id="10306" name="Google Shape;10306;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10" name="Google Shape;10310;p18"/>
          <p:cNvGrpSpPr/>
          <p:nvPr/>
        </p:nvGrpSpPr>
        <p:grpSpPr>
          <a:xfrm flipH="1">
            <a:off x="4300016" y="309927"/>
            <a:ext cx="227241" cy="278656"/>
            <a:chOff x="7314226" y="2364570"/>
            <a:chExt cx="170431" cy="208992"/>
          </a:xfrm>
        </p:grpSpPr>
        <p:sp>
          <p:nvSpPr>
            <p:cNvPr id="10311" name="Google Shape;10311;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15" name="Google Shape;10315;p18"/>
          <p:cNvSpPr/>
          <p:nvPr/>
        </p:nvSpPr>
        <p:spPr>
          <a:xfrm flipH="1">
            <a:off x="3461091" y="4193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16" name="Google Shape;10316;p18"/>
          <p:cNvSpPr/>
          <p:nvPr/>
        </p:nvSpPr>
        <p:spPr>
          <a:xfrm rot="10800000">
            <a:off x="9164395" y="35966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17" name="Google Shape;10317;p18"/>
          <p:cNvSpPr/>
          <p:nvPr/>
        </p:nvSpPr>
        <p:spPr>
          <a:xfrm rot="10800000" flipH="1">
            <a:off x="1580828" y="10223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18" name="Google Shape;10318;p18"/>
          <p:cNvGrpSpPr/>
          <p:nvPr/>
        </p:nvGrpSpPr>
        <p:grpSpPr>
          <a:xfrm rot="10800000" flipH="1">
            <a:off x="2162697" y="686467"/>
            <a:ext cx="227241" cy="278656"/>
            <a:chOff x="7314226" y="2364570"/>
            <a:chExt cx="170431" cy="208992"/>
          </a:xfrm>
        </p:grpSpPr>
        <p:sp>
          <p:nvSpPr>
            <p:cNvPr id="10319" name="Google Shape;10319;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23" name="Google Shape;10323;p18"/>
          <p:cNvGrpSpPr/>
          <p:nvPr/>
        </p:nvGrpSpPr>
        <p:grpSpPr>
          <a:xfrm rot="10800000" flipH="1">
            <a:off x="2975064" y="1052149"/>
            <a:ext cx="227241" cy="278656"/>
            <a:chOff x="7314226" y="2364570"/>
            <a:chExt cx="170431" cy="208992"/>
          </a:xfrm>
        </p:grpSpPr>
        <p:sp>
          <p:nvSpPr>
            <p:cNvPr id="10324" name="Google Shape;10324;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28" name="Google Shape;10328;p18"/>
          <p:cNvSpPr/>
          <p:nvPr/>
        </p:nvSpPr>
        <p:spPr>
          <a:xfrm rot="10800000" flipH="1">
            <a:off x="3921753" y="1101897"/>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29" name="Google Shape;10329;p18"/>
          <p:cNvGrpSpPr/>
          <p:nvPr/>
        </p:nvGrpSpPr>
        <p:grpSpPr>
          <a:xfrm>
            <a:off x="10175169" y="720027"/>
            <a:ext cx="227241" cy="278656"/>
            <a:chOff x="7314226" y="2364570"/>
            <a:chExt cx="170431" cy="208992"/>
          </a:xfrm>
        </p:grpSpPr>
        <p:sp>
          <p:nvSpPr>
            <p:cNvPr id="10330" name="Google Shape;10330;p1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9127117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1081"/>
        <p:cNvGrpSpPr/>
        <p:nvPr/>
      </p:nvGrpSpPr>
      <p:grpSpPr>
        <a:xfrm>
          <a:off x="0" y="0"/>
          <a:ext cx="0" cy="0"/>
          <a:chOff x="0" y="0"/>
          <a:chExt cx="0" cy="0"/>
        </a:xfrm>
      </p:grpSpPr>
      <p:grpSp>
        <p:nvGrpSpPr>
          <p:cNvPr id="11082" name="Google Shape;11082;p20"/>
          <p:cNvGrpSpPr/>
          <p:nvPr/>
        </p:nvGrpSpPr>
        <p:grpSpPr>
          <a:xfrm>
            <a:off x="-59163" y="-149462"/>
            <a:ext cx="12310325" cy="7156923"/>
            <a:chOff x="-36097" y="-112100"/>
            <a:chExt cx="9232744" cy="5367692"/>
          </a:xfrm>
        </p:grpSpPr>
        <p:sp>
          <p:nvSpPr>
            <p:cNvPr id="11083" name="Google Shape;11083;p20"/>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20"/>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20"/>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20"/>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20"/>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20"/>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20"/>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20"/>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20"/>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20"/>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20"/>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20"/>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20"/>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20"/>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20"/>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20"/>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20"/>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20"/>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20"/>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20"/>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20"/>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20"/>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20"/>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20"/>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20"/>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20"/>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20"/>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20"/>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20"/>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20"/>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20"/>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20"/>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20"/>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20"/>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20"/>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20"/>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20"/>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20"/>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20"/>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20"/>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20"/>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20"/>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20"/>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20"/>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20"/>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20"/>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20"/>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20"/>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20"/>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20"/>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20"/>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20"/>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20"/>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20"/>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20"/>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20"/>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20"/>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20"/>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20"/>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20"/>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20"/>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20"/>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20"/>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20"/>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20"/>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20"/>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20"/>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20"/>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20"/>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20"/>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20"/>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20"/>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20"/>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20"/>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20"/>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20"/>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20"/>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20"/>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20"/>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20"/>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20"/>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20"/>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20"/>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20"/>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20"/>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20"/>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20"/>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20"/>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20"/>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20"/>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20"/>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20"/>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20"/>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20"/>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20"/>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20"/>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20"/>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20"/>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20"/>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20"/>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20"/>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20"/>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20"/>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20"/>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20"/>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20"/>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20"/>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20"/>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20"/>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20"/>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20"/>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20"/>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20"/>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20"/>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20"/>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20"/>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20"/>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20"/>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20"/>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20"/>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20"/>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20"/>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20"/>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20"/>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20"/>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20"/>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20"/>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20"/>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20"/>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20"/>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20"/>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20"/>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20"/>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20"/>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20"/>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20"/>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20"/>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20"/>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20"/>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20"/>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20"/>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20"/>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20"/>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20"/>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20"/>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20"/>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20"/>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20"/>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20"/>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20"/>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20"/>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20"/>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20"/>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20"/>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20"/>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20"/>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20"/>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20"/>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20"/>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20"/>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20"/>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20"/>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20"/>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20"/>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20"/>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20"/>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20"/>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20"/>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20"/>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20"/>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20"/>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20"/>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20"/>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20"/>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20"/>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20"/>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20"/>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20"/>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20"/>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20"/>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20"/>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20"/>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20"/>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20"/>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20"/>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20"/>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20"/>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20"/>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20"/>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20"/>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20"/>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20"/>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20"/>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20"/>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20"/>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20"/>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20"/>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20"/>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20"/>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20"/>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20"/>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20"/>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20"/>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20"/>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20"/>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20"/>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20"/>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20"/>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20"/>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20"/>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20"/>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20"/>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20"/>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20"/>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20"/>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20"/>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20"/>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20"/>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20"/>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20"/>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20"/>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20"/>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20"/>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20"/>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20"/>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20"/>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20"/>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20"/>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20"/>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20"/>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20"/>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20"/>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20"/>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20"/>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20"/>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20"/>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20"/>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20"/>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20"/>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20"/>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20"/>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20"/>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20"/>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20"/>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20"/>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20"/>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20"/>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20"/>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20"/>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20"/>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20"/>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20"/>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20"/>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20"/>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20"/>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20"/>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20"/>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20"/>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20"/>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20"/>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20"/>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20"/>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20"/>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20"/>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20"/>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20"/>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20"/>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20"/>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20"/>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20"/>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20"/>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20"/>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20"/>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20"/>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20"/>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20"/>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20"/>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20"/>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20"/>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20"/>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20"/>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20"/>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20"/>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20"/>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20"/>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20"/>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20"/>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20"/>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20"/>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20"/>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20"/>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20"/>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20"/>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20"/>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20"/>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20"/>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20"/>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20"/>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20"/>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20"/>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20"/>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20"/>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20"/>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20"/>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20"/>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20"/>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20"/>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20"/>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20"/>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20"/>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20"/>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20"/>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20"/>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20"/>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20"/>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20"/>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20"/>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20"/>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20"/>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20"/>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20"/>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20"/>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20"/>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20"/>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20"/>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20"/>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20"/>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20"/>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20"/>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20"/>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20"/>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20"/>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20"/>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20"/>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20"/>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20"/>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20"/>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20"/>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20"/>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20"/>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20"/>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20"/>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20"/>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20"/>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20"/>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20"/>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20"/>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20"/>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20"/>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20"/>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20"/>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20"/>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20"/>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20"/>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20"/>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20"/>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20"/>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20"/>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20"/>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20"/>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20"/>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20"/>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20"/>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20"/>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20"/>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20"/>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20"/>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20"/>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20"/>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20"/>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20"/>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20"/>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20"/>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20"/>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20"/>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20"/>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20"/>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20"/>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20"/>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20"/>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20"/>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20"/>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20"/>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20"/>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20"/>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20"/>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20"/>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20"/>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20"/>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20"/>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20"/>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20"/>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20"/>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20"/>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20"/>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20"/>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20"/>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20"/>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20"/>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20"/>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20"/>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20"/>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20"/>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20"/>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20"/>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20"/>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20"/>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20"/>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20"/>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20"/>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20"/>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20"/>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20"/>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20"/>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20"/>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20"/>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20"/>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20"/>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20"/>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20"/>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20"/>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20"/>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20"/>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20"/>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20"/>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20"/>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20"/>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20"/>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20"/>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20"/>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20"/>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20"/>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20"/>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20"/>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20"/>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20"/>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20"/>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20"/>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20"/>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20"/>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20"/>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20"/>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20"/>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20"/>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20"/>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20"/>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20"/>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20"/>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20"/>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20"/>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20"/>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20"/>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20"/>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20"/>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20"/>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20"/>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20"/>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20"/>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20"/>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20"/>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20"/>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20"/>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20"/>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20"/>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20"/>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20"/>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20"/>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20"/>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20"/>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20"/>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20"/>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20"/>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20"/>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20"/>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20"/>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20"/>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20"/>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20"/>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20"/>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20"/>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20"/>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20"/>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20"/>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20"/>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20"/>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20"/>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20"/>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20"/>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20"/>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20"/>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20"/>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20"/>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20"/>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20"/>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20"/>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20"/>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20"/>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20"/>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20"/>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20"/>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20"/>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20"/>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20"/>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20"/>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20"/>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20"/>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20"/>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20"/>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20"/>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20"/>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20"/>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20"/>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20"/>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20"/>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20"/>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20"/>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20"/>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20"/>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20"/>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20"/>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20"/>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20"/>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20"/>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20"/>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20"/>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20"/>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20"/>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20"/>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20"/>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20"/>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20"/>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20"/>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20"/>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20"/>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20"/>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20"/>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20"/>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20"/>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20"/>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20"/>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20"/>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20"/>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20"/>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20"/>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20"/>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20"/>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20"/>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20"/>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20"/>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20"/>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20"/>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20"/>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20"/>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20"/>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20"/>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20"/>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20"/>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20"/>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20"/>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20"/>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20"/>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20"/>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20"/>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20"/>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20"/>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20"/>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20"/>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20"/>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20"/>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20"/>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20"/>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20"/>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20"/>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20"/>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20"/>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20"/>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20"/>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20"/>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20"/>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20"/>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20"/>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20"/>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20"/>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20"/>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20"/>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20"/>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20"/>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20"/>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20"/>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20"/>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20"/>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20"/>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20"/>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20"/>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20"/>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20"/>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20"/>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20"/>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20"/>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20"/>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20"/>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20"/>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20"/>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20"/>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20"/>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20"/>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20"/>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20"/>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20"/>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20"/>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20"/>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20"/>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20"/>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20"/>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20"/>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20"/>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20"/>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20"/>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20"/>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20"/>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20"/>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20"/>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20"/>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20"/>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20"/>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20"/>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20"/>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20"/>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20"/>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20"/>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20"/>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20"/>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20"/>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20"/>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20"/>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18" name="Google Shape;11718;p20"/>
          <p:cNvSpPr txBox="1">
            <a:spLocks noGrp="1"/>
          </p:cNvSpPr>
          <p:nvPr>
            <p:ph type="subTitle" idx="1"/>
          </p:nvPr>
        </p:nvSpPr>
        <p:spPr>
          <a:xfrm>
            <a:off x="7846700" y="3681467"/>
            <a:ext cx="3385200" cy="128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19" name="Google Shape;11719;p20"/>
          <p:cNvSpPr txBox="1">
            <a:spLocks noGrp="1"/>
          </p:cNvSpPr>
          <p:nvPr>
            <p:ph type="title"/>
          </p:nvPr>
        </p:nvSpPr>
        <p:spPr>
          <a:xfrm>
            <a:off x="6381467" y="2400600"/>
            <a:ext cx="4857200" cy="121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720" name="Google Shape;11720;p20"/>
          <p:cNvGrpSpPr/>
          <p:nvPr/>
        </p:nvGrpSpPr>
        <p:grpSpPr>
          <a:xfrm>
            <a:off x="-168852" y="-88154"/>
            <a:ext cx="2244629" cy="4673785"/>
            <a:chOff x="-126639" y="-66116"/>
            <a:chExt cx="1683472" cy="3505339"/>
          </a:xfrm>
        </p:grpSpPr>
        <p:sp>
          <p:nvSpPr>
            <p:cNvPr id="11721" name="Google Shape;11721;p20"/>
            <p:cNvSpPr/>
            <p:nvPr/>
          </p:nvSpPr>
          <p:spPr>
            <a:xfrm rot="416328" flipH="1">
              <a:off x="991731" y="-55298"/>
              <a:ext cx="240933" cy="1020096"/>
            </a:xfrm>
            <a:custGeom>
              <a:avLst/>
              <a:gdLst/>
              <a:ahLst/>
              <a:cxnLst/>
              <a:rect l="l" t="t" r="r" b="b"/>
              <a:pathLst>
                <a:path w="7449" h="31541" fill="none" extrusionOk="0">
                  <a:moveTo>
                    <a:pt x="4966" y="31540"/>
                  </a:moveTo>
                  <a:cubicBezTo>
                    <a:pt x="7449" y="21820"/>
                    <a:pt x="1854" y="0"/>
                    <a:pt x="1854" y="0"/>
                  </a:cubicBezTo>
                  <a:cubicBezTo>
                    <a:pt x="2973" y="12029"/>
                    <a:pt x="2903" y="23043"/>
                    <a:pt x="1" y="31540"/>
                  </a:cubicBezTo>
                </a:path>
              </a:pathLst>
            </a:custGeom>
            <a:solidFill>
              <a:schemeClr val="accent3"/>
            </a:solidFill>
            <a:ln w="113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20"/>
            <p:cNvSpPr/>
            <p:nvPr/>
          </p:nvSpPr>
          <p:spPr>
            <a:xfrm rot="416328" flipH="1">
              <a:off x="17251" y="897427"/>
              <a:ext cx="1395693" cy="2466524"/>
            </a:xfrm>
            <a:custGeom>
              <a:avLst/>
              <a:gdLst/>
              <a:ahLst/>
              <a:cxnLst/>
              <a:rect l="l" t="t" r="r" b="b"/>
              <a:pathLst>
                <a:path w="43151" h="76264" extrusionOk="0">
                  <a:moveTo>
                    <a:pt x="11925" y="0"/>
                  </a:moveTo>
                  <a:lnTo>
                    <a:pt x="11925" y="0"/>
                  </a:lnTo>
                  <a:cubicBezTo>
                    <a:pt x="7659" y="10490"/>
                    <a:pt x="1" y="37660"/>
                    <a:pt x="24792" y="56262"/>
                  </a:cubicBezTo>
                  <a:cubicBezTo>
                    <a:pt x="35842" y="64549"/>
                    <a:pt x="40877" y="71473"/>
                    <a:pt x="43150" y="76263"/>
                  </a:cubicBezTo>
                  <a:lnTo>
                    <a:pt x="43115" y="42940"/>
                  </a:lnTo>
                  <a:cubicBezTo>
                    <a:pt x="37171" y="32415"/>
                    <a:pt x="28149" y="28358"/>
                    <a:pt x="23813" y="22729"/>
                  </a:cubicBezTo>
                  <a:cubicBezTo>
                    <a:pt x="18988" y="16540"/>
                    <a:pt x="17345" y="245"/>
                    <a:pt x="17345" y="245"/>
                  </a:cubicBezTo>
                  <a:lnTo>
                    <a:pt x="119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20"/>
            <p:cNvSpPr/>
            <p:nvPr/>
          </p:nvSpPr>
          <p:spPr>
            <a:xfrm rot="416328" flipH="1">
              <a:off x="34448" y="885995"/>
              <a:ext cx="1114070" cy="2208662"/>
            </a:xfrm>
            <a:custGeom>
              <a:avLst/>
              <a:gdLst/>
              <a:ahLst/>
              <a:cxnLst/>
              <a:rect l="l" t="t" r="r" b="b"/>
              <a:pathLst>
                <a:path w="34444" h="68291" extrusionOk="0">
                  <a:moveTo>
                    <a:pt x="5875" y="0"/>
                  </a:moveTo>
                  <a:cubicBezTo>
                    <a:pt x="1" y="36366"/>
                    <a:pt x="25317" y="50492"/>
                    <a:pt x="33709" y="66997"/>
                  </a:cubicBezTo>
                  <a:cubicBezTo>
                    <a:pt x="33954" y="67486"/>
                    <a:pt x="34198" y="67906"/>
                    <a:pt x="34443" y="68291"/>
                  </a:cubicBezTo>
                  <a:lnTo>
                    <a:pt x="34443" y="42800"/>
                  </a:lnTo>
                  <a:cubicBezTo>
                    <a:pt x="28499" y="32275"/>
                    <a:pt x="19477" y="28218"/>
                    <a:pt x="15141" y="22589"/>
                  </a:cubicBezTo>
                  <a:cubicBezTo>
                    <a:pt x="10316" y="16400"/>
                    <a:pt x="8673" y="105"/>
                    <a:pt x="8673" y="105"/>
                  </a:cubicBezTo>
                  <a:lnTo>
                    <a:pt x="58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4" name="Google Shape;11724;p20"/>
          <p:cNvGrpSpPr/>
          <p:nvPr/>
        </p:nvGrpSpPr>
        <p:grpSpPr>
          <a:xfrm>
            <a:off x="8957136" y="5508843"/>
            <a:ext cx="227241" cy="278656"/>
            <a:chOff x="7314226" y="2364570"/>
            <a:chExt cx="170431" cy="208992"/>
          </a:xfrm>
        </p:grpSpPr>
        <p:sp>
          <p:nvSpPr>
            <p:cNvPr id="11725" name="Google Shape;11725;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29" name="Google Shape;11729;p20"/>
          <p:cNvSpPr/>
          <p:nvPr/>
        </p:nvSpPr>
        <p:spPr>
          <a:xfrm>
            <a:off x="9747191" y="59242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30" name="Google Shape;11730;p20"/>
          <p:cNvSpPr/>
          <p:nvPr/>
        </p:nvSpPr>
        <p:spPr>
          <a:xfrm>
            <a:off x="10673434" y="62111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31" name="Google Shape;11731;p20"/>
          <p:cNvGrpSpPr/>
          <p:nvPr/>
        </p:nvGrpSpPr>
        <p:grpSpPr>
          <a:xfrm>
            <a:off x="11595369" y="5844676"/>
            <a:ext cx="227241" cy="278656"/>
            <a:chOff x="7314226" y="2364570"/>
            <a:chExt cx="170431" cy="208992"/>
          </a:xfrm>
        </p:grpSpPr>
        <p:sp>
          <p:nvSpPr>
            <p:cNvPr id="11732" name="Google Shape;11732;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36" name="Google Shape;11736;p20"/>
          <p:cNvSpPr/>
          <p:nvPr/>
        </p:nvSpPr>
        <p:spPr>
          <a:xfrm>
            <a:off x="8223700" y="59814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37" name="Google Shape;11737;p20"/>
          <p:cNvSpPr/>
          <p:nvPr/>
        </p:nvSpPr>
        <p:spPr>
          <a:xfrm>
            <a:off x="6706000" y="62396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38" name="Google Shape;11738;p20"/>
          <p:cNvGrpSpPr/>
          <p:nvPr/>
        </p:nvGrpSpPr>
        <p:grpSpPr>
          <a:xfrm>
            <a:off x="228769" y="766809"/>
            <a:ext cx="227241" cy="278656"/>
            <a:chOff x="7314226" y="2364570"/>
            <a:chExt cx="170431" cy="208992"/>
          </a:xfrm>
        </p:grpSpPr>
        <p:sp>
          <p:nvSpPr>
            <p:cNvPr id="11739" name="Google Shape;11739;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43" name="Google Shape;11743;p20"/>
          <p:cNvSpPr/>
          <p:nvPr/>
        </p:nvSpPr>
        <p:spPr>
          <a:xfrm>
            <a:off x="584800" y="14220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44" name="Google Shape;11744;p20"/>
          <p:cNvSpPr/>
          <p:nvPr/>
        </p:nvSpPr>
        <p:spPr>
          <a:xfrm>
            <a:off x="336525" y="43813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45" name="Google Shape;11745;p20"/>
          <p:cNvSpPr/>
          <p:nvPr/>
        </p:nvSpPr>
        <p:spPr>
          <a:xfrm>
            <a:off x="672967" y="47975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46" name="Google Shape;11746;p20"/>
          <p:cNvGrpSpPr/>
          <p:nvPr/>
        </p:nvGrpSpPr>
        <p:grpSpPr>
          <a:xfrm>
            <a:off x="228769" y="5649543"/>
            <a:ext cx="227241" cy="278656"/>
            <a:chOff x="7314226" y="2364570"/>
            <a:chExt cx="170431" cy="208992"/>
          </a:xfrm>
        </p:grpSpPr>
        <p:sp>
          <p:nvSpPr>
            <p:cNvPr id="11747" name="Google Shape;11747;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51" name="Google Shape;11751;p20"/>
          <p:cNvGrpSpPr/>
          <p:nvPr/>
        </p:nvGrpSpPr>
        <p:grpSpPr>
          <a:xfrm rot="-1688614" flipH="1">
            <a:off x="10358883" y="149378"/>
            <a:ext cx="1931559" cy="2185423"/>
            <a:chOff x="169112" y="3861112"/>
            <a:chExt cx="1272936" cy="1440236"/>
          </a:xfrm>
        </p:grpSpPr>
        <p:sp>
          <p:nvSpPr>
            <p:cNvPr id="11752" name="Google Shape;11752;p20"/>
            <p:cNvSpPr/>
            <p:nvPr/>
          </p:nvSpPr>
          <p:spPr>
            <a:xfrm rot="1031927" flipH="1">
              <a:off x="608888" y="4813418"/>
              <a:ext cx="339330" cy="287607"/>
            </a:xfrm>
            <a:custGeom>
              <a:avLst/>
              <a:gdLst/>
              <a:ahLst/>
              <a:cxnLst/>
              <a:rect l="l" t="t" r="r" b="b"/>
              <a:pathLst>
                <a:path w="8253" h="6995" fill="none" extrusionOk="0">
                  <a:moveTo>
                    <a:pt x="1" y="1"/>
                  </a:moveTo>
                  <a:lnTo>
                    <a:pt x="8253" y="6994"/>
                  </a:lnTo>
                </a:path>
              </a:pathLst>
            </a:custGeom>
            <a:noFill/>
            <a:ln w="11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20"/>
            <p:cNvSpPr/>
            <p:nvPr/>
          </p:nvSpPr>
          <p:spPr>
            <a:xfrm rot="1031927" flipH="1">
              <a:off x="343202" y="4274676"/>
              <a:ext cx="365192" cy="994925"/>
            </a:xfrm>
            <a:custGeom>
              <a:avLst/>
              <a:gdLst/>
              <a:ahLst/>
              <a:cxnLst/>
              <a:rect l="l" t="t" r="r" b="b"/>
              <a:pathLst>
                <a:path w="8882" h="24198" fill="none" extrusionOk="0">
                  <a:moveTo>
                    <a:pt x="8882" y="0"/>
                  </a:moveTo>
                  <a:lnTo>
                    <a:pt x="2727" y="24197"/>
                  </a:lnTo>
                  <a:lnTo>
                    <a:pt x="0" y="11959"/>
                  </a:lnTo>
                </a:path>
              </a:pathLst>
            </a:custGeom>
            <a:noFill/>
            <a:ln w="11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20"/>
            <p:cNvSpPr/>
            <p:nvPr/>
          </p:nvSpPr>
          <p:spPr>
            <a:xfrm rot="1031927" flipH="1">
              <a:off x="623087" y="4438798"/>
              <a:ext cx="162490" cy="373827"/>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20"/>
            <p:cNvSpPr/>
            <p:nvPr/>
          </p:nvSpPr>
          <p:spPr>
            <a:xfrm rot="1031927" flipH="1">
              <a:off x="552402" y="3886192"/>
              <a:ext cx="230085" cy="39973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20"/>
            <p:cNvSpPr/>
            <p:nvPr/>
          </p:nvSpPr>
          <p:spPr>
            <a:xfrm rot="1031927" flipH="1">
              <a:off x="765882" y="4397476"/>
              <a:ext cx="189833" cy="461527"/>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20"/>
            <p:cNvSpPr/>
            <p:nvPr/>
          </p:nvSpPr>
          <p:spPr>
            <a:xfrm rot="1031927" flipH="1">
              <a:off x="1033555" y="4536405"/>
              <a:ext cx="358038" cy="395413"/>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20"/>
            <p:cNvSpPr/>
            <p:nvPr/>
          </p:nvSpPr>
          <p:spPr>
            <a:xfrm rot="1031927" flipH="1">
              <a:off x="523055" y="4080252"/>
              <a:ext cx="478796" cy="238843"/>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20"/>
            <p:cNvSpPr/>
            <p:nvPr/>
          </p:nvSpPr>
          <p:spPr>
            <a:xfrm rot="1031927" flipH="1">
              <a:off x="197894" y="4387311"/>
              <a:ext cx="320623" cy="24316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60" name="Google Shape;11760;p20"/>
          <p:cNvSpPr/>
          <p:nvPr/>
        </p:nvSpPr>
        <p:spPr>
          <a:xfrm rot="10800000">
            <a:off x="10259251" y="1234185"/>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61" name="Google Shape;11761;p20"/>
          <p:cNvGrpSpPr/>
          <p:nvPr/>
        </p:nvGrpSpPr>
        <p:grpSpPr>
          <a:xfrm rot="10800000">
            <a:off x="9502181" y="848960"/>
            <a:ext cx="227241" cy="278656"/>
            <a:chOff x="7314226" y="2364570"/>
            <a:chExt cx="170431" cy="208992"/>
          </a:xfrm>
        </p:grpSpPr>
        <p:sp>
          <p:nvSpPr>
            <p:cNvPr id="11762" name="Google Shape;11762;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66" name="Google Shape;11766;p20"/>
          <p:cNvSpPr/>
          <p:nvPr/>
        </p:nvSpPr>
        <p:spPr>
          <a:xfrm rot="10800000">
            <a:off x="8819890" y="5927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67" name="Google Shape;11767;p20"/>
          <p:cNvSpPr/>
          <p:nvPr/>
        </p:nvSpPr>
        <p:spPr>
          <a:xfrm rot="10800000">
            <a:off x="7947131" y="95056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68" name="Google Shape;11768;p20"/>
          <p:cNvGrpSpPr/>
          <p:nvPr/>
        </p:nvGrpSpPr>
        <p:grpSpPr>
          <a:xfrm rot="10800000">
            <a:off x="7095348" y="652427"/>
            <a:ext cx="227241" cy="278656"/>
            <a:chOff x="7314226" y="2364570"/>
            <a:chExt cx="170431" cy="208992"/>
          </a:xfrm>
        </p:grpSpPr>
        <p:sp>
          <p:nvSpPr>
            <p:cNvPr id="11769" name="Google Shape;11769;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73" name="Google Shape;11773;p20"/>
          <p:cNvGrpSpPr/>
          <p:nvPr/>
        </p:nvGrpSpPr>
        <p:grpSpPr>
          <a:xfrm rot="10800000">
            <a:off x="6254781" y="1082009"/>
            <a:ext cx="227241" cy="278656"/>
            <a:chOff x="7314226" y="2364570"/>
            <a:chExt cx="170431" cy="208992"/>
          </a:xfrm>
        </p:grpSpPr>
        <p:sp>
          <p:nvSpPr>
            <p:cNvPr id="11774" name="Google Shape;11774;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78" name="Google Shape;11778;p20"/>
          <p:cNvSpPr/>
          <p:nvPr/>
        </p:nvSpPr>
        <p:spPr>
          <a:xfrm rot="10800000">
            <a:off x="4129157" y="10588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79" name="Google Shape;11779;p20"/>
          <p:cNvGrpSpPr/>
          <p:nvPr/>
        </p:nvGrpSpPr>
        <p:grpSpPr>
          <a:xfrm>
            <a:off x="1987229" y="776036"/>
            <a:ext cx="227241" cy="278656"/>
            <a:chOff x="7314226" y="2364570"/>
            <a:chExt cx="170431" cy="208992"/>
          </a:xfrm>
        </p:grpSpPr>
        <p:sp>
          <p:nvSpPr>
            <p:cNvPr id="11780" name="Google Shape;11780;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84" name="Google Shape;11784;p20"/>
          <p:cNvSpPr/>
          <p:nvPr/>
        </p:nvSpPr>
        <p:spPr>
          <a:xfrm>
            <a:off x="2675685" y="129305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85" name="Google Shape;11785;p20"/>
          <p:cNvSpPr/>
          <p:nvPr/>
        </p:nvSpPr>
        <p:spPr>
          <a:xfrm>
            <a:off x="3433995" y="51312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86" name="Google Shape;11786;p20"/>
          <p:cNvGrpSpPr/>
          <p:nvPr/>
        </p:nvGrpSpPr>
        <p:grpSpPr>
          <a:xfrm>
            <a:off x="4828229" y="542987"/>
            <a:ext cx="227241" cy="278656"/>
            <a:chOff x="7314226" y="2364570"/>
            <a:chExt cx="170431" cy="208992"/>
          </a:xfrm>
        </p:grpSpPr>
        <p:sp>
          <p:nvSpPr>
            <p:cNvPr id="11787" name="Google Shape;11787;p2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2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2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2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91" name="Google Shape;11791;p20"/>
          <p:cNvSpPr/>
          <p:nvPr/>
        </p:nvSpPr>
        <p:spPr>
          <a:xfrm>
            <a:off x="5978118" y="65242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115082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1792"/>
        <p:cNvGrpSpPr/>
        <p:nvPr/>
      </p:nvGrpSpPr>
      <p:grpSpPr>
        <a:xfrm>
          <a:off x="0" y="0"/>
          <a:ext cx="0" cy="0"/>
          <a:chOff x="0" y="0"/>
          <a:chExt cx="0" cy="0"/>
        </a:xfrm>
      </p:grpSpPr>
      <p:grpSp>
        <p:nvGrpSpPr>
          <p:cNvPr id="11793" name="Google Shape;11793;p21"/>
          <p:cNvGrpSpPr/>
          <p:nvPr/>
        </p:nvGrpSpPr>
        <p:grpSpPr>
          <a:xfrm>
            <a:off x="-59163" y="-149462"/>
            <a:ext cx="12310325" cy="7156923"/>
            <a:chOff x="-36097" y="-112100"/>
            <a:chExt cx="9232744" cy="5367692"/>
          </a:xfrm>
        </p:grpSpPr>
        <p:sp>
          <p:nvSpPr>
            <p:cNvPr id="11794" name="Google Shape;11794;p21"/>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21"/>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21"/>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21"/>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21"/>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21"/>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21"/>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21"/>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21"/>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21"/>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21"/>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21"/>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21"/>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21"/>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21"/>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21"/>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21"/>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21"/>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21"/>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21"/>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21"/>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21"/>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21"/>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21"/>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21"/>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21"/>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21"/>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21"/>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21"/>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21"/>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21"/>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21"/>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21"/>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21"/>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21"/>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21"/>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21"/>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21"/>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21"/>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21"/>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21"/>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21"/>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21"/>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21"/>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21"/>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21"/>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21"/>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21"/>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21"/>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21"/>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21"/>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21"/>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21"/>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21"/>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21"/>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21"/>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21"/>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21"/>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21"/>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21"/>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21"/>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21"/>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21"/>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21"/>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21"/>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21"/>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21"/>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21"/>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21"/>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21"/>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21"/>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21"/>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21"/>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21"/>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21"/>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21"/>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21"/>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21"/>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21"/>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21"/>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21"/>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21"/>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21"/>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21"/>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21"/>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21"/>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21"/>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21"/>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21"/>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21"/>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21"/>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21"/>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21"/>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21"/>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21"/>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21"/>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21"/>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21"/>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21"/>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21"/>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21"/>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21"/>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21"/>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21"/>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21"/>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21"/>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21"/>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21"/>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21"/>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21"/>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21"/>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21"/>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21"/>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21"/>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21"/>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21"/>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21"/>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21"/>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21"/>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21"/>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21"/>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21"/>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21"/>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21"/>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21"/>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21"/>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21"/>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21"/>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21"/>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21"/>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21"/>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21"/>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21"/>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21"/>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21"/>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21"/>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21"/>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21"/>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21"/>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21"/>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21"/>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21"/>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21"/>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21"/>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21"/>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21"/>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21"/>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21"/>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21"/>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21"/>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21"/>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21"/>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21"/>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21"/>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21"/>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21"/>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21"/>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21"/>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21"/>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21"/>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21"/>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21"/>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21"/>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21"/>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21"/>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21"/>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21"/>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21"/>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21"/>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21"/>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21"/>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21"/>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21"/>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21"/>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21"/>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21"/>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21"/>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21"/>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21"/>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21"/>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21"/>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21"/>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21"/>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21"/>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21"/>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21"/>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21"/>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21"/>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21"/>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21"/>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21"/>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21"/>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21"/>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21"/>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21"/>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21"/>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21"/>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21"/>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21"/>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21"/>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21"/>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21"/>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21"/>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21"/>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21"/>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21"/>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21"/>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21"/>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21"/>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21"/>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21"/>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21"/>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21"/>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21"/>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21"/>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21"/>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21"/>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21"/>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21"/>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21"/>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21"/>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21"/>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21"/>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21"/>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21"/>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21"/>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21"/>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21"/>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21"/>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21"/>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21"/>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21"/>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21"/>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21"/>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21"/>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21"/>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21"/>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21"/>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21"/>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21"/>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21"/>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21"/>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21"/>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21"/>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21"/>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21"/>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21"/>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21"/>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21"/>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21"/>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21"/>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21"/>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21"/>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21"/>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21"/>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21"/>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21"/>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21"/>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21"/>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21"/>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21"/>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21"/>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21"/>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21"/>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21"/>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21"/>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21"/>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21"/>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21"/>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21"/>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21"/>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21"/>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21"/>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21"/>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21"/>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21"/>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21"/>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21"/>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21"/>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21"/>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21"/>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21"/>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21"/>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21"/>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21"/>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21"/>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21"/>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21"/>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21"/>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3" name="Google Shape;12083;p21"/>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4" name="Google Shape;12084;p21"/>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5" name="Google Shape;12085;p21"/>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6" name="Google Shape;12086;p21"/>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7" name="Google Shape;12087;p21"/>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8" name="Google Shape;12088;p21"/>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9" name="Google Shape;12089;p21"/>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0" name="Google Shape;12090;p21"/>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1" name="Google Shape;12091;p21"/>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2" name="Google Shape;12092;p21"/>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3" name="Google Shape;12093;p21"/>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4" name="Google Shape;12094;p21"/>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5" name="Google Shape;12095;p21"/>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6" name="Google Shape;12096;p21"/>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7" name="Google Shape;12097;p21"/>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8" name="Google Shape;12098;p21"/>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9" name="Google Shape;12099;p21"/>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0" name="Google Shape;12100;p21"/>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1" name="Google Shape;12101;p21"/>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2" name="Google Shape;12102;p21"/>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3" name="Google Shape;12103;p21"/>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4" name="Google Shape;12104;p21"/>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5" name="Google Shape;12105;p21"/>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6" name="Google Shape;12106;p21"/>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7" name="Google Shape;12107;p21"/>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8" name="Google Shape;12108;p21"/>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9" name="Google Shape;12109;p21"/>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0" name="Google Shape;12110;p21"/>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1" name="Google Shape;12111;p21"/>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2" name="Google Shape;12112;p21"/>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3" name="Google Shape;12113;p21"/>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4" name="Google Shape;12114;p21"/>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5" name="Google Shape;12115;p21"/>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6" name="Google Shape;12116;p21"/>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7" name="Google Shape;12117;p21"/>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21"/>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21"/>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21"/>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21"/>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21"/>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21"/>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21"/>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21"/>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21"/>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21"/>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21"/>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21"/>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21"/>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21"/>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21"/>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21"/>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21"/>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21"/>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21"/>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21"/>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21"/>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21"/>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0" name="Google Shape;12140;p21"/>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1" name="Google Shape;12141;p21"/>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2" name="Google Shape;12142;p21"/>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3" name="Google Shape;12143;p21"/>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4" name="Google Shape;12144;p21"/>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5" name="Google Shape;12145;p21"/>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6" name="Google Shape;12146;p21"/>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7" name="Google Shape;12147;p21"/>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8" name="Google Shape;12148;p21"/>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9" name="Google Shape;12149;p21"/>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21"/>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21"/>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21"/>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21"/>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21"/>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21"/>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21"/>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21"/>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21"/>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21"/>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21"/>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21"/>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21"/>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21"/>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21"/>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21"/>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21"/>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21"/>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21"/>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21"/>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21"/>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21"/>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21"/>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21"/>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21"/>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21"/>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21"/>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21"/>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21"/>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21"/>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21"/>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21"/>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21"/>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21"/>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21"/>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21"/>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21"/>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21"/>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21"/>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21"/>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21"/>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21"/>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21"/>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21"/>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21"/>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21"/>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21"/>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21"/>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21"/>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21"/>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21"/>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21"/>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21"/>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21"/>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21"/>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21"/>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21"/>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21"/>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21"/>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21"/>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21"/>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21"/>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21"/>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21"/>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21"/>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21"/>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21"/>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21"/>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21"/>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21"/>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21"/>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21"/>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21"/>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21"/>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21"/>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21"/>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21"/>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21"/>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21"/>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21"/>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21"/>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21"/>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21"/>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21"/>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21"/>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21"/>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21"/>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21"/>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21"/>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21"/>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21"/>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21"/>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21"/>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21"/>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21"/>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21"/>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21"/>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21"/>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21"/>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21"/>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21"/>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21"/>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21"/>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21"/>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21"/>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21"/>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21"/>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21"/>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21"/>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21"/>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21"/>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21"/>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21"/>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21"/>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21"/>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21"/>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21"/>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21"/>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21"/>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21"/>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21"/>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21"/>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21"/>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21"/>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21"/>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21"/>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21"/>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21"/>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21"/>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21"/>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21"/>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21"/>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21"/>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21"/>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21"/>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21"/>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21"/>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21"/>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21"/>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21"/>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21"/>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21"/>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21"/>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21"/>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21"/>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21"/>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21"/>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21"/>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21"/>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21"/>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21"/>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21"/>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21"/>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21"/>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21"/>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21"/>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21"/>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21"/>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21"/>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21"/>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21"/>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21"/>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21"/>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21"/>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21"/>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21"/>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21"/>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21"/>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21"/>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21"/>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21"/>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21"/>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21"/>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21"/>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21"/>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21"/>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21"/>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21"/>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21"/>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21"/>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21"/>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21"/>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21"/>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21"/>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21"/>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21"/>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21"/>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21"/>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21"/>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21"/>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21"/>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21"/>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21"/>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21"/>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21"/>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21"/>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21"/>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21"/>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21"/>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21"/>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21"/>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21"/>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21"/>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21"/>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21"/>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21"/>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21"/>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21"/>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21"/>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21"/>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21"/>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21"/>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21"/>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21"/>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21"/>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21"/>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21"/>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21"/>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21"/>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21"/>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21"/>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21"/>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21"/>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3" name="Google Shape;12373;p21"/>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4" name="Google Shape;12374;p21"/>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21"/>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21"/>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21"/>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21"/>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21"/>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21"/>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21"/>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21"/>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21"/>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21"/>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21"/>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21"/>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21"/>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21"/>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21"/>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21"/>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21"/>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21"/>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21"/>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21"/>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21"/>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21"/>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21"/>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21"/>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21"/>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21"/>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21"/>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21"/>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21"/>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21"/>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21"/>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21"/>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21"/>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21"/>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21"/>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21"/>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21"/>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21"/>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21"/>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21"/>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21"/>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21"/>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21"/>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21"/>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21"/>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21"/>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1" name="Google Shape;12421;p21"/>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2" name="Google Shape;12422;p21"/>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3" name="Google Shape;12423;p21"/>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4" name="Google Shape;12424;p21"/>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5" name="Google Shape;12425;p21"/>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6" name="Google Shape;12426;p21"/>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7" name="Google Shape;12427;p21"/>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8" name="Google Shape;12428;p21"/>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29" name="Google Shape;12429;p21"/>
          <p:cNvSpPr txBox="1">
            <a:spLocks noGrp="1"/>
          </p:cNvSpPr>
          <p:nvPr>
            <p:ph type="subTitle" idx="1"/>
          </p:nvPr>
        </p:nvSpPr>
        <p:spPr>
          <a:xfrm>
            <a:off x="946700" y="1385367"/>
            <a:ext cx="10285200" cy="179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2430" name="Google Shape;12430;p21"/>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431" name="Google Shape;12431;p21"/>
          <p:cNvGrpSpPr/>
          <p:nvPr/>
        </p:nvGrpSpPr>
        <p:grpSpPr>
          <a:xfrm flipH="1">
            <a:off x="604831" y="2883026"/>
            <a:ext cx="187581" cy="230063"/>
            <a:chOff x="1034783" y="1329944"/>
            <a:chExt cx="140686" cy="172547"/>
          </a:xfrm>
        </p:grpSpPr>
        <p:sp>
          <p:nvSpPr>
            <p:cNvPr id="12432" name="Google Shape;12432;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36" name="Google Shape;12436;p21"/>
          <p:cNvSpPr/>
          <p:nvPr/>
        </p:nvSpPr>
        <p:spPr>
          <a:xfrm flipH="1">
            <a:off x="420197" y="23499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37" name="Google Shape;12437;p21"/>
          <p:cNvGrpSpPr/>
          <p:nvPr/>
        </p:nvGrpSpPr>
        <p:grpSpPr>
          <a:xfrm flipH="1">
            <a:off x="214131" y="1571293"/>
            <a:ext cx="187581" cy="230063"/>
            <a:chOff x="1034783" y="1329944"/>
            <a:chExt cx="140686" cy="172547"/>
          </a:xfrm>
        </p:grpSpPr>
        <p:sp>
          <p:nvSpPr>
            <p:cNvPr id="12438" name="Google Shape;12438;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42" name="Google Shape;12442;p21"/>
          <p:cNvSpPr/>
          <p:nvPr/>
        </p:nvSpPr>
        <p:spPr>
          <a:xfrm>
            <a:off x="554197" y="110221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43" name="Google Shape;12443;p21"/>
          <p:cNvGrpSpPr/>
          <p:nvPr/>
        </p:nvGrpSpPr>
        <p:grpSpPr>
          <a:xfrm>
            <a:off x="671311" y="425159"/>
            <a:ext cx="187581" cy="230063"/>
            <a:chOff x="1034783" y="1329944"/>
            <a:chExt cx="140686" cy="172547"/>
          </a:xfrm>
        </p:grpSpPr>
        <p:sp>
          <p:nvSpPr>
            <p:cNvPr id="12444" name="Google Shape;12444;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48" name="Google Shape;12448;p21"/>
          <p:cNvGrpSpPr/>
          <p:nvPr/>
        </p:nvGrpSpPr>
        <p:grpSpPr>
          <a:xfrm flipH="1">
            <a:off x="214131" y="3641626"/>
            <a:ext cx="187581" cy="230063"/>
            <a:chOff x="1034783" y="1329944"/>
            <a:chExt cx="140686" cy="172547"/>
          </a:xfrm>
        </p:grpSpPr>
        <p:sp>
          <p:nvSpPr>
            <p:cNvPr id="12449" name="Google Shape;12449;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53" name="Google Shape;12453;p21"/>
          <p:cNvSpPr/>
          <p:nvPr/>
        </p:nvSpPr>
        <p:spPr>
          <a:xfrm flipH="1">
            <a:off x="667877" y="4703916"/>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54" name="Google Shape;12454;p21"/>
          <p:cNvGrpSpPr/>
          <p:nvPr/>
        </p:nvGrpSpPr>
        <p:grpSpPr>
          <a:xfrm flipH="1">
            <a:off x="295998" y="5367126"/>
            <a:ext cx="187581" cy="230063"/>
            <a:chOff x="1034783" y="1329944"/>
            <a:chExt cx="140686" cy="172547"/>
          </a:xfrm>
        </p:grpSpPr>
        <p:sp>
          <p:nvSpPr>
            <p:cNvPr id="12455" name="Google Shape;12455;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59" name="Google Shape;12459;p21"/>
          <p:cNvGrpSpPr/>
          <p:nvPr/>
        </p:nvGrpSpPr>
        <p:grpSpPr>
          <a:xfrm rot="-1322625">
            <a:off x="10652858" y="348312"/>
            <a:ext cx="1613727" cy="2015976"/>
            <a:chOff x="8274232" y="3862421"/>
            <a:chExt cx="1028626" cy="1285029"/>
          </a:xfrm>
        </p:grpSpPr>
        <p:sp>
          <p:nvSpPr>
            <p:cNvPr id="12460" name="Google Shape;12460;p21"/>
            <p:cNvSpPr/>
            <p:nvPr/>
          </p:nvSpPr>
          <p:spPr>
            <a:xfrm rot="6044525" flipH="1">
              <a:off x="8662025" y="4633600"/>
              <a:ext cx="431867" cy="508602"/>
            </a:xfrm>
            <a:custGeom>
              <a:avLst/>
              <a:gdLst/>
              <a:ahLst/>
              <a:cxnLst/>
              <a:rect l="l" t="t" r="r" b="b"/>
              <a:pathLst>
                <a:path w="14948" h="17604" fill="none" extrusionOk="0">
                  <a:moveTo>
                    <a:pt x="2148" y="14722"/>
                  </a:moveTo>
                  <a:lnTo>
                    <a:pt x="0" y="0"/>
                  </a:lnTo>
                  <a:lnTo>
                    <a:pt x="9551" y="8844"/>
                  </a:lnTo>
                  <a:lnTo>
                    <a:pt x="14948" y="17604"/>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21"/>
            <p:cNvSpPr/>
            <p:nvPr/>
          </p:nvSpPr>
          <p:spPr>
            <a:xfrm rot="6044525" flipH="1">
              <a:off x="8716131" y="4621282"/>
              <a:ext cx="264558" cy="130646"/>
            </a:xfrm>
            <a:custGeom>
              <a:avLst/>
              <a:gdLst/>
              <a:ahLst/>
              <a:cxnLst/>
              <a:rect l="l" t="t" r="r" b="b"/>
              <a:pathLst>
                <a:path w="9157" h="4522" fill="none" extrusionOk="0">
                  <a:moveTo>
                    <a:pt x="9156" y="4521"/>
                  </a:moveTo>
                  <a:lnTo>
                    <a:pt x="1"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21"/>
            <p:cNvSpPr/>
            <p:nvPr/>
          </p:nvSpPr>
          <p:spPr>
            <a:xfrm rot="6044525" flipH="1">
              <a:off x="8661962" y="4633523"/>
              <a:ext cx="725778" cy="265338"/>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21"/>
            <p:cNvSpPr/>
            <p:nvPr/>
          </p:nvSpPr>
          <p:spPr>
            <a:xfrm rot="6044525" flipH="1">
              <a:off x="8957630" y="4389949"/>
              <a:ext cx="413117" cy="36750"/>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21"/>
            <p:cNvSpPr/>
            <p:nvPr/>
          </p:nvSpPr>
          <p:spPr>
            <a:xfrm rot="6044525" flipH="1">
              <a:off x="8463982" y="4824705"/>
              <a:ext cx="104500" cy="330661"/>
            </a:xfrm>
            <a:custGeom>
              <a:avLst/>
              <a:gdLst/>
              <a:ahLst/>
              <a:cxnLst/>
              <a:rect l="l" t="t" r="r" b="b"/>
              <a:pathLst>
                <a:path w="3617" h="11445" extrusionOk="0">
                  <a:moveTo>
                    <a:pt x="2289" y="1"/>
                  </a:moveTo>
                  <a:lnTo>
                    <a:pt x="2289" y="1"/>
                  </a:lnTo>
                  <a:cubicBezTo>
                    <a:pt x="2289" y="1"/>
                    <a:pt x="0" y="6133"/>
                    <a:pt x="2402" y="11445"/>
                  </a:cubicBezTo>
                  <a:cubicBezTo>
                    <a:pt x="3617" y="7715"/>
                    <a:pt x="3589" y="3702"/>
                    <a:pt x="2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21"/>
            <p:cNvSpPr/>
            <p:nvPr/>
          </p:nvSpPr>
          <p:spPr>
            <a:xfrm rot="6044525" flipH="1">
              <a:off x="8379872" y="4302658"/>
              <a:ext cx="220441" cy="397602"/>
            </a:xfrm>
            <a:custGeom>
              <a:avLst/>
              <a:gdLst/>
              <a:ahLst/>
              <a:cxnLst/>
              <a:rect l="l" t="t" r="r" b="b"/>
              <a:pathLst>
                <a:path w="7630" h="13762" extrusionOk="0">
                  <a:moveTo>
                    <a:pt x="650" y="1"/>
                  </a:moveTo>
                  <a:lnTo>
                    <a:pt x="650" y="1"/>
                  </a:lnTo>
                  <a:cubicBezTo>
                    <a:pt x="0" y="5087"/>
                    <a:pt x="2797" y="9608"/>
                    <a:pt x="7629" y="13762"/>
                  </a:cubicBezTo>
                  <a:cubicBezTo>
                    <a:pt x="7177" y="5568"/>
                    <a:pt x="650" y="1"/>
                    <a:pt x="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21"/>
            <p:cNvSpPr/>
            <p:nvPr/>
          </p:nvSpPr>
          <p:spPr>
            <a:xfrm rot="6044525" flipH="1">
              <a:off x="8655383" y="4351340"/>
              <a:ext cx="224543" cy="157111"/>
            </a:xfrm>
            <a:custGeom>
              <a:avLst/>
              <a:gdLst/>
              <a:ahLst/>
              <a:cxnLst/>
              <a:rect l="l" t="t" r="r" b="b"/>
              <a:pathLst>
                <a:path w="7772" h="5438" extrusionOk="0">
                  <a:moveTo>
                    <a:pt x="1744" y="1"/>
                  </a:moveTo>
                  <a:cubicBezTo>
                    <a:pt x="1185" y="1"/>
                    <a:pt x="602" y="141"/>
                    <a:pt x="1" y="464"/>
                  </a:cubicBezTo>
                  <a:lnTo>
                    <a:pt x="7771" y="5438"/>
                  </a:lnTo>
                  <a:cubicBezTo>
                    <a:pt x="7771" y="5438"/>
                    <a:pt x="5231" y="1"/>
                    <a:pt x="17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21"/>
            <p:cNvSpPr/>
            <p:nvPr/>
          </p:nvSpPr>
          <p:spPr>
            <a:xfrm rot="6044525" flipH="1">
              <a:off x="8818531" y="4186213"/>
              <a:ext cx="309426" cy="98375"/>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21"/>
            <p:cNvSpPr/>
            <p:nvPr/>
          </p:nvSpPr>
          <p:spPr>
            <a:xfrm rot="6044525" flipH="1">
              <a:off x="9111559" y="4442973"/>
              <a:ext cx="188602" cy="161676"/>
            </a:xfrm>
            <a:custGeom>
              <a:avLst/>
              <a:gdLst/>
              <a:ahLst/>
              <a:cxnLst/>
              <a:rect l="l" t="t" r="r" b="b"/>
              <a:pathLst>
                <a:path w="6528" h="5596" extrusionOk="0">
                  <a:moveTo>
                    <a:pt x="6527" y="1"/>
                  </a:moveTo>
                  <a:cubicBezTo>
                    <a:pt x="6527" y="1"/>
                    <a:pt x="0" y="1527"/>
                    <a:pt x="57" y="5596"/>
                  </a:cubicBezTo>
                  <a:lnTo>
                    <a:pt x="65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21"/>
            <p:cNvSpPr/>
            <p:nvPr/>
          </p:nvSpPr>
          <p:spPr>
            <a:xfrm rot="6044525" flipH="1">
              <a:off x="8471042" y="4753406"/>
              <a:ext cx="222896" cy="243322"/>
            </a:xfrm>
            <a:custGeom>
              <a:avLst/>
              <a:gdLst/>
              <a:ahLst/>
              <a:cxnLst/>
              <a:rect l="l" t="t" r="r" b="b"/>
              <a:pathLst>
                <a:path w="7715" h="8422" extrusionOk="0">
                  <a:moveTo>
                    <a:pt x="1" y="1"/>
                  </a:moveTo>
                  <a:lnTo>
                    <a:pt x="1" y="1"/>
                  </a:lnTo>
                  <a:cubicBezTo>
                    <a:pt x="1611" y="3222"/>
                    <a:pt x="4183" y="6019"/>
                    <a:pt x="7715" y="8421"/>
                  </a:cubicBezTo>
                  <a:cubicBezTo>
                    <a:pt x="7715" y="8421"/>
                    <a:pt x="4352" y="169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21"/>
            <p:cNvSpPr/>
            <p:nvPr/>
          </p:nvSpPr>
          <p:spPr>
            <a:xfrm rot="6044525" flipH="1">
              <a:off x="8447269" y="4358973"/>
              <a:ext cx="331470" cy="180426"/>
            </a:xfrm>
            <a:custGeom>
              <a:avLst/>
              <a:gdLst/>
              <a:ahLst/>
              <a:cxnLst/>
              <a:rect l="l" t="t" r="r" b="b"/>
              <a:pathLst>
                <a:path w="11473" h="6245" extrusionOk="0">
                  <a:moveTo>
                    <a:pt x="941" y="0"/>
                  </a:moveTo>
                  <a:cubicBezTo>
                    <a:pt x="624" y="0"/>
                    <a:pt x="309" y="27"/>
                    <a:pt x="1" y="85"/>
                  </a:cubicBezTo>
                  <a:cubicBezTo>
                    <a:pt x="2798" y="2741"/>
                    <a:pt x="6585" y="4832"/>
                    <a:pt x="11473" y="6245"/>
                  </a:cubicBezTo>
                  <a:cubicBezTo>
                    <a:pt x="11473" y="6245"/>
                    <a:pt x="5776" y="0"/>
                    <a:pt x="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21"/>
            <p:cNvSpPr/>
            <p:nvPr/>
          </p:nvSpPr>
          <p:spPr>
            <a:xfrm rot="6044525" flipH="1">
              <a:off x="8909307" y="4608071"/>
              <a:ext cx="194323" cy="225352"/>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21"/>
            <p:cNvSpPr/>
            <p:nvPr/>
          </p:nvSpPr>
          <p:spPr>
            <a:xfrm rot="6044525" flipH="1">
              <a:off x="8732663" y="4109019"/>
              <a:ext cx="258808" cy="262102"/>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21"/>
            <p:cNvSpPr/>
            <p:nvPr/>
          </p:nvSpPr>
          <p:spPr>
            <a:xfrm rot="6044525" flipH="1">
              <a:off x="9006310" y="3949902"/>
              <a:ext cx="320058" cy="171441"/>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74" name="Google Shape;12474;p21"/>
          <p:cNvGrpSpPr/>
          <p:nvPr/>
        </p:nvGrpSpPr>
        <p:grpSpPr>
          <a:xfrm>
            <a:off x="11386196" y="3241993"/>
            <a:ext cx="187581" cy="230063"/>
            <a:chOff x="1034783" y="1329944"/>
            <a:chExt cx="140686" cy="172547"/>
          </a:xfrm>
        </p:grpSpPr>
        <p:sp>
          <p:nvSpPr>
            <p:cNvPr id="12475" name="Google Shape;12475;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79" name="Google Shape;12479;p21"/>
          <p:cNvSpPr/>
          <p:nvPr/>
        </p:nvSpPr>
        <p:spPr>
          <a:xfrm>
            <a:off x="11659783" y="270891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80" name="Google Shape;12480;p21"/>
          <p:cNvGrpSpPr/>
          <p:nvPr/>
        </p:nvGrpSpPr>
        <p:grpSpPr>
          <a:xfrm>
            <a:off x="11776896" y="4000593"/>
            <a:ext cx="187581" cy="230063"/>
            <a:chOff x="1034783" y="1329944"/>
            <a:chExt cx="140686" cy="172547"/>
          </a:xfrm>
        </p:grpSpPr>
        <p:sp>
          <p:nvSpPr>
            <p:cNvPr id="12481" name="Google Shape;12481;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85" name="Google Shape;12485;p21"/>
          <p:cNvSpPr/>
          <p:nvPr/>
        </p:nvSpPr>
        <p:spPr>
          <a:xfrm>
            <a:off x="11316298" y="5062883"/>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86" name="Google Shape;12486;p21"/>
          <p:cNvGrpSpPr/>
          <p:nvPr/>
        </p:nvGrpSpPr>
        <p:grpSpPr>
          <a:xfrm>
            <a:off x="11695030" y="5726093"/>
            <a:ext cx="187581" cy="230063"/>
            <a:chOff x="1034783" y="1329944"/>
            <a:chExt cx="140686" cy="172547"/>
          </a:xfrm>
        </p:grpSpPr>
        <p:sp>
          <p:nvSpPr>
            <p:cNvPr id="12487" name="Google Shape;12487;p2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2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2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2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91" name="Google Shape;12491;p21"/>
          <p:cNvSpPr/>
          <p:nvPr/>
        </p:nvSpPr>
        <p:spPr>
          <a:xfrm>
            <a:off x="11238683" y="64496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994806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492"/>
        <p:cNvGrpSpPr/>
        <p:nvPr/>
      </p:nvGrpSpPr>
      <p:grpSpPr>
        <a:xfrm>
          <a:off x="0" y="0"/>
          <a:ext cx="0" cy="0"/>
          <a:chOff x="0" y="0"/>
          <a:chExt cx="0" cy="0"/>
        </a:xfrm>
      </p:grpSpPr>
      <p:grpSp>
        <p:nvGrpSpPr>
          <p:cNvPr id="12493" name="Google Shape;12493;p22"/>
          <p:cNvGrpSpPr/>
          <p:nvPr/>
        </p:nvGrpSpPr>
        <p:grpSpPr>
          <a:xfrm>
            <a:off x="-59163" y="-149462"/>
            <a:ext cx="12310325" cy="7156923"/>
            <a:chOff x="-36097" y="-112100"/>
            <a:chExt cx="9232744" cy="5367692"/>
          </a:xfrm>
        </p:grpSpPr>
        <p:sp>
          <p:nvSpPr>
            <p:cNvPr id="12494" name="Google Shape;12494;p22"/>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22"/>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22"/>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22"/>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22"/>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22"/>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22"/>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22"/>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22"/>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22"/>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22"/>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22"/>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22"/>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22"/>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22"/>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22"/>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22"/>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22"/>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22"/>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22"/>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22"/>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22"/>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22"/>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22"/>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22"/>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22"/>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22"/>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22"/>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22"/>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22"/>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22"/>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22"/>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22"/>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22"/>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22"/>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22"/>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22"/>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22"/>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22"/>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22"/>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22"/>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22"/>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22"/>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22"/>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22"/>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22"/>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22"/>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22"/>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22"/>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22"/>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22"/>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22"/>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22"/>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22"/>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22"/>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22"/>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22"/>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22"/>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22"/>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22"/>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22"/>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22"/>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22"/>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22"/>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22"/>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22"/>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22"/>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22"/>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22"/>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22"/>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22"/>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22"/>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22"/>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22"/>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22"/>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22"/>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22"/>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22"/>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22"/>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22"/>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22"/>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22"/>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22"/>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22"/>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22"/>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22"/>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22"/>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22"/>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22"/>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22"/>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22"/>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22"/>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22"/>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22"/>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22"/>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22"/>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22"/>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22"/>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22"/>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22"/>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22"/>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22"/>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22"/>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22"/>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22"/>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22"/>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22"/>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22"/>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22"/>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22"/>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22"/>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22"/>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22"/>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22"/>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22"/>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22"/>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22"/>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22"/>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22"/>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22"/>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22"/>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22"/>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22"/>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22"/>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22"/>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22"/>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22"/>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22"/>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22"/>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22"/>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22"/>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22"/>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22"/>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22"/>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22"/>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22"/>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0" name="Google Shape;12630;p22"/>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1" name="Google Shape;12631;p22"/>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22"/>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22"/>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22"/>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22"/>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22"/>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22"/>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22"/>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22"/>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22"/>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22"/>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22"/>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22"/>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22"/>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22"/>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22"/>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22"/>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22"/>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22"/>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22"/>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22"/>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22"/>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22"/>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22"/>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22"/>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22"/>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22"/>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22"/>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22"/>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22"/>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22"/>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22"/>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22"/>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22"/>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22"/>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22"/>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22"/>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22"/>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22"/>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22"/>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22"/>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22"/>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22"/>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22"/>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22"/>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22"/>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22"/>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22"/>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22"/>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22"/>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22"/>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22"/>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22"/>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22"/>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22"/>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22"/>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22"/>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22"/>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22"/>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22"/>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22"/>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22"/>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22"/>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22"/>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22"/>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22"/>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22"/>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22"/>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22"/>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22"/>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22"/>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22"/>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22"/>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22"/>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22"/>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22"/>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22"/>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22"/>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22"/>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22"/>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22"/>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22"/>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22"/>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22"/>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22"/>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22"/>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22"/>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22"/>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22"/>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22"/>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22"/>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22"/>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22"/>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22"/>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22"/>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22"/>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22"/>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22"/>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22"/>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22"/>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22"/>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22"/>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22"/>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22"/>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22"/>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22"/>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22"/>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22"/>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22"/>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22"/>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22"/>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22"/>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22"/>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22"/>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22"/>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22"/>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22"/>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22"/>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22"/>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22"/>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22"/>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22"/>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22"/>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22"/>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22"/>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22"/>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22"/>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22"/>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22"/>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22"/>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22"/>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22"/>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22"/>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22"/>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22"/>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22"/>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22"/>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22"/>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22"/>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22"/>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22"/>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22"/>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22"/>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22"/>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22"/>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22"/>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22"/>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22"/>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22"/>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22"/>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22"/>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22"/>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22"/>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22"/>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22"/>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22"/>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22"/>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22"/>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22"/>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22"/>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22"/>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22"/>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22"/>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22"/>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22"/>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22"/>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22"/>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22"/>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22"/>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22"/>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22"/>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22"/>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22"/>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22"/>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22"/>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22"/>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22"/>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22"/>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22"/>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22"/>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22"/>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22"/>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22"/>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22"/>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22"/>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22"/>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22"/>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22"/>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22"/>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22"/>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22"/>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22"/>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22"/>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22"/>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22"/>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22"/>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22"/>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22"/>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22"/>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22"/>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22"/>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22"/>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22"/>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22"/>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22"/>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22"/>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22"/>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22"/>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22"/>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22"/>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22"/>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22"/>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22"/>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22"/>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22"/>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22"/>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22"/>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22"/>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22"/>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22"/>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22"/>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22"/>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22"/>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22"/>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22"/>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22"/>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22"/>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22"/>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22"/>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22"/>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22"/>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22"/>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22"/>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22"/>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22"/>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22"/>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22"/>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22"/>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22"/>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22"/>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22"/>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22"/>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22"/>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22"/>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22"/>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22"/>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22"/>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22"/>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22"/>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22"/>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22"/>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22"/>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22"/>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22"/>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22"/>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22"/>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22"/>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22"/>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22"/>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22"/>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22"/>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22"/>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22"/>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22"/>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22"/>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22"/>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22"/>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22"/>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22"/>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22"/>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22"/>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22"/>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22"/>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22"/>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22"/>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22"/>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22"/>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22"/>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22"/>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22"/>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22"/>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22"/>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22"/>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22"/>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22"/>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22"/>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22"/>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22"/>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22"/>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22"/>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22"/>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22"/>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22"/>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22"/>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22"/>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22"/>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22"/>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22"/>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22"/>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22"/>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22"/>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22"/>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22"/>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22"/>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22"/>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22"/>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22"/>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22"/>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22"/>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22"/>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22"/>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22"/>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22"/>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22"/>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22"/>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22"/>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22"/>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22"/>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22"/>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22"/>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22"/>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22"/>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22"/>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22"/>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22"/>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22"/>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22"/>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22"/>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22"/>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22"/>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22"/>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22"/>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22"/>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22"/>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22"/>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22"/>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22"/>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22"/>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22"/>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22"/>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22"/>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22"/>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22"/>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22"/>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22"/>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22"/>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22"/>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22"/>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22"/>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22"/>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22"/>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22"/>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22"/>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22"/>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22"/>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22"/>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22"/>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22"/>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22"/>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22"/>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22"/>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22"/>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22"/>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22"/>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22"/>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22"/>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22"/>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22"/>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22"/>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22"/>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22"/>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22"/>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22"/>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22"/>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22"/>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22"/>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22"/>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22"/>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22"/>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22"/>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22"/>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22"/>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22"/>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22"/>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22"/>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22"/>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22"/>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22"/>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22"/>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22"/>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22"/>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22"/>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22"/>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22"/>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22"/>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22"/>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22"/>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22"/>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22"/>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22"/>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22"/>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22"/>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22"/>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22"/>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22"/>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22"/>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22"/>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22"/>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22"/>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22"/>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22"/>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22"/>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22"/>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22"/>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22"/>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22"/>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22"/>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22"/>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22"/>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22"/>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22"/>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22"/>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22"/>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22"/>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22"/>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22"/>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22"/>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22"/>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22"/>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22"/>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22"/>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22"/>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22"/>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22"/>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22"/>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22"/>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22"/>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22"/>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22"/>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22"/>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22"/>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22"/>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22"/>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22"/>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22"/>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22"/>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22"/>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22"/>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22"/>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22"/>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22"/>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22"/>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22"/>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22"/>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22"/>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22"/>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22"/>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22"/>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22"/>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22"/>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22"/>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22"/>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22"/>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22"/>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22"/>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22"/>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22"/>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22"/>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22"/>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22"/>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22"/>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22"/>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22"/>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22"/>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22"/>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22"/>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22"/>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22"/>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22"/>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22"/>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22"/>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22"/>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22"/>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22"/>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22"/>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22"/>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22"/>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22"/>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22"/>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22"/>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22"/>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22"/>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22"/>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22"/>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22"/>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22"/>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22"/>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22"/>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29" name="Google Shape;13129;p22"/>
          <p:cNvSpPr txBox="1">
            <a:spLocks noGrp="1"/>
          </p:cNvSpPr>
          <p:nvPr>
            <p:ph type="subTitle" idx="1"/>
          </p:nvPr>
        </p:nvSpPr>
        <p:spPr>
          <a:xfrm>
            <a:off x="946700" y="1385567"/>
            <a:ext cx="10285200" cy="475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3130" name="Google Shape;13130;p22"/>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131" name="Google Shape;13131;p22"/>
          <p:cNvGrpSpPr/>
          <p:nvPr/>
        </p:nvGrpSpPr>
        <p:grpSpPr>
          <a:xfrm>
            <a:off x="266712" y="-85899"/>
            <a:ext cx="654448" cy="1974975"/>
            <a:chOff x="8422409" y="-64425"/>
            <a:chExt cx="490836" cy="1481231"/>
          </a:xfrm>
        </p:grpSpPr>
        <p:sp>
          <p:nvSpPr>
            <p:cNvPr id="13132" name="Google Shape;13132;p22"/>
            <p:cNvSpPr/>
            <p:nvPr/>
          </p:nvSpPr>
          <p:spPr>
            <a:xfrm flipH="1">
              <a:off x="8592843" y="1317699"/>
              <a:ext cx="149938" cy="99107"/>
            </a:xfrm>
            <a:custGeom>
              <a:avLst/>
              <a:gdLst/>
              <a:ahLst/>
              <a:cxnLst/>
              <a:rect l="l" t="t" r="r" b="b"/>
              <a:pathLst>
                <a:path w="5106" h="3375" extrusionOk="0">
                  <a:moveTo>
                    <a:pt x="0" y="0"/>
                  </a:moveTo>
                  <a:lnTo>
                    <a:pt x="0" y="3112"/>
                  </a:lnTo>
                  <a:cubicBezTo>
                    <a:pt x="839" y="3287"/>
                    <a:pt x="1696" y="3375"/>
                    <a:pt x="2553" y="3375"/>
                  </a:cubicBezTo>
                  <a:cubicBezTo>
                    <a:pt x="3409" y="3375"/>
                    <a:pt x="4266" y="3287"/>
                    <a:pt x="5105" y="3112"/>
                  </a:cubicBezTo>
                  <a:lnTo>
                    <a:pt x="5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22"/>
            <p:cNvSpPr/>
            <p:nvPr/>
          </p:nvSpPr>
          <p:spPr>
            <a:xfrm flipH="1">
              <a:off x="8422409" y="935720"/>
              <a:ext cx="490836" cy="402535"/>
            </a:xfrm>
            <a:custGeom>
              <a:avLst/>
              <a:gdLst/>
              <a:ahLst/>
              <a:cxnLst/>
              <a:rect l="l" t="t" r="r" b="b"/>
              <a:pathLst>
                <a:path w="16715" h="13708" extrusionOk="0">
                  <a:moveTo>
                    <a:pt x="8358" y="1"/>
                  </a:moveTo>
                  <a:cubicBezTo>
                    <a:pt x="3742" y="1"/>
                    <a:pt x="1" y="3043"/>
                    <a:pt x="1" y="6854"/>
                  </a:cubicBezTo>
                  <a:cubicBezTo>
                    <a:pt x="1" y="10631"/>
                    <a:pt x="3742" y="13708"/>
                    <a:pt x="8358" y="13708"/>
                  </a:cubicBezTo>
                  <a:cubicBezTo>
                    <a:pt x="12973" y="13708"/>
                    <a:pt x="16715" y="10631"/>
                    <a:pt x="16715" y="6854"/>
                  </a:cubicBezTo>
                  <a:cubicBezTo>
                    <a:pt x="16715" y="3043"/>
                    <a:pt x="12973"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22"/>
            <p:cNvSpPr/>
            <p:nvPr/>
          </p:nvSpPr>
          <p:spPr>
            <a:xfrm flipH="1">
              <a:off x="8484017" y="935720"/>
              <a:ext cx="367620" cy="402535"/>
            </a:xfrm>
            <a:custGeom>
              <a:avLst/>
              <a:gdLst/>
              <a:ahLst/>
              <a:cxnLst/>
              <a:rect l="l" t="t" r="r" b="b"/>
              <a:pathLst>
                <a:path w="12519" h="13708" fill="none" extrusionOk="0">
                  <a:moveTo>
                    <a:pt x="12519" y="6854"/>
                  </a:moveTo>
                  <a:cubicBezTo>
                    <a:pt x="12519" y="10631"/>
                    <a:pt x="9721" y="13708"/>
                    <a:pt x="6260" y="13708"/>
                  </a:cubicBezTo>
                  <a:cubicBezTo>
                    <a:pt x="2798" y="13708"/>
                    <a:pt x="1" y="10631"/>
                    <a:pt x="1" y="6854"/>
                  </a:cubicBezTo>
                  <a:cubicBezTo>
                    <a:pt x="1" y="3043"/>
                    <a:pt x="2798" y="1"/>
                    <a:pt x="6260" y="1"/>
                  </a:cubicBezTo>
                  <a:cubicBezTo>
                    <a:pt x="9721" y="1"/>
                    <a:pt x="12519" y="3043"/>
                    <a:pt x="12519" y="6854"/>
                  </a:cubicBezTo>
                  <a:close/>
                </a:path>
              </a:pathLst>
            </a:custGeom>
            <a:noFill/>
            <a:ln w="11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22"/>
            <p:cNvSpPr/>
            <p:nvPr/>
          </p:nvSpPr>
          <p:spPr>
            <a:xfrm flipH="1">
              <a:off x="8569234" y="935720"/>
              <a:ext cx="197186" cy="402535"/>
            </a:xfrm>
            <a:custGeom>
              <a:avLst/>
              <a:gdLst/>
              <a:ahLst/>
              <a:cxnLst/>
              <a:rect l="l" t="t" r="r" b="b"/>
              <a:pathLst>
                <a:path w="6715" h="13708" fill="none" extrusionOk="0">
                  <a:moveTo>
                    <a:pt x="6714" y="6854"/>
                  </a:moveTo>
                  <a:cubicBezTo>
                    <a:pt x="6714" y="10631"/>
                    <a:pt x="5211" y="13708"/>
                    <a:pt x="3358" y="13708"/>
                  </a:cubicBezTo>
                  <a:cubicBezTo>
                    <a:pt x="1504" y="13708"/>
                    <a:pt x="1" y="10631"/>
                    <a:pt x="1" y="6854"/>
                  </a:cubicBezTo>
                  <a:cubicBezTo>
                    <a:pt x="1" y="3043"/>
                    <a:pt x="1504" y="1"/>
                    <a:pt x="3358" y="1"/>
                  </a:cubicBezTo>
                  <a:cubicBezTo>
                    <a:pt x="5211" y="1"/>
                    <a:pt x="6714" y="3043"/>
                    <a:pt x="6714" y="6854"/>
                  </a:cubicBezTo>
                  <a:close/>
                </a:path>
              </a:pathLst>
            </a:custGeom>
            <a:noFill/>
            <a:ln w="11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13136" name="Google Shape;13136;p22"/>
            <p:cNvCxnSpPr/>
            <p:nvPr/>
          </p:nvCxnSpPr>
          <p:spPr>
            <a:xfrm rot="10800000">
              <a:off x="8663121" y="-64425"/>
              <a:ext cx="0" cy="1005000"/>
            </a:xfrm>
            <a:prstGeom prst="straightConnector1">
              <a:avLst/>
            </a:prstGeom>
            <a:noFill/>
            <a:ln w="9525" cap="flat" cmpd="sng">
              <a:solidFill>
                <a:schemeClr val="dk2"/>
              </a:solidFill>
              <a:prstDash val="solid"/>
              <a:round/>
              <a:headEnd type="none" w="med" len="med"/>
              <a:tailEnd type="none" w="med" len="med"/>
            </a:ln>
          </p:spPr>
        </p:cxnSp>
      </p:grpSp>
      <p:grpSp>
        <p:nvGrpSpPr>
          <p:cNvPr id="13137" name="Google Shape;13137;p22"/>
          <p:cNvGrpSpPr/>
          <p:nvPr/>
        </p:nvGrpSpPr>
        <p:grpSpPr>
          <a:xfrm flipH="1">
            <a:off x="11003121" y="-85898"/>
            <a:ext cx="998036" cy="4475161"/>
            <a:chOff x="8090748" y="-51948"/>
            <a:chExt cx="958544" cy="4298080"/>
          </a:xfrm>
        </p:grpSpPr>
        <p:sp>
          <p:nvSpPr>
            <p:cNvPr id="13138" name="Google Shape;13138;p22"/>
            <p:cNvSpPr/>
            <p:nvPr/>
          </p:nvSpPr>
          <p:spPr>
            <a:xfrm>
              <a:off x="8092287" y="-51948"/>
              <a:ext cx="877771" cy="4298080"/>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22"/>
            <p:cNvSpPr/>
            <p:nvPr/>
          </p:nvSpPr>
          <p:spPr>
            <a:xfrm>
              <a:off x="8774240" y="493835"/>
              <a:ext cx="275052" cy="780170"/>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22"/>
            <p:cNvSpPr/>
            <p:nvPr/>
          </p:nvSpPr>
          <p:spPr>
            <a:xfrm>
              <a:off x="8325286" y="2393028"/>
              <a:ext cx="478524" cy="773628"/>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22"/>
            <p:cNvSpPr/>
            <p:nvPr/>
          </p:nvSpPr>
          <p:spPr>
            <a:xfrm>
              <a:off x="8620465" y="1489472"/>
              <a:ext cx="366645" cy="777311"/>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22"/>
            <p:cNvSpPr/>
            <p:nvPr/>
          </p:nvSpPr>
          <p:spPr>
            <a:xfrm>
              <a:off x="8090748" y="3341222"/>
              <a:ext cx="389955" cy="777036"/>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43" name="Google Shape;13143;p22"/>
          <p:cNvGrpSpPr/>
          <p:nvPr/>
        </p:nvGrpSpPr>
        <p:grpSpPr>
          <a:xfrm>
            <a:off x="11291464" y="4469993"/>
            <a:ext cx="187581" cy="230063"/>
            <a:chOff x="1034783" y="1329944"/>
            <a:chExt cx="140686" cy="172547"/>
          </a:xfrm>
        </p:grpSpPr>
        <p:sp>
          <p:nvSpPr>
            <p:cNvPr id="13144" name="Google Shape;13144;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48" name="Google Shape;13148;p22"/>
          <p:cNvGrpSpPr/>
          <p:nvPr/>
        </p:nvGrpSpPr>
        <p:grpSpPr>
          <a:xfrm>
            <a:off x="11596198" y="1596493"/>
            <a:ext cx="187581" cy="230063"/>
            <a:chOff x="1034783" y="1329944"/>
            <a:chExt cx="140686" cy="172547"/>
          </a:xfrm>
        </p:grpSpPr>
        <p:sp>
          <p:nvSpPr>
            <p:cNvPr id="13149" name="Google Shape;13149;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53" name="Google Shape;13153;p22"/>
          <p:cNvSpPr/>
          <p:nvPr/>
        </p:nvSpPr>
        <p:spPr>
          <a:xfrm flipH="1">
            <a:off x="11872717" y="1385577"/>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54" name="Google Shape;13154;p22"/>
          <p:cNvGrpSpPr/>
          <p:nvPr/>
        </p:nvGrpSpPr>
        <p:grpSpPr>
          <a:xfrm flipH="1">
            <a:off x="11622168" y="551093"/>
            <a:ext cx="187581" cy="230063"/>
            <a:chOff x="1034783" y="1329944"/>
            <a:chExt cx="140686" cy="172547"/>
          </a:xfrm>
        </p:grpSpPr>
        <p:sp>
          <p:nvSpPr>
            <p:cNvPr id="13155" name="Google Shape;13155;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59" name="Google Shape;13159;p22"/>
          <p:cNvGrpSpPr/>
          <p:nvPr/>
        </p:nvGrpSpPr>
        <p:grpSpPr>
          <a:xfrm>
            <a:off x="11783764" y="5228593"/>
            <a:ext cx="187581" cy="230063"/>
            <a:chOff x="1034783" y="1329944"/>
            <a:chExt cx="140686" cy="172547"/>
          </a:xfrm>
        </p:grpSpPr>
        <p:sp>
          <p:nvSpPr>
            <p:cNvPr id="13160" name="Google Shape;13160;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64" name="Google Shape;13164;p22"/>
          <p:cNvSpPr/>
          <p:nvPr/>
        </p:nvSpPr>
        <p:spPr>
          <a:xfrm>
            <a:off x="11323166" y="6087683"/>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65" name="Google Shape;13165;p22"/>
          <p:cNvGrpSpPr/>
          <p:nvPr/>
        </p:nvGrpSpPr>
        <p:grpSpPr>
          <a:xfrm>
            <a:off x="207264" y="4811759"/>
            <a:ext cx="187581" cy="230063"/>
            <a:chOff x="1034783" y="1329944"/>
            <a:chExt cx="140686" cy="172547"/>
          </a:xfrm>
        </p:grpSpPr>
        <p:sp>
          <p:nvSpPr>
            <p:cNvPr id="13166" name="Google Shape;13166;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70" name="Google Shape;13170;p22"/>
          <p:cNvSpPr/>
          <p:nvPr/>
        </p:nvSpPr>
        <p:spPr>
          <a:xfrm flipH="1">
            <a:off x="448451" y="30309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171" name="Google Shape;13171;p22"/>
          <p:cNvGrpSpPr/>
          <p:nvPr/>
        </p:nvGrpSpPr>
        <p:grpSpPr>
          <a:xfrm flipH="1">
            <a:off x="242384" y="2353893"/>
            <a:ext cx="187581" cy="230063"/>
            <a:chOff x="1034783" y="1329944"/>
            <a:chExt cx="140686" cy="172547"/>
          </a:xfrm>
        </p:grpSpPr>
        <p:sp>
          <p:nvSpPr>
            <p:cNvPr id="13172" name="Google Shape;13172;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76" name="Google Shape;13176;p22"/>
          <p:cNvGrpSpPr/>
          <p:nvPr/>
        </p:nvGrpSpPr>
        <p:grpSpPr>
          <a:xfrm>
            <a:off x="699564" y="5570359"/>
            <a:ext cx="187581" cy="230063"/>
            <a:chOff x="1034783" y="1329944"/>
            <a:chExt cx="140686" cy="172547"/>
          </a:xfrm>
        </p:grpSpPr>
        <p:sp>
          <p:nvSpPr>
            <p:cNvPr id="13177" name="Google Shape;13177;p22"/>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22"/>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22"/>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22"/>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81" name="Google Shape;13181;p22"/>
          <p:cNvSpPr/>
          <p:nvPr/>
        </p:nvSpPr>
        <p:spPr>
          <a:xfrm>
            <a:off x="286868" y="609536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82" name="Google Shape;13182;p22"/>
          <p:cNvSpPr/>
          <p:nvPr/>
        </p:nvSpPr>
        <p:spPr>
          <a:xfrm>
            <a:off x="547066" y="3590065"/>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83" name="Google Shape;13183;p22"/>
          <p:cNvSpPr/>
          <p:nvPr/>
        </p:nvSpPr>
        <p:spPr>
          <a:xfrm>
            <a:off x="10715717" y="644331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87033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1647372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184"/>
        <p:cNvGrpSpPr/>
        <p:nvPr/>
      </p:nvGrpSpPr>
      <p:grpSpPr>
        <a:xfrm>
          <a:off x="0" y="0"/>
          <a:ext cx="0" cy="0"/>
          <a:chOff x="0" y="0"/>
          <a:chExt cx="0" cy="0"/>
        </a:xfrm>
      </p:grpSpPr>
      <p:grpSp>
        <p:nvGrpSpPr>
          <p:cNvPr id="13185" name="Google Shape;13185;p23"/>
          <p:cNvGrpSpPr/>
          <p:nvPr/>
        </p:nvGrpSpPr>
        <p:grpSpPr>
          <a:xfrm>
            <a:off x="-59163" y="-149462"/>
            <a:ext cx="12310325" cy="7156923"/>
            <a:chOff x="-36097" y="-112100"/>
            <a:chExt cx="9232744" cy="5367692"/>
          </a:xfrm>
        </p:grpSpPr>
        <p:sp>
          <p:nvSpPr>
            <p:cNvPr id="13186" name="Google Shape;13186;p23"/>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23"/>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23"/>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23"/>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23"/>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23"/>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23"/>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23"/>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23"/>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23"/>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23"/>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23"/>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23"/>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23"/>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23"/>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23"/>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23"/>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23"/>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23"/>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23"/>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23"/>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23"/>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23"/>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23"/>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23"/>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23"/>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23"/>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23"/>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23"/>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23"/>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23"/>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23"/>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23"/>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23"/>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23"/>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23"/>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23"/>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23"/>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23"/>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23"/>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23"/>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23"/>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23"/>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23"/>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23"/>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23"/>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23"/>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23"/>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23"/>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23"/>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23"/>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23"/>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23"/>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23"/>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23"/>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23"/>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23"/>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23"/>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23"/>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23"/>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23"/>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23"/>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23"/>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23"/>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23"/>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23"/>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23"/>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23"/>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23"/>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23"/>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23"/>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23"/>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23"/>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23"/>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23"/>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23"/>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23"/>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23"/>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23"/>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23"/>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23"/>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23"/>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23"/>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23"/>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23"/>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23"/>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23"/>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23"/>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23"/>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23"/>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23"/>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23"/>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23"/>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23"/>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23"/>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23"/>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23"/>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23"/>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23"/>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23"/>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23"/>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23"/>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23"/>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23"/>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23"/>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23"/>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23"/>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23"/>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23"/>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23"/>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23"/>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23"/>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23"/>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23"/>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23"/>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23"/>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23"/>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23"/>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23"/>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23"/>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23"/>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23"/>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23"/>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23"/>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23"/>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23"/>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23"/>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23"/>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23"/>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23"/>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23"/>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23"/>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23"/>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23"/>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23"/>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23"/>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23"/>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23"/>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23"/>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23"/>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23"/>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23"/>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23"/>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23"/>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23"/>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23"/>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23"/>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23"/>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23"/>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23"/>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23"/>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23"/>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23"/>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23"/>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23"/>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23"/>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23"/>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23"/>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23"/>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23"/>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23"/>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23"/>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23"/>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23"/>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23"/>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23"/>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23"/>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23"/>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23"/>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23"/>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23"/>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23"/>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23"/>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23"/>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23"/>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23"/>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23"/>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23"/>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23"/>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23"/>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23"/>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23"/>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23"/>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23"/>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23"/>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23"/>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23"/>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23"/>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23"/>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23"/>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23"/>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23"/>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23"/>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23"/>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23"/>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23"/>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23"/>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23"/>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23"/>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23"/>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23"/>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23"/>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23"/>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23"/>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23"/>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23"/>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23"/>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23"/>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23"/>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23"/>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23"/>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23"/>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23"/>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23"/>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23"/>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23"/>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23"/>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23"/>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23"/>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23"/>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23"/>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23"/>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23"/>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23"/>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23"/>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23"/>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23"/>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23"/>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23"/>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23"/>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23"/>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23"/>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23"/>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23"/>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23"/>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23"/>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23"/>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23"/>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23"/>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23"/>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23"/>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23"/>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23"/>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23"/>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23"/>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23"/>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23"/>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23"/>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23"/>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23"/>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23"/>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23"/>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23"/>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23"/>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23"/>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23"/>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23"/>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23"/>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23"/>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23"/>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23"/>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23"/>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23"/>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23"/>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23"/>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23"/>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23"/>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23"/>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23"/>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23"/>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23"/>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23"/>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23"/>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23"/>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23"/>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23"/>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23"/>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23"/>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23"/>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23"/>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23"/>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23"/>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23"/>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23"/>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23"/>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23"/>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23"/>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23"/>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23"/>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23"/>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23"/>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23"/>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23"/>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23"/>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23"/>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23"/>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23"/>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23"/>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23"/>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23"/>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23"/>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23"/>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23"/>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23"/>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23"/>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23"/>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23"/>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23"/>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23"/>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23"/>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23"/>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23"/>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23"/>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23"/>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23"/>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23"/>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23"/>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23"/>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23"/>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23"/>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23"/>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23"/>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23"/>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23"/>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23"/>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23"/>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23"/>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23"/>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23"/>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23"/>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23"/>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23"/>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23"/>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23"/>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23"/>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23"/>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23"/>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23"/>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23"/>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23"/>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23"/>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23"/>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23"/>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23"/>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23"/>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23"/>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23"/>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23"/>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23"/>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23"/>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23"/>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23"/>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23"/>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23"/>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23"/>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23"/>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23"/>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23"/>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23"/>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23"/>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23"/>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23"/>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23"/>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23"/>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0" name="Google Shape;13550;p23"/>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1" name="Google Shape;13551;p23"/>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2" name="Google Shape;13552;p23"/>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3" name="Google Shape;13553;p23"/>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4" name="Google Shape;13554;p23"/>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5" name="Google Shape;13555;p23"/>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6" name="Google Shape;13556;p23"/>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7" name="Google Shape;13557;p23"/>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8" name="Google Shape;13558;p23"/>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9" name="Google Shape;13559;p23"/>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0" name="Google Shape;13560;p23"/>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1" name="Google Shape;13561;p23"/>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2" name="Google Shape;13562;p23"/>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3" name="Google Shape;13563;p23"/>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4" name="Google Shape;13564;p23"/>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5" name="Google Shape;13565;p23"/>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6" name="Google Shape;13566;p23"/>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7" name="Google Shape;13567;p23"/>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8" name="Google Shape;13568;p23"/>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23"/>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23"/>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23"/>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23"/>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23"/>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23"/>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23"/>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23"/>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23"/>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23"/>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23"/>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23"/>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23"/>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23"/>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23"/>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23"/>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23"/>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23"/>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23"/>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23"/>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23"/>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23"/>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23"/>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23"/>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23"/>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23"/>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23"/>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23"/>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23"/>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23"/>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23"/>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23"/>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23"/>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23"/>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23"/>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23"/>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23"/>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23"/>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23"/>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23"/>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23"/>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23"/>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23"/>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23"/>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23"/>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23"/>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23"/>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23"/>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23"/>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23"/>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23"/>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23"/>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23"/>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23"/>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23"/>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23"/>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23"/>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23"/>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23"/>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23"/>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23"/>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23"/>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23"/>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23"/>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23"/>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23"/>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23"/>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23"/>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23"/>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23"/>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23"/>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23"/>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23"/>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23"/>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23"/>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23"/>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23"/>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23"/>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23"/>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23"/>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23"/>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23"/>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23"/>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23"/>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23"/>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23"/>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23"/>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23"/>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23"/>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23"/>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9" name="Google Shape;13659;p23"/>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0" name="Google Shape;13660;p23"/>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1" name="Google Shape;13661;p23"/>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2" name="Google Shape;13662;p23"/>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3" name="Google Shape;13663;p23"/>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4" name="Google Shape;13664;p23"/>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5" name="Google Shape;13665;p23"/>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6" name="Google Shape;13666;p23"/>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7" name="Google Shape;13667;p23"/>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8" name="Google Shape;13668;p23"/>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23"/>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23"/>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23"/>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2" name="Google Shape;13672;p23"/>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3" name="Google Shape;13673;p23"/>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23"/>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23"/>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23"/>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23"/>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23"/>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23"/>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23"/>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23"/>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23"/>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23"/>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23"/>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23"/>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23"/>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23"/>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23"/>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23"/>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23"/>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23"/>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23"/>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23"/>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23"/>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23"/>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23"/>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23"/>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23"/>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23"/>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23"/>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23"/>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23"/>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23"/>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23"/>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23"/>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23"/>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23"/>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23"/>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23"/>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23"/>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23"/>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23"/>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23"/>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23"/>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23"/>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23"/>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23"/>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23"/>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23"/>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23"/>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23"/>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23"/>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23"/>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23"/>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23"/>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23"/>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23"/>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23"/>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23"/>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23"/>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23"/>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23"/>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23"/>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23"/>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23"/>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23"/>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23"/>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23"/>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23"/>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23"/>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23"/>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23"/>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23"/>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23"/>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23"/>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23"/>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23"/>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23"/>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23"/>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23"/>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23"/>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23"/>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23"/>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23"/>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23"/>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23"/>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23"/>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23"/>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23"/>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23"/>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23"/>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23"/>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23"/>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23"/>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23"/>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23"/>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23"/>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23"/>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23"/>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23"/>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23"/>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23"/>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23"/>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23"/>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23"/>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23"/>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23"/>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23"/>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23"/>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23"/>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23"/>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23"/>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23"/>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23"/>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23"/>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23"/>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23"/>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23"/>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23"/>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23"/>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23"/>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23"/>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23"/>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23"/>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23"/>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23"/>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23"/>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23"/>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23"/>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23"/>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23"/>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23"/>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23"/>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23"/>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23"/>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23"/>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23"/>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23"/>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23"/>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23"/>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23"/>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23"/>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23"/>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23"/>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23"/>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23"/>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23"/>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23"/>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23"/>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23"/>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21" name="Google Shape;13821;p23"/>
          <p:cNvSpPr txBox="1">
            <a:spLocks noGrp="1"/>
          </p:cNvSpPr>
          <p:nvPr>
            <p:ph type="subTitle" idx="1"/>
          </p:nvPr>
        </p:nvSpPr>
        <p:spPr>
          <a:xfrm>
            <a:off x="1721017" y="4578467"/>
            <a:ext cx="3185600" cy="4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3822" name="Google Shape;13822;p23"/>
          <p:cNvSpPr txBox="1">
            <a:spLocks noGrp="1"/>
          </p:cNvSpPr>
          <p:nvPr>
            <p:ph type="subTitle" idx="2"/>
          </p:nvPr>
        </p:nvSpPr>
        <p:spPr>
          <a:xfrm>
            <a:off x="7285384" y="4578467"/>
            <a:ext cx="3185600" cy="4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3823" name="Google Shape;13823;p23"/>
          <p:cNvSpPr txBox="1">
            <a:spLocks noGrp="1"/>
          </p:cNvSpPr>
          <p:nvPr>
            <p:ph type="subTitle" idx="3"/>
          </p:nvPr>
        </p:nvSpPr>
        <p:spPr>
          <a:xfrm>
            <a:off x="1721017" y="4986633"/>
            <a:ext cx="3185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24" name="Google Shape;13824;p23"/>
          <p:cNvSpPr txBox="1">
            <a:spLocks noGrp="1"/>
          </p:cNvSpPr>
          <p:nvPr>
            <p:ph type="subTitle" idx="4"/>
          </p:nvPr>
        </p:nvSpPr>
        <p:spPr>
          <a:xfrm>
            <a:off x="7285384" y="4986633"/>
            <a:ext cx="3185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25" name="Google Shape;13825;p23"/>
          <p:cNvSpPr txBox="1">
            <a:spLocks noGrp="1"/>
          </p:cNvSpPr>
          <p:nvPr>
            <p:ph type="title"/>
          </p:nvPr>
        </p:nvSpPr>
        <p:spPr>
          <a:xfrm>
            <a:off x="953467" y="593367"/>
            <a:ext cx="10284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26" name="Google Shape;13826;p23"/>
          <p:cNvGrpSpPr/>
          <p:nvPr/>
        </p:nvGrpSpPr>
        <p:grpSpPr>
          <a:xfrm>
            <a:off x="11507678" y="-115843"/>
            <a:ext cx="368097" cy="2294564"/>
            <a:chOff x="4842737" y="1623629"/>
            <a:chExt cx="472971" cy="2948300"/>
          </a:xfrm>
        </p:grpSpPr>
        <p:sp>
          <p:nvSpPr>
            <p:cNvPr id="13827" name="Google Shape;13827;p23"/>
            <p:cNvSpPr/>
            <p:nvPr/>
          </p:nvSpPr>
          <p:spPr>
            <a:xfrm>
              <a:off x="4883126" y="2572091"/>
              <a:ext cx="397401" cy="440419"/>
            </a:xfrm>
            <a:custGeom>
              <a:avLst/>
              <a:gdLst/>
              <a:ahLst/>
              <a:cxnLst/>
              <a:rect l="l" t="t" r="r" b="b"/>
              <a:pathLst>
                <a:path w="8619" h="9552" fill="none" extrusionOk="0">
                  <a:moveTo>
                    <a:pt x="8619" y="9551"/>
                  </a:moveTo>
                  <a:lnTo>
                    <a:pt x="4239" y="0"/>
                  </a:lnTo>
                  <a:lnTo>
                    <a:pt x="1" y="955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23"/>
            <p:cNvSpPr/>
            <p:nvPr/>
          </p:nvSpPr>
          <p:spPr>
            <a:xfrm>
              <a:off x="5078573" y="1623629"/>
              <a:ext cx="46" cy="948523"/>
            </a:xfrm>
            <a:custGeom>
              <a:avLst/>
              <a:gdLst/>
              <a:ahLst/>
              <a:cxnLst/>
              <a:rect l="l" t="t" r="r" b="b"/>
              <a:pathLst>
                <a:path w="1" h="20572" fill="none" extrusionOk="0">
                  <a:moveTo>
                    <a:pt x="0" y="20571"/>
                  </a:moveTo>
                  <a:lnTo>
                    <a:pt x="0" y="1"/>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23"/>
            <p:cNvSpPr/>
            <p:nvPr/>
          </p:nvSpPr>
          <p:spPr>
            <a:xfrm>
              <a:off x="4871415" y="3030669"/>
              <a:ext cx="415659" cy="932893"/>
            </a:xfrm>
            <a:custGeom>
              <a:avLst/>
              <a:gdLst/>
              <a:ahLst/>
              <a:cxnLst/>
              <a:rect l="l" t="t" r="r" b="b"/>
              <a:pathLst>
                <a:path w="9015" h="20233" extrusionOk="0">
                  <a:moveTo>
                    <a:pt x="0" y="1"/>
                  </a:moveTo>
                  <a:lnTo>
                    <a:pt x="0" y="20232"/>
                  </a:lnTo>
                  <a:lnTo>
                    <a:pt x="9014" y="20232"/>
                  </a:lnTo>
                  <a:lnTo>
                    <a:pt x="9014" y="1"/>
                  </a:ln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23"/>
            <p:cNvSpPr/>
            <p:nvPr/>
          </p:nvSpPr>
          <p:spPr>
            <a:xfrm>
              <a:off x="4950903" y="3209148"/>
              <a:ext cx="256680" cy="575929"/>
            </a:xfrm>
            <a:custGeom>
              <a:avLst/>
              <a:gdLst/>
              <a:ahLst/>
              <a:cxnLst/>
              <a:rect l="l" t="t" r="r" b="b"/>
              <a:pathLst>
                <a:path w="5567" h="12491" extrusionOk="0">
                  <a:moveTo>
                    <a:pt x="0" y="1"/>
                  </a:moveTo>
                  <a:lnTo>
                    <a:pt x="0" y="12490"/>
                  </a:lnTo>
                  <a:lnTo>
                    <a:pt x="5567" y="12490"/>
                  </a:lnTo>
                  <a:lnTo>
                    <a:pt x="55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23"/>
            <p:cNvSpPr/>
            <p:nvPr/>
          </p:nvSpPr>
          <p:spPr>
            <a:xfrm>
              <a:off x="4868787" y="3970001"/>
              <a:ext cx="422160" cy="226757"/>
            </a:xfrm>
            <a:custGeom>
              <a:avLst/>
              <a:gdLst/>
              <a:ahLst/>
              <a:cxnLst/>
              <a:rect l="l" t="t" r="r" b="b"/>
              <a:pathLst>
                <a:path w="9156" h="4918" fill="none" extrusionOk="0">
                  <a:moveTo>
                    <a:pt x="4578" y="4917"/>
                  </a:moveTo>
                  <a:lnTo>
                    <a:pt x="1" y="1"/>
                  </a:lnTo>
                  <a:lnTo>
                    <a:pt x="4578" y="1"/>
                  </a:lnTo>
                  <a:lnTo>
                    <a:pt x="9156" y="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23"/>
            <p:cNvSpPr/>
            <p:nvPr/>
          </p:nvSpPr>
          <p:spPr>
            <a:xfrm>
              <a:off x="4842737" y="2996780"/>
              <a:ext cx="472971" cy="49566"/>
            </a:xfrm>
            <a:custGeom>
              <a:avLst/>
              <a:gdLst/>
              <a:ahLst/>
              <a:cxnLst/>
              <a:rect l="l" t="t" r="r" b="b"/>
              <a:pathLst>
                <a:path w="10258" h="1075" extrusionOk="0">
                  <a:moveTo>
                    <a:pt x="538" y="1"/>
                  </a:moveTo>
                  <a:cubicBezTo>
                    <a:pt x="255" y="1"/>
                    <a:pt x="1" y="227"/>
                    <a:pt x="1" y="538"/>
                  </a:cubicBezTo>
                  <a:cubicBezTo>
                    <a:pt x="1" y="820"/>
                    <a:pt x="255" y="1075"/>
                    <a:pt x="538" y="1075"/>
                  </a:cubicBezTo>
                  <a:lnTo>
                    <a:pt x="9721" y="1075"/>
                  </a:lnTo>
                  <a:cubicBezTo>
                    <a:pt x="10004" y="1075"/>
                    <a:pt x="10258" y="820"/>
                    <a:pt x="10258" y="538"/>
                  </a:cubicBezTo>
                  <a:cubicBezTo>
                    <a:pt x="10258" y="227"/>
                    <a:pt x="10004" y="1"/>
                    <a:pt x="9721" y="1"/>
                  </a:cubicBez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23"/>
            <p:cNvSpPr/>
            <p:nvPr/>
          </p:nvSpPr>
          <p:spPr>
            <a:xfrm>
              <a:off x="4842737" y="3938741"/>
              <a:ext cx="472971" cy="49566"/>
            </a:xfrm>
            <a:custGeom>
              <a:avLst/>
              <a:gdLst/>
              <a:ahLst/>
              <a:cxnLst/>
              <a:rect l="l" t="t" r="r" b="b"/>
              <a:pathLst>
                <a:path w="10258" h="1075" extrusionOk="0">
                  <a:moveTo>
                    <a:pt x="538" y="0"/>
                  </a:moveTo>
                  <a:cubicBezTo>
                    <a:pt x="255" y="0"/>
                    <a:pt x="1" y="226"/>
                    <a:pt x="1" y="537"/>
                  </a:cubicBezTo>
                  <a:cubicBezTo>
                    <a:pt x="1" y="820"/>
                    <a:pt x="255" y="1074"/>
                    <a:pt x="538" y="1074"/>
                  </a:cubicBezTo>
                  <a:lnTo>
                    <a:pt x="9721" y="1074"/>
                  </a:lnTo>
                  <a:cubicBezTo>
                    <a:pt x="10004" y="1074"/>
                    <a:pt x="10258" y="820"/>
                    <a:pt x="10258" y="537"/>
                  </a:cubicBezTo>
                  <a:cubicBezTo>
                    <a:pt x="10258" y="226"/>
                    <a:pt x="10004" y="0"/>
                    <a:pt x="9721" y="0"/>
                  </a:cubicBez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23"/>
            <p:cNvSpPr/>
            <p:nvPr/>
          </p:nvSpPr>
          <p:spPr>
            <a:xfrm>
              <a:off x="5016006" y="4313958"/>
              <a:ext cx="46" cy="237131"/>
            </a:xfrm>
            <a:custGeom>
              <a:avLst/>
              <a:gdLst/>
              <a:ahLst/>
              <a:cxnLst/>
              <a:rect l="l" t="t" r="r" b="b"/>
              <a:pathLst>
                <a:path w="1" h="5143" fill="none" extrusionOk="0">
                  <a:moveTo>
                    <a:pt x="1" y="0"/>
                  </a:moveTo>
                  <a:lnTo>
                    <a:pt x="1" y="5143"/>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23"/>
            <p:cNvSpPr/>
            <p:nvPr/>
          </p:nvSpPr>
          <p:spPr>
            <a:xfrm>
              <a:off x="5038183" y="4321750"/>
              <a:ext cx="46" cy="241096"/>
            </a:xfrm>
            <a:custGeom>
              <a:avLst/>
              <a:gdLst/>
              <a:ahLst/>
              <a:cxnLst/>
              <a:rect l="l" t="t" r="r" b="b"/>
              <a:pathLst>
                <a:path w="1" h="5229" fill="none" extrusionOk="0">
                  <a:moveTo>
                    <a:pt x="0" y="1"/>
                  </a:moveTo>
                  <a:lnTo>
                    <a:pt x="0" y="5228"/>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23"/>
            <p:cNvSpPr/>
            <p:nvPr/>
          </p:nvSpPr>
          <p:spPr>
            <a:xfrm>
              <a:off x="5062943" y="4321750"/>
              <a:ext cx="46" cy="250179"/>
            </a:xfrm>
            <a:custGeom>
              <a:avLst/>
              <a:gdLst/>
              <a:ahLst/>
              <a:cxnLst/>
              <a:rect l="l" t="t" r="r" b="b"/>
              <a:pathLst>
                <a:path w="1" h="5426" fill="none" extrusionOk="0">
                  <a:moveTo>
                    <a:pt x="0" y="1"/>
                  </a:moveTo>
                  <a:lnTo>
                    <a:pt x="0" y="54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23"/>
            <p:cNvSpPr/>
            <p:nvPr/>
          </p:nvSpPr>
          <p:spPr>
            <a:xfrm>
              <a:off x="5141094" y="4313958"/>
              <a:ext cx="46" cy="237131"/>
            </a:xfrm>
            <a:custGeom>
              <a:avLst/>
              <a:gdLst/>
              <a:ahLst/>
              <a:cxnLst/>
              <a:rect l="l" t="t" r="r" b="b"/>
              <a:pathLst>
                <a:path w="1" h="5143" fill="none" extrusionOk="0">
                  <a:moveTo>
                    <a:pt x="1" y="0"/>
                  </a:moveTo>
                  <a:lnTo>
                    <a:pt x="1" y="5143"/>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23"/>
            <p:cNvSpPr/>
            <p:nvPr/>
          </p:nvSpPr>
          <p:spPr>
            <a:xfrm>
              <a:off x="5118962" y="4321750"/>
              <a:ext cx="46" cy="241096"/>
            </a:xfrm>
            <a:custGeom>
              <a:avLst/>
              <a:gdLst/>
              <a:ahLst/>
              <a:cxnLst/>
              <a:rect l="l" t="t" r="r" b="b"/>
              <a:pathLst>
                <a:path w="1" h="5229" fill="none" extrusionOk="0">
                  <a:moveTo>
                    <a:pt x="0" y="1"/>
                  </a:moveTo>
                  <a:lnTo>
                    <a:pt x="0" y="5228"/>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23"/>
            <p:cNvSpPr/>
            <p:nvPr/>
          </p:nvSpPr>
          <p:spPr>
            <a:xfrm>
              <a:off x="5094203" y="4321750"/>
              <a:ext cx="46" cy="250179"/>
            </a:xfrm>
            <a:custGeom>
              <a:avLst/>
              <a:gdLst/>
              <a:ahLst/>
              <a:cxnLst/>
              <a:rect l="l" t="t" r="r" b="b"/>
              <a:pathLst>
                <a:path w="1" h="5426" fill="none" extrusionOk="0">
                  <a:moveTo>
                    <a:pt x="0" y="1"/>
                  </a:moveTo>
                  <a:lnTo>
                    <a:pt x="0" y="54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23"/>
            <p:cNvSpPr/>
            <p:nvPr/>
          </p:nvSpPr>
          <p:spPr>
            <a:xfrm>
              <a:off x="4984745" y="4238389"/>
              <a:ext cx="188949" cy="145654"/>
            </a:xfrm>
            <a:custGeom>
              <a:avLst/>
              <a:gdLst/>
              <a:ahLst/>
              <a:cxnLst/>
              <a:rect l="l" t="t" r="r" b="b"/>
              <a:pathLst>
                <a:path w="4098" h="3159" extrusionOk="0">
                  <a:moveTo>
                    <a:pt x="2063" y="0"/>
                  </a:moveTo>
                  <a:cubicBezTo>
                    <a:pt x="905" y="0"/>
                    <a:pt x="1" y="905"/>
                    <a:pt x="1" y="2063"/>
                  </a:cubicBezTo>
                  <a:lnTo>
                    <a:pt x="1" y="2120"/>
                  </a:lnTo>
                  <a:cubicBezTo>
                    <a:pt x="1" y="2812"/>
                    <a:pt x="1025" y="3158"/>
                    <a:pt x="2049" y="3158"/>
                  </a:cubicBezTo>
                  <a:cubicBezTo>
                    <a:pt x="3074" y="3158"/>
                    <a:pt x="4098" y="2812"/>
                    <a:pt x="4098" y="2120"/>
                  </a:cubicBezTo>
                  <a:lnTo>
                    <a:pt x="4098" y="2063"/>
                  </a:lnTo>
                  <a:cubicBezTo>
                    <a:pt x="4098" y="905"/>
                    <a:pt x="3194" y="0"/>
                    <a:pt x="2063"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23"/>
            <p:cNvSpPr/>
            <p:nvPr/>
          </p:nvSpPr>
          <p:spPr>
            <a:xfrm>
              <a:off x="5027763" y="4178450"/>
              <a:ext cx="91247" cy="78244"/>
            </a:xfrm>
            <a:custGeom>
              <a:avLst/>
              <a:gdLst/>
              <a:ahLst/>
              <a:cxnLst/>
              <a:rect l="l" t="t" r="r" b="b"/>
              <a:pathLst>
                <a:path w="1979" h="1697" extrusionOk="0">
                  <a:moveTo>
                    <a:pt x="1130" y="1"/>
                  </a:moveTo>
                  <a:cubicBezTo>
                    <a:pt x="368" y="1"/>
                    <a:pt x="0" y="905"/>
                    <a:pt x="509" y="1442"/>
                  </a:cubicBezTo>
                  <a:cubicBezTo>
                    <a:pt x="684" y="1617"/>
                    <a:pt x="902" y="1696"/>
                    <a:pt x="1116" y="1696"/>
                  </a:cubicBezTo>
                  <a:cubicBezTo>
                    <a:pt x="1556" y="1696"/>
                    <a:pt x="1978" y="1362"/>
                    <a:pt x="1978" y="848"/>
                  </a:cubicBezTo>
                  <a:cubicBezTo>
                    <a:pt x="1978" y="368"/>
                    <a:pt x="1583" y="1"/>
                    <a:pt x="1130" y="1"/>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42" name="Google Shape;13842;p23"/>
          <p:cNvSpPr/>
          <p:nvPr/>
        </p:nvSpPr>
        <p:spPr>
          <a:xfrm flipH="1">
            <a:off x="11728749" y="39042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843" name="Google Shape;13843;p23"/>
          <p:cNvGrpSpPr/>
          <p:nvPr/>
        </p:nvGrpSpPr>
        <p:grpSpPr>
          <a:xfrm flipH="1">
            <a:off x="11387473" y="4299809"/>
            <a:ext cx="227241" cy="278656"/>
            <a:chOff x="7314226" y="2364570"/>
            <a:chExt cx="170431" cy="208992"/>
          </a:xfrm>
        </p:grpSpPr>
        <p:sp>
          <p:nvSpPr>
            <p:cNvPr id="13844" name="Google Shape;13844;p2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2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2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2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48" name="Google Shape;13848;p23"/>
          <p:cNvSpPr/>
          <p:nvPr/>
        </p:nvSpPr>
        <p:spPr>
          <a:xfrm flipH="1">
            <a:off x="11342991" y="31845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49" name="Google Shape;13849;p23"/>
          <p:cNvSpPr/>
          <p:nvPr/>
        </p:nvSpPr>
        <p:spPr>
          <a:xfrm>
            <a:off x="11627134" y="53836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50" name="Google Shape;13850;p23"/>
          <p:cNvSpPr/>
          <p:nvPr/>
        </p:nvSpPr>
        <p:spPr>
          <a:xfrm>
            <a:off x="11428774" y="6128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851" name="Google Shape;13851;p23"/>
          <p:cNvGrpSpPr/>
          <p:nvPr/>
        </p:nvGrpSpPr>
        <p:grpSpPr>
          <a:xfrm rot="-1574685">
            <a:off x="89904" y="4565906"/>
            <a:ext cx="1817727" cy="2467348"/>
            <a:chOff x="194992" y="649517"/>
            <a:chExt cx="1363316" cy="1850538"/>
          </a:xfrm>
        </p:grpSpPr>
        <p:sp>
          <p:nvSpPr>
            <p:cNvPr id="13852" name="Google Shape;13852;p23"/>
            <p:cNvSpPr/>
            <p:nvPr/>
          </p:nvSpPr>
          <p:spPr>
            <a:xfrm rot="-4469649">
              <a:off x="308548" y="1714914"/>
              <a:ext cx="564737" cy="665080"/>
            </a:xfrm>
            <a:custGeom>
              <a:avLst/>
              <a:gdLst/>
              <a:ahLst/>
              <a:cxnLst/>
              <a:rect l="l" t="t" r="r" b="b"/>
              <a:pathLst>
                <a:path w="14948" h="17604" fill="none" extrusionOk="0">
                  <a:moveTo>
                    <a:pt x="2148" y="14722"/>
                  </a:moveTo>
                  <a:lnTo>
                    <a:pt x="0" y="0"/>
                  </a:lnTo>
                  <a:lnTo>
                    <a:pt x="9551" y="8844"/>
                  </a:lnTo>
                  <a:lnTo>
                    <a:pt x="14948" y="17604"/>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23"/>
            <p:cNvSpPr/>
            <p:nvPr/>
          </p:nvSpPr>
          <p:spPr>
            <a:xfrm rot="-4469649">
              <a:off x="568991" y="1743037"/>
              <a:ext cx="345952" cy="170841"/>
            </a:xfrm>
            <a:custGeom>
              <a:avLst/>
              <a:gdLst/>
              <a:ahLst/>
              <a:cxnLst/>
              <a:rect l="l" t="t" r="r" b="b"/>
              <a:pathLst>
                <a:path w="9157" h="4522" fill="none" extrusionOk="0">
                  <a:moveTo>
                    <a:pt x="9156" y="4521"/>
                  </a:moveTo>
                  <a:lnTo>
                    <a:pt x="1"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23"/>
            <p:cNvSpPr/>
            <p:nvPr/>
          </p:nvSpPr>
          <p:spPr>
            <a:xfrm rot="-4469649">
              <a:off x="14488" y="1646273"/>
              <a:ext cx="949073" cy="346972"/>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23"/>
            <p:cNvSpPr/>
            <p:nvPr/>
          </p:nvSpPr>
          <p:spPr>
            <a:xfrm rot="-4469649">
              <a:off x="262439" y="1295448"/>
              <a:ext cx="540217" cy="48056"/>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23"/>
            <p:cNvSpPr/>
            <p:nvPr/>
          </p:nvSpPr>
          <p:spPr>
            <a:xfrm rot="-4469649">
              <a:off x="887754" y="2160223"/>
              <a:ext cx="136651" cy="432393"/>
            </a:xfrm>
            <a:custGeom>
              <a:avLst/>
              <a:gdLst/>
              <a:ahLst/>
              <a:cxnLst/>
              <a:rect l="l" t="t" r="r" b="b"/>
              <a:pathLst>
                <a:path w="3617" h="11445" extrusionOk="0">
                  <a:moveTo>
                    <a:pt x="2289" y="1"/>
                  </a:moveTo>
                  <a:lnTo>
                    <a:pt x="2289" y="1"/>
                  </a:lnTo>
                  <a:cubicBezTo>
                    <a:pt x="2289" y="1"/>
                    <a:pt x="0" y="6133"/>
                    <a:pt x="2402" y="11445"/>
                  </a:cubicBezTo>
                  <a:cubicBezTo>
                    <a:pt x="3617" y="7715"/>
                    <a:pt x="3589" y="3702"/>
                    <a:pt x="2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23"/>
            <p:cNvSpPr/>
            <p:nvPr/>
          </p:nvSpPr>
          <p:spPr>
            <a:xfrm rot="-4469649">
              <a:off x="1125142" y="1558565"/>
              <a:ext cx="288262" cy="519929"/>
            </a:xfrm>
            <a:custGeom>
              <a:avLst/>
              <a:gdLst/>
              <a:ahLst/>
              <a:cxnLst/>
              <a:rect l="l" t="t" r="r" b="b"/>
              <a:pathLst>
                <a:path w="7630" h="13762" extrusionOk="0">
                  <a:moveTo>
                    <a:pt x="650" y="1"/>
                  </a:moveTo>
                  <a:lnTo>
                    <a:pt x="650" y="1"/>
                  </a:lnTo>
                  <a:cubicBezTo>
                    <a:pt x="0" y="5087"/>
                    <a:pt x="2797" y="9608"/>
                    <a:pt x="7629" y="13762"/>
                  </a:cubicBezTo>
                  <a:cubicBezTo>
                    <a:pt x="7177" y="5568"/>
                    <a:pt x="650" y="1"/>
                    <a:pt x="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23"/>
            <p:cNvSpPr/>
            <p:nvPr/>
          </p:nvSpPr>
          <p:spPr>
            <a:xfrm rot="-4469649">
              <a:off x="838314" y="1471363"/>
              <a:ext cx="293627" cy="205448"/>
            </a:xfrm>
            <a:custGeom>
              <a:avLst/>
              <a:gdLst/>
              <a:ahLst/>
              <a:cxnLst/>
              <a:rect l="l" t="t" r="r" b="b"/>
              <a:pathLst>
                <a:path w="7772" h="5438" extrusionOk="0">
                  <a:moveTo>
                    <a:pt x="1744" y="1"/>
                  </a:moveTo>
                  <a:cubicBezTo>
                    <a:pt x="1185" y="1"/>
                    <a:pt x="602" y="141"/>
                    <a:pt x="1" y="464"/>
                  </a:cubicBezTo>
                  <a:lnTo>
                    <a:pt x="7771" y="5438"/>
                  </a:lnTo>
                  <a:cubicBezTo>
                    <a:pt x="7771" y="5438"/>
                    <a:pt x="5231" y="1"/>
                    <a:pt x="1744"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23"/>
            <p:cNvSpPr/>
            <p:nvPr/>
          </p:nvSpPr>
          <p:spPr>
            <a:xfrm rot="-4469649">
              <a:off x="654172" y="1162773"/>
              <a:ext cx="404625" cy="128641"/>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23"/>
            <p:cNvSpPr/>
            <p:nvPr/>
          </p:nvSpPr>
          <p:spPr>
            <a:xfrm rot="-4469649">
              <a:off x="293575" y="1325119"/>
              <a:ext cx="246628" cy="211417"/>
            </a:xfrm>
            <a:custGeom>
              <a:avLst/>
              <a:gdLst/>
              <a:ahLst/>
              <a:cxnLst/>
              <a:rect l="l" t="t" r="r" b="b"/>
              <a:pathLst>
                <a:path w="6528" h="5596" extrusionOk="0">
                  <a:moveTo>
                    <a:pt x="6527" y="1"/>
                  </a:moveTo>
                  <a:cubicBezTo>
                    <a:pt x="6527" y="1"/>
                    <a:pt x="0" y="1527"/>
                    <a:pt x="57" y="5596"/>
                  </a:cubicBezTo>
                  <a:lnTo>
                    <a:pt x="6527"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23"/>
            <p:cNvSpPr/>
            <p:nvPr/>
          </p:nvSpPr>
          <p:spPr>
            <a:xfrm rot="-4469649">
              <a:off x="440149" y="866744"/>
              <a:ext cx="294685" cy="69591"/>
            </a:xfrm>
            <a:custGeom>
              <a:avLst/>
              <a:gdLst/>
              <a:ahLst/>
              <a:cxnLst/>
              <a:rect l="l" t="t" r="r" b="b"/>
              <a:pathLst>
                <a:path w="7800" h="1842" extrusionOk="0">
                  <a:moveTo>
                    <a:pt x="3667" y="1"/>
                  </a:moveTo>
                  <a:cubicBezTo>
                    <a:pt x="2232" y="1"/>
                    <a:pt x="786" y="421"/>
                    <a:pt x="1" y="1841"/>
                  </a:cubicBezTo>
                  <a:lnTo>
                    <a:pt x="7799" y="880"/>
                  </a:lnTo>
                  <a:cubicBezTo>
                    <a:pt x="7799" y="880"/>
                    <a:pt x="5744" y="1"/>
                    <a:pt x="3667"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23"/>
            <p:cNvSpPr/>
            <p:nvPr/>
          </p:nvSpPr>
          <p:spPr>
            <a:xfrm rot="-4469649">
              <a:off x="799120" y="2044173"/>
              <a:ext cx="291473" cy="318184"/>
            </a:xfrm>
            <a:custGeom>
              <a:avLst/>
              <a:gdLst/>
              <a:ahLst/>
              <a:cxnLst/>
              <a:rect l="l" t="t" r="r" b="b"/>
              <a:pathLst>
                <a:path w="7715" h="8422" extrusionOk="0">
                  <a:moveTo>
                    <a:pt x="1" y="1"/>
                  </a:moveTo>
                  <a:lnTo>
                    <a:pt x="1" y="1"/>
                  </a:lnTo>
                  <a:cubicBezTo>
                    <a:pt x="1611" y="3222"/>
                    <a:pt x="4183" y="6019"/>
                    <a:pt x="7715" y="8421"/>
                  </a:cubicBezTo>
                  <a:cubicBezTo>
                    <a:pt x="7715" y="8421"/>
                    <a:pt x="4352" y="1696"/>
                    <a:pt x="1"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23"/>
            <p:cNvSpPr/>
            <p:nvPr/>
          </p:nvSpPr>
          <p:spPr>
            <a:xfrm rot="-4469649">
              <a:off x="938624" y="1568173"/>
              <a:ext cx="433451" cy="235937"/>
            </a:xfrm>
            <a:custGeom>
              <a:avLst/>
              <a:gdLst/>
              <a:ahLst/>
              <a:cxnLst/>
              <a:rect l="l" t="t" r="r" b="b"/>
              <a:pathLst>
                <a:path w="11473" h="6245" extrusionOk="0">
                  <a:moveTo>
                    <a:pt x="941" y="0"/>
                  </a:moveTo>
                  <a:cubicBezTo>
                    <a:pt x="624" y="0"/>
                    <a:pt x="309" y="27"/>
                    <a:pt x="1" y="85"/>
                  </a:cubicBezTo>
                  <a:cubicBezTo>
                    <a:pt x="2798" y="2741"/>
                    <a:pt x="6585" y="4832"/>
                    <a:pt x="11473" y="6245"/>
                  </a:cubicBezTo>
                  <a:cubicBezTo>
                    <a:pt x="11473" y="6245"/>
                    <a:pt x="5776" y="0"/>
                    <a:pt x="94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23"/>
            <p:cNvSpPr/>
            <p:nvPr/>
          </p:nvSpPr>
          <p:spPr>
            <a:xfrm rot="-4469649">
              <a:off x="409798" y="1629757"/>
              <a:ext cx="254109" cy="294685"/>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23"/>
            <p:cNvSpPr/>
            <p:nvPr/>
          </p:nvSpPr>
          <p:spPr>
            <a:xfrm rot="-4469649">
              <a:off x="814957" y="1125493"/>
              <a:ext cx="338434" cy="342741"/>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23"/>
            <p:cNvSpPr/>
            <p:nvPr/>
          </p:nvSpPr>
          <p:spPr>
            <a:xfrm rot="-4469649">
              <a:off x="536287" y="769037"/>
              <a:ext cx="418528" cy="224187"/>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67" name="Google Shape;13867;p23"/>
          <p:cNvSpPr/>
          <p:nvPr/>
        </p:nvSpPr>
        <p:spPr>
          <a:xfrm>
            <a:off x="279091" y="974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868" name="Google Shape;13868;p23"/>
          <p:cNvGrpSpPr/>
          <p:nvPr/>
        </p:nvGrpSpPr>
        <p:grpSpPr>
          <a:xfrm>
            <a:off x="512602" y="1370276"/>
            <a:ext cx="227241" cy="278656"/>
            <a:chOff x="7314226" y="2364570"/>
            <a:chExt cx="170431" cy="208992"/>
          </a:xfrm>
        </p:grpSpPr>
        <p:sp>
          <p:nvSpPr>
            <p:cNvPr id="13869" name="Google Shape;13869;p2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2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2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2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73" name="Google Shape;13873;p23"/>
          <p:cNvSpPr/>
          <p:nvPr/>
        </p:nvSpPr>
        <p:spPr>
          <a:xfrm>
            <a:off x="652000" y="2550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4" name="Google Shape;13874;p23"/>
          <p:cNvSpPr/>
          <p:nvPr/>
        </p:nvSpPr>
        <p:spPr>
          <a:xfrm>
            <a:off x="248934" y="26732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5" name="Google Shape;13875;p23"/>
          <p:cNvSpPr/>
          <p:nvPr/>
        </p:nvSpPr>
        <p:spPr>
          <a:xfrm>
            <a:off x="638234" y="42911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6" name="Google Shape;13876;p23"/>
          <p:cNvSpPr/>
          <p:nvPr/>
        </p:nvSpPr>
        <p:spPr>
          <a:xfrm>
            <a:off x="1273225" y="51058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877" name="Google Shape;13877;p23"/>
          <p:cNvGrpSpPr/>
          <p:nvPr/>
        </p:nvGrpSpPr>
        <p:grpSpPr>
          <a:xfrm>
            <a:off x="627969" y="3289676"/>
            <a:ext cx="227241" cy="278656"/>
            <a:chOff x="7314226" y="2364570"/>
            <a:chExt cx="170431" cy="208992"/>
          </a:xfrm>
        </p:grpSpPr>
        <p:sp>
          <p:nvSpPr>
            <p:cNvPr id="13878" name="Google Shape;13878;p2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2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2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2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9148537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3882"/>
        <p:cNvGrpSpPr/>
        <p:nvPr/>
      </p:nvGrpSpPr>
      <p:grpSpPr>
        <a:xfrm>
          <a:off x="0" y="0"/>
          <a:ext cx="0" cy="0"/>
          <a:chOff x="0" y="0"/>
          <a:chExt cx="0" cy="0"/>
        </a:xfrm>
      </p:grpSpPr>
      <p:grpSp>
        <p:nvGrpSpPr>
          <p:cNvPr id="13883" name="Google Shape;13883;p24"/>
          <p:cNvGrpSpPr/>
          <p:nvPr/>
        </p:nvGrpSpPr>
        <p:grpSpPr>
          <a:xfrm>
            <a:off x="-59163" y="-149462"/>
            <a:ext cx="12310325" cy="7156923"/>
            <a:chOff x="-36097" y="-112100"/>
            <a:chExt cx="9232744" cy="5367692"/>
          </a:xfrm>
        </p:grpSpPr>
        <p:sp>
          <p:nvSpPr>
            <p:cNvPr id="13884" name="Google Shape;13884;p24"/>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24"/>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24"/>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24"/>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24"/>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24"/>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24"/>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24"/>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24"/>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24"/>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24"/>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24"/>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24"/>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24"/>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24"/>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24"/>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24"/>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24"/>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24"/>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24"/>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24"/>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24"/>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24"/>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24"/>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24"/>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24"/>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24"/>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24"/>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24"/>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24"/>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24"/>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24"/>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24"/>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24"/>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24"/>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24"/>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24"/>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24"/>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24"/>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24"/>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24"/>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24"/>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24"/>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24"/>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24"/>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9" name="Google Shape;13929;p24"/>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0" name="Google Shape;13930;p24"/>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24"/>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24"/>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24"/>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24"/>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24"/>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24"/>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24"/>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24"/>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24"/>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24"/>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24"/>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24"/>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24"/>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24"/>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24"/>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24"/>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24"/>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24"/>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24"/>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24"/>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24"/>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24"/>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24"/>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24"/>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24"/>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24"/>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24"/>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24"/>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24"/>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24"/>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24"/>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24"/>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24"/>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24"/>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24"/>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24"/>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24"/>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24"/>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24"/>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24"/>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24"/>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24"/>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24"/>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24"/>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24"/>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24"/>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24"/>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24"/>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24"/>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24"/>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24"/>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24"/>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24"/>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24"/>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24"/>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24"/>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24"/>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24"/>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24"/>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24"/>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24"/>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24"/>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24"/>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24"/>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24"/>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24"/>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24"/>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24"/>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24"/>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24"/>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24"/>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24"/>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24"/>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24"/>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24"/>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24"/>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24"/>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24"/>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24"/>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24"/>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24"/>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24"/>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24"/>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24"/>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24"/>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24"/>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24"/>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24"/>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24"/>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24"/>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24"/>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24"/>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24"/>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24"/>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24"/>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24"/>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24"/>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24"/>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24"/>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24"/>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24"/>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24"/>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24"/>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24"/>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24"/>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24"/>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24"/>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24"/>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24"/>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24"/>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24"/>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24"/>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24"/>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24"/>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24"/>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24"/>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24"/>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24"/>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24"/>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24"/>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24"/>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24"/>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24"/>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24"/>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24"/>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24"/>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24"/>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24"/>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24"/>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24"/>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24"/>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24"/>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24"/>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24"/>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24"/>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24"/>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24"/>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24"/>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24"/>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24"/>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24"/>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24"/>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24"/>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24"/>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24"/>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24"/>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24"/>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24"/>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24"/>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24"/>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24"/>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24"/>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24"/>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24"/>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24"/>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24"/>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24"/>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24"/>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24"/>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24"/>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24"/>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24"/>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24"/>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24"/>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24"/>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24"/>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24"/>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24"/>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24"/>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24"/>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24"/>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24"/>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24"/>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24"/>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24"/>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24"/>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24"/>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24"/>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24"/>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24"/>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24"/>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24"/>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24"/>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24"/>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24"/>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24"/>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24"/>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24"/>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24"/>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24"/>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24"/>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24"/>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24"/>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24"/>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24"/>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24"/>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24"/>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24"/>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24"/>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24"/>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24"/>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24"/>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24"/>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24"/>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24"/>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24"/>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24"/>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24"/>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24"/>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24"/>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24"/>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24"/>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24"/>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24"/>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24"/>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24"/>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24"/>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24"/>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24"/>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24"/>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24"/>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24"/>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24"/>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24"/>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24"/>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24"/>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24"/>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24"/>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24"/>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24"/>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24"/>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24"/>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24"/>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24"/>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24"/>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24"/>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24"/>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24"/>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24"/>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24"/>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24"/>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24"/>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24"/>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24"/>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24"/>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24"/>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24"/>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24"/>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24"/>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24"/>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24"/>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24"/>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24"/>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24"/>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24"/>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6" name="Google Shape;14186;p24"/>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7" name="Google Shape;14187;p24"/>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24"/>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24"/>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24"/>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1" name="Google Shape;14191;p24"/>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24"/>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24"/>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24"/>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24"/>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24"/>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24"/>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24"/>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9" name="Google Shape;14199;p24"/>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0" name="Google Shape;14200;p24"/>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1" name="Google Shape;14201;p24"/>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2" name="Google Shape;14202;p24"/>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3" name="Google Shape;14203;p24"/>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4" name="Google Shape;14204;p24"/>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5" name="Google Shape;14205;p24"/>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6" name="Google Shape;14206;p24"/>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7" name="Google Shape;14207;p24"/>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8" name="Google Shape;14208;p24"/>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9" name="Google Shape;14209;p24"/>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24"/>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1" name="Google Shape;14211;p24"/>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2" name="Google Shape;14212;p24"/>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24"/>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4" name="Google Shape;14214;p24"/>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24"/>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6" name="Google Shape;14216;p24"/>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7" name="Google Shape;14217;p24"/>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8" name="Google Shape;14218;p24"/>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9" name="Google Shape;14219;p24"/>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0" name="Google Shape;14220;p24"/>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1" name="Google Shape;14221;p24"/>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24"/>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3" name="Google Shape;14223;p24"/>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4" name="Google Shape;14224;p24"/>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24"/>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6" name="Google Shape;14226;p24"/>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24"/>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8" name="Google Shape;14228;p24"/>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9" name="Google Shape;14229;p24"/>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0" name="Google Shape;14230;p24"/>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24"/>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24"/>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24"/>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24"/>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24"/>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24"/>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24"/>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24"/>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24"/>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24"/>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24"/>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24"/>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24"/>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24"/>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24"/>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24"/>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24"/>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24"/>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24"/>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24"/>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24"/>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24"/>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24"/>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24"/>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24"/>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24"/>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24"/>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24"/>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24"/>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24"/>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24"/>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24"/>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24"/>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24"/>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24"/>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24"/>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24"/>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24"/>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24"/>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24"/>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24"/>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24"/>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24"/>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24"/>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24"/>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24"/>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24"/>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24"/>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24"/>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24"/>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24"/>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24"/>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24"/>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24"/>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24"/>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24"/>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24"/>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24"/>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24"/>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24"/>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24"/>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24"/>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24"/>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24"/>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24"/>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24"/>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24"/>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24"/>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24"/>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24"/>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24"/>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24"/>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24"/>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24"/>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24"/>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24"/>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24"/>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24"/>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24"/>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24"/>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24"/>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24"/>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24"/>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24"/>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24"/>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24"/>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24"/>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24"/>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24"/>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24"/>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24"/>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24"/>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24"/>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24"/>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24"/>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24"/>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24"/>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24"/>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24"/>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24"/>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24"/>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24"/>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24"/>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24"/>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24"/>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24"/>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24"/>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24"/>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24"/>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24"/>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24"/>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24"/>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24"/>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24"/>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24"/>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24"/>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24"/>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24"/>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24"/>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24"/>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24"/>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24"/>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24"/>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24"/>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24"/>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24"/>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24"/>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24"/>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24"/>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24"/>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24"/>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24"/>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24"/>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24"/>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24"/>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24"/>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24"/>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24"/>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24"/>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24"/>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24"/>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24"/>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24"/>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24"/>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24"/>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24"/>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24"/>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24"/>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24"/>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24"/>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24"/>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24"/>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24"/>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24"/>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24"/>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24"/>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24"/>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24"/>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24"/>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24"/>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24"/>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24"/>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24"/>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24"/>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24"/>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24"/>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24"/>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24"/>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24"/>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24"/>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24"/>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24"/>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24"/>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24"/>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24"/>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24"/>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24"/>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24"/>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24"/>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24"/>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4"/>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4"/>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4"/>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4"/>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4"/>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4"/>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4"/>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4"/>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4"/>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24"/>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24"/>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24"/>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24"/>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24"/>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24"/>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24"/>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4"/>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4"/>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4"/>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4"/>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4"/>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4"/>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4"/>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4"/>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4"/>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4"/>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4"/>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4"/>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4"/>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4"/>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4"/>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4"/>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4"/>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4"/>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4"/>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4"/>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4"/>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4"/>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4"/>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4"/>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4"/>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4"/>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4"/>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4"/>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4"/>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4"/>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4"/>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4"/>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4"/>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4"/>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4"/>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4"/>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4"/>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4"/>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4"/>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4"/>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4"/>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4"/>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4"/>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4"/>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4"/>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4"/>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4"/>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4"/>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4"/>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4"/>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4"/>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4"/>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4"/>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4"/>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4"/>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4"/>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4"/>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4"/>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4"/>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4"/>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4"/>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4"/>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4"/>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4"/>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4"/>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4"/>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4"/>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4"/>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4"/>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4"/>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4"/>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4"/>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4"/>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4"/>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4"/>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4"/>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4"/>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4"/>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4"/>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4"/>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4"/>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4"/>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4"/>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4"/>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4"/>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4"/>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4"/>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4"/>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4"/>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4"/>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4"/>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4"/>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19" name="Google Shape;14519;p24"/>
          <p:cNvSpPr txBox="1">
            <a:spLocks noGrp="1"/>
          </p:cNvSpPr>
          <p:nvPr>
            <p:ph type="subTitle" idx="1"/>
          </p:nvPr>
        </p:nvSpPr>
        <p:spPr>
          <a:xfrm>
            <a:off x="1355200" y="3856567"/>
            <a:ext cx="21364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4520" name="Google Shape;14520;p24"/>
          <p:cNvSpPr txBox="1">
            <a:spLocks noGrp="1"/>
          </p:cNvSpPr>
          <p:nvPr>
            <p:ph type="subTitle" idx="2"/>
          </p:nvPr>
        </p:nvSpPr>
        <p:spPr>
          <a:xfrm>
            <a:off x="1355200" y="4264733"/>
            <a:ext cx="2136400" cy="10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21" name="Google Shape;14521;p24"/>
          <p:cNvSpPr txBox="1">
            <a:spLocks noGrp="1"/>
          </p:cNvSpPr>
          <p:nvPr>
            <p:ph type="subTitle" idx="3"/>
          </p:nvPr>
        </p:nvSpPr>
        <p:spPr>
          <a:xfrm>
            <a:off x="4933600" y="4264755"/>
            <a:ext cx="2324800" cy="10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22" name="Google Shape;14522;p24"/>
          <p:cNvSpPr txBox="1">
            <a:spLocks noGrp="1"/>
          </p:cNvSpPr>
          <p:nvPr>
            <p:ph type="subTitle" idx="4"/>
          </p:nvPr>
        </p:nvSpPr>
        <p:spPr>
          <a:xfrm>
            <a:off x="8512000" y="4264733"/>
            <a:ext cx="2324800" cy="10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23" name="Google Shape;14523;p24"/>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524" name="Google Shape;14524;p24"/>
          <p:cNvSpPr txBox="1">
            <a:spLocks noGrp="1"/>
          </p:cNvSpPr>
          <p:nvPr>
            <p:ph type="subTitle" idx="5"/>
          </p:nvPr>
        </p:nvSpPr>
        <p:spPr>
          <a:xfrm>
            <a:off x="4933600" y="3856567"/>
            <a:ext cx="2324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4525" name="Google Shape;14525;p24"/>
          <p:cNvSpPr txBox="1">
            <a:spLocks noGrp="1"/>
          </p:cNvSpPr>
          <p:nvPr>
            <p:ph type="subTitle" idx="6"/>
          </p:nvPr>
        </p:nvSpPr>
        <p:spPr>
          <a:xfrm>
            <a:off x="8512000" y="3856567"/>
            <a:ext cx="2324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grpSp>
        <p:nvGrpSpPr>
          <p:cNvPr id="14526" name="Google Shape;14526;p24"/>
          <p:cNvGrpSpPr/>
          <p:nvPr/>
        </p:nvGrpSpPr>
        <p:grpSpPr>
          <a:xfrm>
            <a:off x="11297173" y="5073325"/>
            <a:ext cx="863120" cy="897216"/>
            <a:chOff x="8472880" y="3804994"/>
            <a:chExt cx="647340" cy="672912"/>
          </a:xfrm>
        </p:grpSpPr>
        <p:sp>
          <p:nvSpPr>
            <p:cNvPr id="14527" name="Google Shape;14527;p24"/>
            <p:cNvSpPr/>
            <p:nvPr/>
          </p:nvSpPr>
          <p:spPr>
            <a:xfrm rot="-4356141">
              <a:off x="8548623" y="3933880"/>
              <a:ext cx="575094" cy="41514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4"/>
            <p:cNvSpPr/>
            <p:nvPr/>
          </p:nvSpPr>
          <p:spPr>
            <a:xfrm rot="-4356141">
              <a:off x="8631414" y="4057005"/>
              <a:ext cx="324145" cy="168936"/>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4"/>
            <p:cNvSpPr/>
            <p:nvPr/>
          </p:nvSpPr>
          <p:spPr>
            <a:xfrm rot="-4356141">
              <a:off x="8783775" y="4150289"/>
              <a:ext cx="64818" cy="38888"/>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4"/>
            <p:cNvSpPr/>
            <p:nvPr/>
          </p:nvSpPr>
          <p:spPr>
            <a:xfrm rot="-4356141">
              <a:off x="8817472" y="4147753"/>
              <a:ext cx="41850" cy="7418"/>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4"/>
            <p:cNvSpPr/>
            <p:nvPr/>
          </p:nvSpPr>
          <p:spPr>
            <a:xfrm rot="-4356141">
              <a:off x="8475860" y="4152168"/>
              <a:ext cx="111467" cy="8812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4"/>
            <p:cNvSpPr/>
            <p:nvPr/>
          </p:nvSpPr>
          <p:spPr>
            <a:xfrm rot="-4356141">
              <a:off x="8558991" y="4080724"/>
              <a:ext cx="49268" cy="60266"/>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33" name="Google Shape;14533;p24"/>
          <p:cNvSpPr/>
          <p:nvPr/>
        </p:nvSpPr>
        <p:spPr>
          <a:xfrm>
            <a:off x="11643234" y="2900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534" name="Google Shape;14534;p24"/>
          <p:cNvGrpSpPr/>
          <p:nvPr/>
        </p:nvGrpSpPr>
        <p:grpSpPr>
          <a:xfrm>
            <a:off x="9755333" y="5559551"/>
            <a:ext cx="1436272" cy="1373179"/>
            <a:chOff x="7316500" y="4169663"/>
            <a:chExt cx="1077204" cy="1029884"/>
          </a:xfrm>
        </p:grpSpPr>
        <p:sp>
          <p:nvSpPr>
            <p:cNvPr id="14535" name="Google Shape;14535;p24"/>
            <p:cNvSpPr/>
            <p:nvPr/>
          </p:nvSpPr>
          <p:spPr>
            <a:xfrm rot="-2093510" flipH="1">
              <a:off x="7429083" y="4353910"/>
              <a:ext cx="852038" cy="661389"/>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4"/>
            <p:cNvSpPr/>
            <p:nvPr/>
          </p:nvSpPr>
          <p:spPr>
            <a:xfrm rot="-2093510" flipH="1">
              <a:off x="7626435" y="4507945"/>
              <a:ext cx="443237" cy="354926"/>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4"/>
            <p:cNvSpPr/>
            <p:nvPr/>
          </p:nvSpPr>
          <p:spPr>
            <a:xfrm rot="-2093510" flipH="1">
              <a:off x="7844077" y="4605096"/>
              <a:ext cx="80264" cy="60667"/>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4"/>
            <p:cNvSpPr/>
            <p:nvPr/>
          </p:nvSpPr>
          <p:spPr>
            <a:xfrm rot="-2093510" flipH="1">
              <a:off x="7802045" y="4667399"/>
              <a:ext cx="61622" cy="36789"/>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4"/>
            <p:cNvSpPr/>
            <p:nvPr/>
          </p:nvSpPr>
          <p:spPr>
            <a:xfrm rot="-2093510" flipH="1">
              <a:off x="7406310" y="4562362"/>
              <a:ext cx="142823" cy="91707"/>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40" name="Google Shape;14540;p24"/>
          <p:cNvGrpSpPr/>
          <p:nvPr/>
        </p:nvGrpSpPr>
        <p:grpSpPr>
          <a:xfrm>
            <a:off x="10720036" y="308576"/>
            <a:ext cx="227241" cy="278656"/>
            <a:chOff x="7314226" y="2364570"/>
            <a:chExt cx="170431" cy="208992"/>
          </a:xfrm>
        </p:grpSpPr>
        <p:sp>
          <p:nvSpPr>
            <p:cNvPr id="14541" name="Google Shape;14541;p2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45" name="Google Shape;14545;p24"/>
          <p:cNvGrpSpPr/>
          <p:nvPr/>
        </p:nvGrpSpPr>
        <p:grpSpPr>
          <a:xfrm>
            <a:off x="472369" y="3714376"/>
            <a:ext cx="227241" cy="278656"/>
            <a:chOff x="7314226" y="2364570"/>
            <a:chExt cx="170431" cy="208992"/>
          </a:xfrm>
        </p:grpSpPr>
        <p:sp>
          <p:nvSpPr>
            <p:cNvPr id="14546" name="Google Shape;14546;p2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50" name="Google Shape;14550;p24"/>
          <p:cNvSpPr/>
          <p:nvPr/>
        </p:nvSpPr>
        <p:spPr>
          <a:xfrm>
            <a:off x="251291" y="41621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1" name="Google Shape;14551;p24"/>
          <p:cNvSpPr/>
          <p:nvPr/>
        </p:nvSpPr>
        <p:spPr>
          <a:xfrm>
            <a:off x="433700" y="49204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552" name="Google Shape;14552;p24"/>
          <p:cNvGrpSpPr/>
          <p:nvPr/>
        </p:nvGrpSpPr>
        <p:grpSpPr>
          <a:xfrm>
            <a:off x="102402" y="5737943"/>
            <a:ext cx="227241" cy="278656"/>
            <a:chOff x="7314226" y="2364570"/>
            <a:chExt cx="170431" cy="208992"/>
          </a:xfrm>
        </p:grpSpPr>
        <p:sp>
          <p:nvSpPr>
            <p:cNvPr id="14553" name="Google Shape;14553;p2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57" name="Google Shape;14557;p24"/>
          <p:cNvSpPr/>
          <p:nvPr/>
        </p:nvSpPr>
        <p:spPr>
          <a:xfrm>
            <a:off x="238434" y="30277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8" name="Google Shape;14558;p24"/>
          <p:cNvSpPr/>
          <p:nvPr/>
        </p:nvSpPr>
        <p:spPr>
          <a:xfrm>
            <a:off x="1063400" y="62835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7040347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559"/>
        <p:cNvGrpSpPr/>
        <p:nvPr/>
      </p:nvGrpSpPr>
      <p:grpSpPr>
        <a:xfrm>
          <a:off x="0" y="0"/>
          <a:ext cx="0" cy="0"/>
          <a:chOff x="0" y="0"/>
          <a:chExt cx="0" cy="0"/>
        </a:xfrm>
      </p:grpSpPr>
      <p:grpSp>
        <p:nvGrpSpPr>
          <p:cNvPr id="14560" name="Google Shape;14560;p25"/>
          <p:cNvGrpSpPr/>
          <p:nvPr/>
        </p:nvGrpSpPr>
        <p:grpSpPr>
          <a:xfrm>
            <a:off x="-59163" y="-149462"/>
            <a:ext cx="12310325" cy="7156923"/>
            <a:chOff x="-36097" y="-112100"/>
            <a:chExt cx="9232744" cy="5367692"/>
          </a:xfrm>
        </p:grpSpPr>
        <p:sp>
          <p:nvSpPr>
            <p:cNvPr id="14561" name="Google Shape;14561;p25"/>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5"/>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5"/>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5"/>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5"/>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5"/>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5"/>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5"/>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5"/>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5"/>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5"/>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5"/>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5"/>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5"/>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5"/>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5"/>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5"/>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5"/>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5"/>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5"/>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5"/>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5"/>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5"/>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5"/>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5"/>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5"/>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5"/>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5"/>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5"/>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5"/>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5"/>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5"/>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5"/>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5"/>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5"/>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5"/>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5"/>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5"/>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5"/>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5"/>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5"/>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5"/>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5"/>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5"/>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5"/>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5"/>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5"/>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5"/>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5"/>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5"/>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5"/>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5"/>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5"/>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5"/>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5"/>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5"/>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5"/>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5"/>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5"/>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5"/>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5"/>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5"/>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5"/>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5"/>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5"/>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5"/>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5"/>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5"/>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5"/>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5"/>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5"/>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5"/>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5"/>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5"/>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5"/>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5"/>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5"/>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5"/>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5"/>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5"/>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5"/>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5"/>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5"/>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5"/>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5"/>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5"/>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5"/>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5"/>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5"/>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5"/>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5"/>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5"/>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5"/>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5"/>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5"/>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5"/>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5"/>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5"/>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5"/>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5"/>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5"/>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5"/>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5"/>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5"/>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5"/>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5"/>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5"/>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5"/>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5"/>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5"/>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5"/>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5"/>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5"/>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5"/>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5"/>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5"/>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5"/>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5"/>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5"/>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5"/>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5"/>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5"/>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5"/>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5"/>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5"/>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5"/>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5"/>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5"/>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5"/>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5"/>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5"/>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5"/>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5"/>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5"/>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5"/>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5"/>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5"/>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5"/>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5"/>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5"/>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5"/>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5"/>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5"/>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5"/>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5"/>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5"/>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5"/>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5"/>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5"/>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5"/>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5"/>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5"/>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5"/>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5"/>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5"/>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5"/>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5"/>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5"/>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5"/>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5"/>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5"/>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5"/>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5"/>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5"/>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5"/>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5"/>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5"/>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5"/>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5"/>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5"/>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5"/>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5"/>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5"/>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5"/>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5"/>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5"/>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5"/>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5"/>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5"/>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5"/>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5"/>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5"/>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5"/>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5"/>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5"/>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5"/>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5"/>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5"/>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5"/>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5"/>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5"/>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5"/>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5"/>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5"/>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5"/>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5"/>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5"/>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5"/>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5"/>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5"/>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5"/>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5"/>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5"/>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5"/>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5"/>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5"/>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5"/>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5"/>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5"/>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5"/>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5"/>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5"/>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5"/>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5"/>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5"/>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5"/>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5"/>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5"/>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5"/>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5"/>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5"/>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5"/>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5"/>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5"/>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5"/>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5"/>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5"/>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5"/>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5"/>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5"/>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5"/>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5"/>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5"/>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5"/>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5"/>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5"/>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5"/>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5"/>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5"/>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5"/>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5"/>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5"/>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5"/>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5"/>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5"/>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5"/>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5"/>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5"/>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5"/>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5"/>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5"/>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5"/>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5"/>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5"/>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5"/>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5"/>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5"/>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5"/>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5"/>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5"/>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5"/>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5"/>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5"/>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5"/>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5"/>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5"/>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5"/>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5"/>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5"/>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5"/>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5"/>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5"/>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5"/>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5"/>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5"/>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5"/>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5"/>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5"/>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5"/>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5"/>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5"/>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5"/>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5"/>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5"/>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5"/>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5"/>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5"/>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5"/>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5"/>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5"/>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5"/>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5"/>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5"/>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5"/>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5"/>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5"/>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5"/>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5"/>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5"/>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5"/>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5"/>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5"/>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5"/>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5"/>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5"/>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5"/>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5"/>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5"/>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5"/>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5"/>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5"/>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5"/>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5"/>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5"/>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5"/>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5"/>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5"/>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5"/>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5"/>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5"/>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5"/>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5"/>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5"/>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5"/>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5"/>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5"/>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5"/>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5"/>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5"/>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5"/>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5"/>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5"/>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5"/>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5"/>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5"/>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5"/>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5"/>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5"/>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5"/>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5"/>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5"/>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5"/>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5"/>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5"/>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5"/>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5"/>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5"/>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5"/>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5"/>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5"/>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5"/>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5"/>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5"/>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5"/>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5"/>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5"/>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5"/>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5"/>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5"/>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5"/>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5"/>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5"/>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5"/>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5"/>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5"/>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5"/>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5"/>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5"/>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5"/>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5"/>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5"/>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5"/>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5"/>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5"/>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5"/>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5"/>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5"/>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5"/>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5"/>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5"/>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5"/>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5"/>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5"/>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5"/>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5"/>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5"/>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5"/>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5"/>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5"/>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5"/>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5"/>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5"/>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5"/>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5"/>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5"/>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5"/>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5"/>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5"/>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5"/>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5"/>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5"/>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5"/>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5"/>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5"/>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5"/>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5"/>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5"/>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5"/>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5"/>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5"/>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5"/>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5"/>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5"/>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5"/>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5"/>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5"/>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5"/>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5"/>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5"/>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5"/>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5"/>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5"/>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5"/>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5"/>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5"/>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5"/>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5"/>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5"/>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5"/>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5"/>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5"/>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5"/>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5"/>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5"/>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5"/>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5"/>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5"/>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5"/>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5"/>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5"/>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5"/>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5"/>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5"/>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5"/>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5"/>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5"/>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5"/>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5"/>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5"/>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5"/>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5"/>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5"/>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5"/>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5"/>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5"/>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5"/>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5"/>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5"/>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5"/>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5"/>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5"/>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5"/>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5"/>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5"/>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5"/>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5"/>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5"/>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5"/>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5"/>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5"/>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5"/>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5"/>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5"/>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5"/>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5"/>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5"/>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5"/>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5"/>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5"/>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5"/>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5"/>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5"/>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5"/>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5"/>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5"/>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5"/>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5"/>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5"/>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5"/>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5"/>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5"/>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5"/>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5"/>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5"/>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5"/>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5"/>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5"/>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5"/>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5"/>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5"/>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5"/>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5"/>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5"/>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5"/>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5"/>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5"/>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5"/>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5"/>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5"/>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5"/>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5"/>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5"/>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5"/>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5"/>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5"/>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5"/>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5"/>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5"/>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5"/>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5"/>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5"/>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5"/>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5"/>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5"/>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5"/>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5"/>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5"/>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5"/>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5"/>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5"/>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5"/>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5"/>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5"/>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5"/>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5"/>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5"/>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5"/>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5"/>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5"/>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5"/>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5"/>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5"/>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5"/>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5"/>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5"/>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5"/>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5"/>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5"/>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5"/>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5"/>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5"/>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5"/>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5"/>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5"/>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5"/>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5"/>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5"/>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5"/>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5"/>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5"/>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5"/>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5"/>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5"/>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5"/>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5"/>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5"/>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5"/>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5"/>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5"/>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5"/>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5"/>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5"/>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5"/>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5"/>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5"/>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5"/>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5"/>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5"/>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5"/>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5"/>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5"/>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5"/>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5"/>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5"/>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5"/>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5"/>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5"/>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5"/>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5"/>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5"/>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5"/>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5"/>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5"/>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5"/>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5"/>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5"/>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5"/>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5"/>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5"/>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5"/>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5"/>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5"/>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5"/>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5"/>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5"/>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5"/>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5"/>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5"/>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5"/>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5"/>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5"/>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5"/>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5"/>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5"/>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5"/>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5"/>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5"/>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25"/>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25"/>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25"/>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25"/>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25"/>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25"/>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25"/>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25"/>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25"/>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25"/>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25"/>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25"/>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5"/>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5"/>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5"/>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5"/>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5"/>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5"/>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196" name="Google Shape;15196;p25"/>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97" name="Google Shape;15197;p25"/>
          <p:cNvSpPr txBox="1">
            <a:spLocks noGrp="1"/>
          </p:cNvSpPr>
          <p:nvPr>
            <p:ph type="subTitle" idx="1"/>
          </p:nvPr>
        </p:nvSpPr>
        <p:spPr>
          <a:xfrm>
            <a:off x="960000" y="4152667"/>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198" name="Google Shape;15198;p25"/>
          <p:cNvSpPr txBox="1">
            <a:spLocks noGrp="1"/>
          </p:cNvSpPr>
          <p:nvPr>
            <p:ph type="subTitle" idx="2"/>
          </p:nvPr>
        </p:nvSpPr>
        <p:spPr>
          <a:xfrm>
            <a:off x="960000" y="4560843"/>
            <a:ext cx="3115200" cy="10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99" name="Google Shape;15199;p25"/>
          <p:cNvSpPr txBox="1">
            <a:spLocks noGrp="1"/>
          </p:cNvSpPr>
          <p:nvPr>
            <p:ph type="subTitle" idx="3"/>
          </p:nvPr>
        </p:nvSpPr>
        <p:spPr>
          <a:xfrm>
            <a:off x="4538400" y="2810143"/>
            <a:ext cx="3115200" cy="10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00" name="Google Shape;15200;p25"/>
          <p:cNvSpPr txBox="1">
            <a:spLocks noGrp="1"/>
          </p:cNvSpPr>
          <p:nvPr>
            <p:ph type="subTitle" idx="4"/>
          </p:nvPr>
        </p:nvSpPr>
        <p:spPr>
          <a:xfrm>
            <a:off x="8116800" y="4560843"/>
            <a:ext cx="3115200" cy="10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01" name="Google Shape;15201;p25"/>
          <p:cNvSpPr txBox="1">
            <a:spLocks noGrp="1"/>
          </p:cNvSpPr>
          <p:nvPr>
            <p:ph type="subTitle" idx="5"/>
          </p:nvPr>
        </p:nvSpPr>
        <p:spPr>
          <a:xfrm>
            <a:off x="4538400" y="2401967"/>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202" name="Google Shape;15202;p25"/>
          <p:cNvSpPr txBox="1">
            <a:spLocks noGrp="1"/>
          </p:cNvSpPr>
          <p:nvPr>
            <p:ph type="subTitle" idx="6"/>
          </p:nvPr>
        </p:nvSpPr>
        <p:spPr>
          <a:xfrm>
            <a:off x="8116800" y="4152667"/>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203" name="Google Shape;15203;p25"/>
          <p:cNvSpPr/>
          <p:nvPr/>
        </p:nvSpPr>
        <p:spPr>
          <a:xfrm flipH="1">
            <a:off x="11580135" y="2342819"/>
            <a:ext cx="187779" cy="124013"/>
          </a:xfrm>
          <a:custGeom>
            <a:avLst/>
            <a:gdLst/>
            <a:ahLst/>
            <a:cxnLst/>
            <a:rect l="l" t="t" r="r" b="b"/>
            <a:pathLst>
              <a:path w="5071" h="3349" extrusionOk="0">
                <a:moveTo>
                  <a:pt x="0" y="0"/>
                </a:moveTo>
                <a:lnTo>
                  <a:pt x="0" y="3112"/>
                </a:lnTo>
                <a:cubicBezTo>
                  <a:pt x="839" y="3270"/>
                  <a:pt x="1687" y="3348"/>
                  <a:pt x="2535" y="3348"/>
                </a:cubicBezTo>
                <a:cubicBezTo>
                  <a:pt x="3383" y="3348"/>
                  <a:pt x="4231" y="3270"/>
                  <a:pt x="5070" y="3112"/>
                </a:cubicBezTo>
                <a:lnTo>
                  <a:pt x="507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04" name="Google Shape;15204;p25"/>
          <p:cNvSpPr/>
          <p:nvPr/>
        </p:nvSpPr>
        <p:spPr>
          <a:xfrm flipH="1">
            <a:off x="11363917" y="1861134"/>
            <a:ext cx="620252" cy="507607"/>
          </a:xfrm>
          <a:custGeom>
            <a:avLst/>
            <a:gdLst/>
            <a:ahLst/>
            <a:cxnLst/>
            <a:rect l="l" t="t" r="r" b="b"/>
            <a:pathLst>
              <a:path w="16750" h="13708" extrusionOk="0">
                <a:moveTo>
                  <a:pt x="8393" y="0"/>
                </a:moveTo>
                <a:cubicBezTo>
                  <a:pt x="3742" y="0"/>
                  <a:pt x="1" y="3078"/>
                  <a:pt x="1" y="6854"/>
                </a:cubicBezTo>
                <a:cubicBezTo>
                  <a:pt x="1" y="10630"/>
                  <a:pt x="3742" y="13707"/>
                  <a:pt x="8393" y="13707"/>
                </a:cubicBezTo>
                <a:cubicBezTo>
                  <a:pt x="13008" y="13707"/>
                  <a:pt x="16750" y="10630"/>
                  <a:pt x="16750" y="6854"/>
                </a:cubicBezTo>
                <a:cubicBezTo>
                  <a:pt x="16750" y="3078"/>
                  <a:pt x="13008" y="0"/>
                  <a:pt x="8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05" name="Google Shape;15205;p25"/>
          <p:cNvSpPr/>
          <p:nvPr/>
        </p:nvSpPr>
        <p:spPr>
          <a:xfrm flipH="1">
            <a:off x="11442901" y="1861134"/>
            <a:ext cx="462283" cy="507607"/>
          </a:xfrm>
          <a:custGeom>
            <a:avLst/>
            <a:gdLst/>
            <a:ahLst/>
            <a:cxnLst/>
            <a:rect l="l" t="t" r="r" b="b"/>
            <a:pathLst>
              <a:path w="12484" h="13708" fill="none" extrusionOk="0">
                <a:moveTo>
                  <a:pt x="12484" y="6854"/>
                </a:moveTo>
                <a:cubicBezTo>
                  <a:pt x="12484" y="10630"/>
                  <a:pt x="9686" y="13707"/>
                  <a:pt x="6260" y="13707"/>
                </a:cubicBezTo>
                <a:cubicBezTo>
                  <a:pt x="2798" y="13707"/>
                  <a:pt x="1" y="10630"/>
                  <a:pt x="1" y="6854"/>
                </a:cubicBezTo>
                <a:cubicBezTo>
                  <a:pt x="1" y="3078"/>
                  <a:pt x="2798" y="0"/>
                  <a:pt x="6260" y="0"/>
                </a:cubicBezTo>
                <a:cubicBezTo>
                  <a:pt x="9686" y="0"/>
                  <a:pt x="12484" y="3078"/>
                  <a:pt x="12484" y="6854"/>
                </a:cubicBezTo>
                <a:close/>
              </a:path>
            </a:pathLst>
          </a:custGeom>
          <a:noFill/>
          <a:ln w="11375" cap="rnd"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06" name="Google Shape;15206;p25"/>
          <p:cNvSpPr/>
          <p:nvPr/>
        </p:nvSpPr>
        <p:spPr>
          <a:xfrm flipH="1">
            <a:off x="11550361" y="1861134"/>
            <a:ext cx="247360" cy="507607"/>
          </a:xfrm>
          <a:custGeom>
            <a:avLst/>
            <a:gdLst/>
            <a:ahLst/>
            <a:cxnLst/>
            <a:rect l="l" t="t" r="r" b="b"/>
            <a:pathLst>
              <a:path w="6680" h="13708" fill="none" extrusionOk="0">
                <a:moveTo>
                  <a:pt x="6680" y="6854"/>
                </a:moveTo>
                <a:cubicBezTo>
                  <a:pt x="6680" y="10630"/>
                  <a:pt x="5176" y="13707"/>
                  <a:pt x="3358" y="13707"/>
                </a:cubicBezTo>
                <a:cubicBezTo>
                  <a:pt x="1504" y="13707"/>
                  <a:pt x="1" y="10630"/>
                  <a:pt x="1" y="6854"/>
                </a:cubicBezTo>
                <a:cubicBezTo>
                  <a:pt x="1" y="3078"/>
                  <a:pt x="1504" y="0"/>
                  <a:pt x="3358" y="0"/>
                </a:cubicBezTo>
                <a:cubicBezTo>
                  <a:pt x="5176" y="0"/>
                  <a:pt x="6680" y="3078"/>
                  <a:pt x="6680" y="6854"/>
                </a:cubicBezTo>
                <a:close/>
              </a:path>
            </a:pathLst>
          </a:custGeom>
          <a:noFill/>
          <a:ln w="11375" cap="rnd"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07" name="Google Shape;15207;p25"/>
          <p:cNvSpPr/>
          <p:nvPr/>
        </p:nvSpPr>
        <p:spPr>
          <a:xfrm flipH="1">
            <a:off x="11652640" y="1125680"/>
            <a:ext cx="42769" cy="54397"/>
          </a:xfrm>
          <a:custGeom>
            <a:avLst/>
            <a:gdLst/>
            <a:ahLst/>
            <a:cxnLst/>
            <a:rect l="l" t="t" r="r" b="b"/>
            <a:pathLst>
              <a:path w="1155" h="1469" fill="none" extrusionOk="0">
                <a:moveTo>
                  <a:pt x="0" y="0"/>
                </a:moveTo>
                <a:lnTo>
                  <a:pt x="1154" y="1469"/>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cxnSp>
        <p:nvCxnSpPr>
          <p:cNvPr id="15208" name="Google Shape;15208;p25"/>
          <p:cNvCxnSpPr/>
          <p:nvPr/>
        </p:nvCxnSpPr>
        <p:spPr>
          <a:xfrm rot="10800000">
            <a:off x="11674043" y="-12701"/>
            <a:ext cx="0" cy="1882000"/>
          </a:xfrm>
          <a:prstGeom prst="straightConnector1">
            <a:avLst/>
          </a:prstGeom>
          <a:noFill/>
          <a:ln w="9525" cap="flat" cmpd="sng">
            <a:solidFill>
              <a:schemeClr val="lt2"/>
            </a:solidFill>
            <a:prstDash val="solid"/>
            <a:round/>
            <a:headEnd type="none" w="med" len="med"/>
            <a:tailEnd type="none" w="med" len="med"/>
          </a:ln>
        </p:spPr>
      </p:cxnSp>
      <p:sp>
        <p:nvSpPr>
          <p:cNvPr id="15209" name="Google Shape;15209;p25"/>
          <p:cNvSpPr/>
          <p:nvPr/>
        </p:nvSpPr>
        <p:spPr>
          <a:xfrm>
            <a:off x="11328334" y="29492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10" name="Google Shape;15210;p25"/>
          <p:cNvSpPr/>
          <p:nvPr/>
        </p:nvSpPr>
        <p:spPr>
          <a:xfrm>
            <a:off x="11864695" y="36343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211" name="Google Shape;15211;p25"/>
          <p:cNvGrpSpPr/>
          <p:nvPr/>
        </p:nvGrpSpPr>
        <p:grpSpPr>
          <a:xfrm>
            <a:off x="11608818" y="4560843"/>
            <a:ext cx="227241" cy="278656"/>
            <a:chOff x="7314226" y="2364570"/>
            <a:chExt cx="170431" cy="208992"/>
          </a:xfrm>
        </p:grpSpPr>
        <p:sp>
          <p:nvSpPr>
            <p:cNvPr id="15212" name="Google Shape;15212;p2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16" name="Google Shape;15216;p25"/>
          <p:cNvSpPr/>
          <p:nvPr/>
        </p:nvSpPr>
        <p:spPr>
          <a:xfrm>
            <a:off x="11238667" y="5682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17" name="Google Shape;15217;p25"/>
          <p:cNvSpPr/>
          <p:nvPr/>
        </p:nvSpPr>
        <p:spPr>
          <a:xfrm flipH="1">
            <a:off x="161329" y="-631468"/>
            <a:ext cx="671769" cy="4427975"/>
          </a:xfrm>
          <a:custGeom>
            <a:avLst/>
            <a:gdLst/>
            <a:ahLst/>
            <a:cxnLst/>
            <a:rect l="l" t="t" r="r" b="b"/>
            <a:pathLst>
              <a:path w="10267" h="67675" extrusionOk="0">
                <a:moveTo>
                  <a:pt x="1611" y="0"/>
                </a:moveTo>
                <a:cubicBezTo>
                  <a:pt x="1611" y="0"/>
                  <a:pt x="1" y="3221"/>
                  <a:pt x="368" y="20514"/>
                </a:cubicBezTo>
                <a:cubicBezTo>
                  <a:pt x="707" y="37807"/>
                  <a:pt x="6952" y="55496"/>
                  <a:pt x="7799" y="67674"/>
                </a:cubicBezTo>
                <a:lnTo>
                  <a:pt x="8930" y="66403"/>
                </a:lnTo>
                <a:cubicBezTo>
                  <a:pt x="8930" y="66403"/>
                  <a:pt x="8944" y="66415"/>
                  <a:pt x="8968" y="66415"/>
                </a:cubicBezTo>
                <a:cubicBezTo>
                  <a:pt x="9197" y="66415"/>
                  <a:pt x="10266" y="65250"/>
                  <a:pt x="6443" y="39926"/>
                </a:cubicBezTo>
                <a:cubicBezTo>
                  <a:pt x="3702" y="21616"/>
                  <a:pt x="7404" y="6782"/>
                  <a:pt x="7404" y="6782"/>
                </a:cubicBezTo>
                <a:lnTo>
                  <a:pt x="1611"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18" name="Google Shape;15218;p25"/>
          <p:cNvSpPr/>
          <p:nvPr/>
        </p:nvSpPr>
        <p:spPr>
          <a:xfrm>
            <a:off x="607329" y="36343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219" name="Google Shape;15219;p25"/>
          <p:cNvGrpSpPr/>
          <p:nvPr/>
        </p:nvGrpSpPr>
        <p:grpSpPr>
          <a:xfrm>
            <a:off x="4838985" y="6223409"/>
            <a:ext cx="227241" cy="278656"/>
            <a:chOff x="7314226" y="2364570"/>
            <a:chExt cx="170431" cy="208992"/>
          </a:xfrm>
        </p:grpSpPr>
        <p:sp>
          <p:nvSpPr>
            <p:cNvPr id="15220" name="Google Shape;15220;p2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24" name="Google Shape;15224;p25"/>
          <p:cNvSpPr/>
          <p:nvPr/>
        </p:nvSpPr>
        <p:spPr>
          <a:xfrm>
            <a:off x="4480295" y="6020724"/>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225" name="Google Shape;15225;p25"/>
          <p:cNvGrpSpPr/>
          <p:nvPr/>
        </p:nvGrpSpPr>
        <p:grpSpPr>
          <a:xfrm>
            <a:off x="229185" y="4505643"/>
            <a:ext cx="227241" cy="278656"/>
            <a:chOff x="7314226" y="2364570"/>
            <a:chExt cx="170431" cy="208992"/>
          </a:xfrm>
        </p:grpSpPr>
        <p:sp>
          <p:nvSpPr>
            <p:cNvPr id="15226" name="Google Shape;15226;p2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30" name="Google Shape;15230;p25"/>
          <p:cNvSpPr/>
          <p:nvPr/>
        </p:nvSpPr>
        <p:spPr>
          <a:xfrm>
            <a:off x="959995" y="28723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5645651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31"/>
        <p:cNvGrpSpPr/>
        <p:nvPr/>
      </p:nvGrpSpPr>
      <p:grpSpPr>
        <a:xfrm>
          <a:off x="0" y="0"/>
          <a:ext cx="0" cy="0"/>
          <a:chOff x="0" y="0"/>
          <a:chExt cx="0" cy="0"/>
        </a:xfrm>
      </p:grpSpPr>
      <p:grpSp>
        <p:nvGrpSpPr>
          <p:cNvPr id="15232" name="Google Shape;15232;p26"/>
          <p:cNvGrpSpPr/>
          <p:nvPr/>
        </p:nvGrpSpPr>
        <p:grpSpPr>
          <a:xfrm>
            <a:off x="-59163" y="-149462"/>
            <a:ext cx="12310325" cy="7156923"/>
            <a:chOff x="-36097" y="-112100"/>
            <a:chExt cx="9232744" cy="5367692"/>
          </a:xfrm>
        </p:grpSpPr>
        <p:sp>
          <p:nvSpPr>
            <p:cNvPr id="15233" name="Google Shape;15233;p26"/>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6"/>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6"/>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6"/>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6"/>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6"/>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6"/>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6"/>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6"/>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6"/>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6"/>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6"/>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6"/>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6" name="Google Shape;15246;p26"/>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7" name="Google Shape;15247;p26"/>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8" name="Google Shape;15248;p26"/>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9" name="Google Shape;15249;p26"/>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0" name="Google Shape;15250;p26"/>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1" name="Google Shape;15251;p26"/>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2" name="Google Shape;15252;p26"/>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3" name="Google Shape;15253;p26"/>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4" name="Google Shape;15254;p26"/>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5" name="Google Shape;15255;p26"/>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6" name="Google Shape;15256;p26"/>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7" name="Google Shape;15257;p26"/>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8" name="Google Shape;15258;p26"/>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9" name="Google Shape;15259;p26"/>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0" name="Google Shape;15260;p26"/>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1" name="Google Shape;15261;p26"/>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2" name="Google Shape;15262;p26"/>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6"/>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6"/>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6"/>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6"/>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6"/>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6"/>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6"/>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6"/>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6"/>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6"/>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6"/>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6"/>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6"/>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6"/>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6"/>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6"/>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6"/>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6"/>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6"/>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6"/>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6"/>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6"/>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6"/>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6"/>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6"/>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6"/>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6"/>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6"/>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6"/>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6"/>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6"/>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6"/>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6"/>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6"/>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6"/>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6"/>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6"/>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6"/>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6"/>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6"/>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6"/>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6"/>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6"/>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6"/>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6"/>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6"/>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6"/>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6"/>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6"/>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6"/>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6"/>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6"/>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6"/>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6"/>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6"/>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6"/>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6"/>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6"/>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6"/>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6"/>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6"/>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6"/>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6"/>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6"/>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6"/>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6"/>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6"/>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6"/>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6"/>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6"/>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6"/>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6"/>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6"/>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6"/>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6"/>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6"/>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6"/>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6"/>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6"/>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6"/>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6"/>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6"/>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6"/>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6"/>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6"/>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6"/>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6"/>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6"/>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6"/>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6"/>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6"/>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6"/>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6"/>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6"/>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6"/>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6"/>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6"/>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6"/>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6"/>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6"/>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6"/>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6"/>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6"/>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6"/>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6"/>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6"/>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6"/>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6"/>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6"/>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6"/>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6"/>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6"/>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6"/>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6"/>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6"/>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6"/>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6"/>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6"/>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6"/>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6"/>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6"/>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6"/>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6"/>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6"/>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6"/>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6"/>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6"/>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6"/>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6"/>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6"/>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6"/>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6"/>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6"/>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6"/>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6"/>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6"/>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6"/>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6"/>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6"/>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6"/>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6"/>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6"/>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6"/>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6"/>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6"/>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6"/>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6"/>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6"/>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6"/>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6"/>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6"/>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6"/>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6"/>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6"/>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6"/>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6"/>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6"/>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6"/>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6"/>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6"/>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6"/>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6"/>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6"/>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6"/>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6"/>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6"/>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6"/>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6"/>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6"/>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6"/>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6"/>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6"/>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6"/>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6"/>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6"/>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6"/>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6"/>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6"/>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6"/>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6"/>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6"/>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6"/>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6"/>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6"/>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6"/>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6"/>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6"/>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6"/>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6"/>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6"/>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6"/>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6"/>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6"/>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6"/>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6"/>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6"/>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6"/>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6"/>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6"/>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6"/>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6"/>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6"/>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6"/>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6"/>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6"/>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6"/>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6"/>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6"/>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6"/>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6"/>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6"/>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6"/>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6"/>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6"/>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6"/>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6"/>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6"/>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6"/>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6"/>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6"/>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6"/>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6"/>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6"/>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6"/>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6"/>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6"/>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6"/>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6"/>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6"/>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6"/>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6"/>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6"/>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6"/>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6"/>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6"/>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6"/>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6"/>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6"/>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6"/>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6"/>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6"/>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6"/>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6"/>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6"/>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6"/>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6"/>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6"/>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6"/>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6"/>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6"/>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6"/>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6"/>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6"/>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6"/>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6"/>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6"/>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6"/>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6"/>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6"/>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6"/>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6"/>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6"/>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6"/>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6"/>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6"/>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6"/>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6"/>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6"/>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6"/>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6"/>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6"/>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6"/>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6"/>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6"/>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6"/>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6"/>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6"/>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6"/>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6"/>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6"/>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6"/>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6"/>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6"/>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6"/>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6"/>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6"/>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6"/>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6"/>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6"/>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6"/>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6"/>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6"/>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6"/>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6"/>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6"/>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6"/>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6"/>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6"/>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6"/>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6"/>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6"/>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6"/>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6"/>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6"/>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6"/>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6"/>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6"/>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6"/>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6"/>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6"/>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6"/>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6"/>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6"/>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6"/>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6"/>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6"/>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6"/>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6"/>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6"/>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6"/>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6"/>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6"/>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6"/>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6"/>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6"/>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6"/>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6"/>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6"/>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6"/>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6"/>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6"/>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6"/>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6"/>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6"/>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6"/>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6"/>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6"/>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6"/>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6"/>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6"/>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6"/>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6"/>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6"/>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6"/>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6"/>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6"/>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6"/>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6"/>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6"/>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6"/>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6"/>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6"/>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6"/>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6"/>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6"/>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6"/>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6"/>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6"/>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6"/>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6"/>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6"/>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6"/>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6"/>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6"/>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6"/>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6"/>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6"/>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6"/>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6"/>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6"/>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6"/>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6"/>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6"/>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6"/>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6"/>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6"/>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6"/>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6"/>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6"/>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6"/>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6"/>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6"/>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6"/>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6"/>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6"/>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6"/>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6"/>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6"/>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6"/>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6"/>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6"/>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6"/>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6"/>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6"/>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6"/>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6"/>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6"/>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6"/>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6"/>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6"/>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6"/>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6"/>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6"/>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6"/>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6"/>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6"/>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6"/>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6"/>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6"/>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6"/>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6"/>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6"/>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6"/>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6"/>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6"/>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6"/>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6"/>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6"/>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6"/>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6"/>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6"/>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6"/>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6"/>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6"/>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6"/>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6"/>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6"/>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6"/>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6"/>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6"/>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6"/>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6"/>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6"/>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6"/>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6"/>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6"/>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6"/>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6"/>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6"/>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6"/>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6"/>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6"/>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6"/>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6"/>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6"/>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6"/>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6"/>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6"/>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6"/>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6"/>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6"/>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6"/>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6"/>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6"/>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6"/>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6"/>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6"/>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6"/>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6"/>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6"/>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6"/>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6"/>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6"/>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6"/>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6"/>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6"/>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6"/>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6"/>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6"/>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6"/>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6"/>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6"/>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6"/>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6"/>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6"/>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6"/>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6"/>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6"/>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6"/>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6"/>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6"/>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6"/>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6"/>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6"/>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6"/>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6"/>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6"/>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6"/>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6"/>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6"/>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6"/>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6"/>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6"/>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6"/>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6"/>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6"/>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6"/>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6"/>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6"/>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6"/>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6"/>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6"/>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6"/>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6"/>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6"/>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6"/>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6"/>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6"/>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6"/>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6"/>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6"/>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6"/>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6"/>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6"/>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6"/>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6"/>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6"/>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6"/>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6"/>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6"/>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6"/>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6"/>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6"/>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6"/>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6"/>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6"/>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6"/>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6"/>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6"/>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6"/>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6"/>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6"/>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6"/>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6"/>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6"/>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6"/>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6"/>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6"/>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6"/>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6"/>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6"/>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6"/>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6"/>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6"/>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6"/>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6"/>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6"/>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6"/>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6"/>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6"/>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6"/>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6"/>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6"/>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6"/>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6"/>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6"/>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6"/>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6"/>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6"/>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6"/>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6"/>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6"/>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6"/>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6"/>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6"/>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6"/>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6"/>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6"/>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6"/>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6"/>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6"/>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6"/>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6"/>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6"/>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6"/>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6"/>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6"/>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6"/>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6"/>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6"/>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6"/>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6"/>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6"/>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6"/>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6"/>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6"/>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6"/>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6"/>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6"/>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6"/>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6"/>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6"/>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6"/>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6"/>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6"/>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6"/>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6"/>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6"/>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6"/>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6"/>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6"/>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6"/>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6"/>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6"/>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6"/>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68" name="Google Shape;15868;p26"/>
          <p:cNvSpPr txBox="1">
            <a:spLocks noGrp="1"/>
          </p:cNvSpPr>
          <p:nvPr>
            <p:ph type="subTitle" idx="1"/>
          </p:nvPr>
        </p:nvSpPr>
        <p:spPr>
          <a:xfrm>
            <a:off x="1594500" y="2907200"/>
            <a:ext cx="3822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869" name="Google Shape;15869;p26"/>
          <p:cNvSpPr txBox="1">
            <a:spLocks noGrp="1"/>
          </p:cNvSpPr>
          <p:nvPr>
            <p:ph type="subTitle" idx="2"/>
          </p:nvPr>
        </p:nvSpPr>
        <p:spPr>
          <a:xfrm>
            <a:off x="1594500" y="3315367"/>
            <a:ext cx="3822800" cy="470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70" name="Google Shape;15870;p26"/>
          <p:cNvSpPr txBox="1">
            <a:spLocks noGrp="1"/>
          </p:cNvSpPr>
          <p:nvPr>
            <p:ph type="subTitle" idx="3"/>
          </p:nvPr>
        </p:nvSpPr>
        <p:spPr>
          <a:xfrm>
            <a:off x="6774733" y="3315367"/>
            <a:ext cx="3822800" cy="470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71" name="Google Shape;15871;p26"/>
          <p:cNvSpPr txBox="1">
            <a:spLocks noGrp="1"/>
          </p:cNvSpPr>
          <p:nvPr>
            <p:ph type="subTitle" idx="4"/>
          </p:nvPr>
        </p:nvSpPr>
        <p:spPr>
          <a:xfrm>
            <a:off x="1594500" y="5674267"/>
            <a:ext cx="3822800" cy="470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72" name="Google Shape;15872;p26"/>
          <p:cNvSpPr txBox="1">
            <a:spLocks noGrp="1"/>
          </p:cNvSpPr>
          <p:nvPr>
            <p:ph type="subTitle" idx="5"/>
          </p:nvPr>
        </p:nvSpPr>
        <p:spPr>
          <a:xfrm>
            <a:off x="6774733" y="5674267"/>
            <a:ext cx="3822800" cy="470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73" name="Google Shape;15873;p26"/>
          <p:cNvSpPr txBox="1">
            <a:spLocks noGrp="1"/>
          </p:cNvSpPr>
          <p:nvPr>
            <p:ph type="subTitle" idx="6"/>
          </p:nvPr>
        </p:nvSpPr>
        <p:spPr>
          <a:xfrm>
            <a:off x="1594500" y="5266100"/>
            <a:ext cx="3822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874" name="Google Shape;15874;p26"/>
          <p:cNvSpPr txBox="1">
            <a:spLocks noGrp="1"/>
          </p:cNvSpPr>
          <p:nvPr>
            <p:ph type="subTitle" idx="7"/>
          </p:nvPr>
        </p:nvSpPr>
        <p:spPr>
          <a:xfrm>
            <a:off x="6774733" y="2907200"/>
            <a:ext cx="3822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875" name="Google Shape;15875;p26"/>
          <p:cNvSpPr txBox="1">
            <a:spLocks noGrp="1"/>
          </p:cNvSpPr>
          <p:nvPr>
            <p:ph type="subTitle" idx="8"/>
          </p:nvPr>
        </p:nvSpPr>
        <p:spPr>
          <a:xfrm>
            <a:off x="6774733" y="5266100"/>
            <a:ext cx="38228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5876" name="Google Shape;15876;p26"/>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877" name="Google Shape;15877;p26"/>
          <p:cNvGrpSpPr/>
          <p:nvPr/>
        </p:nvGrpSpPr>
        <p:grpSpPr>
          <a:xfrm flipH="1">
            <a:off x="485976" y="4694727"/>
            <a:ext cx="227241" cy="278656"/>
            <a:chOff x="7314226" y="2364570"/>
            <a:chExt cx="170431" cy="208992"/>
          </a:xfrm>
        </p:grpSpPr>
        <p:sp>
          <p:nvSpPr>
            <p:cNvPr id="15878" name="Google Shape;15878;p2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82" name="Google Shape;15882;p26"/>
          <p:cNvSpPr/>
          <p:nvPr/>
        </p:nvSpPr>
        <p:spPr>
          <a:xfrm flipH="1">
            <a:off x="347663" y="54027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883" name="Google Shape;15883;p26"/>
          <p:cNvGrpSpPr/>
          <p:nvPr/>
        </p:nvGrpSpPr>
        <p:grpSpPr>
          <a:xfrm flipH="1">
            <a:off x="754058" y="3814676"/>
            <a:ext cx="227241" cy="278656"/>
            <a:chOff x="7314226" y="2364570"/>
            <a:chExt cx="170431" cy="208992"/>
          </a:xfrm>
        </p:grpSpPr>
        <p:sp>
          <p:nvSpPr>
            <p:cNvPr id="15884" name="Google Shape;15884;p2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88" name="Google Shape;15888;p26"/>
          <p:cNvSpPr/>
          <p:nvPr/>
        </p:nvSpPr>
        <p:spPr>
          <a:xfrm flipH="1">
            <a:off x="266969" y="34995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89" name="Google Shape;15889;p26"/>
          <p:cNvSpPr/>
          <p:nvPr/>
        </p:nvSpPr>
        <p:spPr>
          <a:xfrm flipH="1">
            <a:off x="734676" y="29328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0" name="Google Shape;15890;p26"/>
          <p:cNvSpPr/>
          <p:nvPr/>
        </p:nvSpPr>
        <p:spPr>
          <a:xfrm flipH="1">
            <a:off x="678010" y="5886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1" name="Google Shape;15891;p26"/>
          <p:cNvSpPr/>
          <p:nvPr/>
        </p:nvSpPr>
        <p:spPr>
          <a:xfrm flipH="1">
            <a:off x="11308210" y="19693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892" name="Google Shape;15892;p26"/>
          <p:cNvGrpSpPr/>
          <p:nvPr/>
        </p:nvGrpSpPr>
        <p:grpSpPr>
          <a:xfrm flipH="1">
            <a:off x="11725758" y="3077843"/>
            <a:ext cx="227241" cy="278656"/>
            <a:chOff x="7314226" y="2364570"/>
            <a:chExt cx="170431" cy="208992"/>
          </a:xfrm>
        </p:grpSpPr>
        <p:sp>
          <p:nvSpPr>
            <p:cNvPr id="15893" name="Google Shape;15893;p2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897" name="Google Shape;15897;p26"/>
          <p:cNvSpPr/>
          <p:nvPr/>
        </p:nvSpPr>
        <p:spPr>
          <a:xfrm flipH="1">
            <a:off x="11238669" y="2762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898" name="Google Shape;15898;p26"/>
          <p:cNvGrpSpPr/>
          <p:nvPr/>
        </p:nvGrpSpPr>
        <p:grpSpPr>
          <a:xfrm flipH="1">
            <a:off x="11457676" y="3957893"/>
            <a:ext cx="227241" cy="278656"/>
            <a:chOff x="7314226" y="2364570"/>
            <a:chExt cx="170431" cy="208992"/>
          </a:xfrm>
        </p:grpSpPr>
        <p:sp>
          <p:nvSpPr>
            <p:cNvPr id="15899" name="Google Shape;15899;p2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903" name="Google Shape;15903;p26"/>
          <p:cNvSpPr/>
          <p:nvPr/>
        </p:nvSpPr>
        <p:spPr>
          <a:xfrm flipH="1">
            <a:off x="11722426" y="48787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04" name="Google Shape;15904;p26"/>
          <p:cNvSpPr/>
          <p:nvPr/>
        </p:nvSpPr>
        <p:spPr>
          <a:xfrm flipH="1">
            <a:off x="11422663" y="58867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670632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15905"/>
        <p:cNvGrpSpPr/>
        <p:nvPr/>
      </p:nvGrpSpPr>
      <p:grpSpPr>
        <a:xfrm>
          <a:off x="0" y="0"/>
          <a:ext cx="0" cy="0"/>
          <a:chOff x="0" y="0"/>
          <a:chExt cx="0" cy="0"/>
        </a:xfrm>
      </p:grpSpPr>
      <p:grpSp>
        <p:nvGrpSpPr>
          <p:cNvPr id="15906" name="Google Shape;15906;p27"/>
          <p:cNvGrpSpPr/>
          <p:nvPr/>
        </p:nvGrpSpPr>
        <p:grpSpPr>
          <a:xfrm>
            <a:off x="-59163" y="-149462"/>
            <a:ext cx="12310325" cy="7156923"/>
            <a:chOff x="-36097" y="-112100"/>
            <a:chExt cx="9232744" cy="5367692"/>
          </a:xfrm>
        </p:grpSpPr>
        <p:sp>
          <p:nvSpPr>
            <p:cNvPr id="15907" name="Google Shape;15907;p27"/>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7"/>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7"/>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7"/>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7"/>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7"/>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7"/>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7"/>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7"/>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7"/>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7"/>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7"/>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7"/>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7"/>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7"/>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7"/>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7"/>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7"/>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7"/>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7"/>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7"/>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7"/>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7"/>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7"/>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7"/>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7"/>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7"/>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7"/>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7"/>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7"/>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7"/>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7"/>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7"/>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7"/>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27"/>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27"/>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27"/>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27"/>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27"/>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27"/>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27"/>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27"/>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27"/>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27"/>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27"/>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27"/>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7"/>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7"/>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7"/>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7"/>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7"/>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7"/>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7"/>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7"/>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7"/>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7"/>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7"/>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7"/>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7"/>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7"/>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7"/>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7"/>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7"/>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7"/>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7"/>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7"/>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7"/>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7"/>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7"/>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7"/>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7"/>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7"/>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7"/>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7"/>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7"/>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7"/>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7"/>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7"/>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7"/>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7"/>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7"/>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7"/>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7"/>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7"/>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7"/>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7"/>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7"/>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7"/>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7"/>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7"/>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7"/>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7"/>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7"/>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7"/>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7"/>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7"/>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7"/>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7"/>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7"/>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7"/>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7"/>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7"/>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7"/>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7"/>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7"/>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7"/>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7"/>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7"/>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7"/>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7"/>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7"/>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7"/>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7"/>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7"/>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7"/>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7"/>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7"/>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7"/>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7"/>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7"/>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7"/>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7"/>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7"/>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7"/>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7"/>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7"/>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7"/>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7"/>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7"/>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7"/>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7"/>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7"/>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7"/>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7"/>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7"/>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7"/>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7"/>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7"/>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7"/>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7"/>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7"/>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7"/>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7"/>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7"/>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7"/>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7"/>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7"/>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7"/>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7"/>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7"/>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7"/>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7"/>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7"/>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7"/>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7"/>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7"/>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7"/>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7"/>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7"/>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7"/>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7"/>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7"/>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7"/>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7"/>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7"/>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7"/>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7"/>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7"/>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7"/>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7"/>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7"/>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7"/>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7"/>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7"/>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7"/>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7"/>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7"/>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7"/>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7"/>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7"/>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7"/>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7"/>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7"/>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7"/>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7"/>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7"/>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7"/>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7"/>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7"/>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7"/>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7"/>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8" name="Google Shape;16098;p27"/>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9" name="Google Shape;16099;p27"/>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0" name="Google Shape;16100;p27"/>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1" name="Google Shape;16101;p27"/>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2" name="Google Shape;16102;p27"/>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3" name="Google Shape;16103;p27"/>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4" name="Google Shape;16104;p27"/>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5" name="Google Shape;16105;p27"/>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6" name="Google Shape;16106;p27"/>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7" name="Google Shape;16107;p27"/>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8" name="Google Shape;16108;p27"/>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9" name="Google Shape;16109;p27"/>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0" name="Google Shape;16110;p27"/>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1" name="Google Shape;16111;p27"/>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2" name="Google Shape;16112;p27"/>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3" name="Google Shape;16113;p27"/>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4" name="Google Shape;16114;p27"/>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5" name="Google Shape;16115;p27"/>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6" name="Google Shape;16116;p27"/>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7" name="Google Shape;16117;p27"/>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7"/>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7"/>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7"/>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7"/>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7"/>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7"/>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7"/>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7"/>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7"/>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7"/>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7"/>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7"/>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7"/>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7"/>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7"/>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7"/>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7"/>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7"/>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7"/>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7"/>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7"/>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7"/>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7"/>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7"/>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7"/>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7"/>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7"/>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7"/>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7"/>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7"/>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7"/>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7"/>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7"/>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7"/>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7"/>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7"/>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7"/>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7"/>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7"/>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7"/>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7"/>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7"/>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7"/>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7"/>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7"/>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7"/>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7"/>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7"/>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7"/>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7"/>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7"/>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7"/>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7"/>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7"/>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7"/>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7"/>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7"/>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7"/>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7"/>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7"/>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7"/>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7"/>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7"/>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7"/>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7"/>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7"/>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7"/>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7"/>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7"/>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7"/>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7"/>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7"/>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7"/>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7"/>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7"/>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7"/>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7"/>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7"/>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7"/>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7"/>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7"/>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7"/>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7"/>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7"/>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7"/>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7"/>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7"/>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7"/>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7"/>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7"/>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7"/>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7"/>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7"/>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7"/>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7"/>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7"/>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7"/>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7"/>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7"/>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7"/>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7"/>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7"/>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7"/>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7"/>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7"/>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7"/>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7"/>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7"/>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7"/>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7"/>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7"/>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7"/>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7"/>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7"/>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7"/>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7"/>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7"/>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7"/>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7"/>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7"/>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7"/>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7"/>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7"/>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7"/>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7"/>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7"/>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7"/>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7"/>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7"/>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7"/>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7"/>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7"/>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7"/>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7"/>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7"/>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7"/>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7"/>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7"/>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7"/>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7"/>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7"/>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7"/>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7"/>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7"/>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7"/>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7"/>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7"/>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7"/>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7"/>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7"/>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7"/>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7"/>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7"/>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7"/>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7"/>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7"/>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7"/>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7"/>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7"/>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7"/>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7"/>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7"/>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7"/>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7"/>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7"/>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7"/>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7"/>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7"/>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7"/>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7"/>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7"/>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7"/>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7"/>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7"/>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7"/>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7"/>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7"/>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7"/>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7"/>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7"/>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7"/>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7"/>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7"/>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7"/>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7"/>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7"/>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7"/>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7"/>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7"/>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7"/>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7"/>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7"/>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7"/>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7"/>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7"/>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7"/>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7"/>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7"/>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7"/>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7"/>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7"/>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7"/>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7"/>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7"/>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7"/>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7"/>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7"/>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7"/>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7"/>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7"/>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7"/>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7"/>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7"/>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7"/>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7"/>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7"/>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7"/>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7"/>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7"/>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7"/>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7"/>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7"/>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7"/>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7"/>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7"/>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7"/>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7"/>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7"/>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7"/>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7"/>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7"/>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7"/>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7"/>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7"/>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7"/>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7"/>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7"/>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7"/>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7"/>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7"/>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7"/>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7"/>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7"/>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7"/>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7"/>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7"/>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7"/>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7"/>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7"/>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7"/>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7"/>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7"/>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7"/>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7"/>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7"/>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7"/>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7"/>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7"/>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7"/>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7"/>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7"/>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7"/>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7"/>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7"/>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7"/>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7"/>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7"/>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7"/>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7"/>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7"/>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7"/>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7"/>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7"/>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7"/>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7"/>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7"/>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7"/>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7"/>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7"/>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7"/>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7"/>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7"/>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7"/>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7"/>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7"/>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7"/>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7"/>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7"/>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7"/>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7"/>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7"/>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7"/>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7"/>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7"/>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7"/>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7"/>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7"/>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7"/>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7"/>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7"/>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7"/>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7"/>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7"/>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7"/>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7"/>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7"/>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7"/>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7"/>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7"/>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7"/>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7"/>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7"/>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7"/>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7"/>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7"/>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7"/>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7"/>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7"/>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7"/>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7"/>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7"/>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7"/>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7"/>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7"/>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7"/>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7"/>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7"/>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7"/>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7"/>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7"/>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7"/>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7"/>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7"/>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7"/>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7"/>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7"/>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7"/>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7"/>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7"/>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7"/>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7"/>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7"/>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7"/>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7"/>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7"/>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7"/>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7"/>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7"/>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7"/>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7"/>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7"/>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7"/>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7"/>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7"/>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7"/>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7"/>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7"/>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7"/>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7"/>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7"/>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7"/>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7"/>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7"/>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7"/>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7"/>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7"/>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7"/>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7"/>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7"/>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7"/>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7"/>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7"/>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7"/>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7"/>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7"/>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7"/>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7"/>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7"/>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7"/>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7"/>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7"/>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7"/>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7"/>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7"/>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7"/>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7"/>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7"/>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7"/>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7"/>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7"/>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7"/>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7"/>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7"/>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7"/>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7"/>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7"/>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7"/>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7"/>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7"/>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7"/>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7"/>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7"/>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7"/>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7"/>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7"/>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7"/>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7"/>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7"/>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7"/>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7"/>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7"/>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7"/>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7"/>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7"/>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7"/>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7"/>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7"/>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7"/>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7"/>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7"/>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7"/>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7"/>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7"/>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7"/>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42" name="Google Shape;16542;p27"/>
          <p:cNvSpPr txBox="1">
            <a:spLocks noGrp="1"/>
          </p:cNvSpPr>
          <p:nvPr>
            <p:ph type="subTitle" idx="1"/>
          </p:nvPr>
        </p:nvSpPr>
        <p:spPr>
          <a:xfrm>
            <a:off x="953467" y="1538133"/>
            <a:ext cx="6769600" cy="56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6543" name="Google Shape;16543;p27"/>
          <p:cNvSpPr txBox="1">
            <a:spLocks noGrp="1"/>
          </p:cNvSpPr>
          <p:nvPr>
            <p:ph type="subTitle" idx="2"/>
          </p:nvPr>
        </p:nvSpPr>
        <p:spPr>
          <a:xfrm>
            <a:off x="953467" y="2081680"/>
            <a:ext cx="6769600" cy="1004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44" name="Google Shape;16544;p27"/>
          <p:cNvSpPr txBox="1">
            <a:spLocks noGrp="1"/>
          </p:cNvSpPr>
          <p:nvPr>
            <p:ph type="subTitle" idx="3"/>
          </p:nvPr>
        </p:nvSpPr>
        <p:spPr>
          <a:xfrm>
            <a:off x="4468867" y="3611173"/>
            <a:ext cx="6769600" cy="10040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45" name="Google Shape;16545;p27"/>
          <p:cNvSpPr txBox="1">
            <a:spLocks noGrp="1"/>
          </p:cNvSpPr>
          <p:nvPr>
            <p:ph type="subTitle" idx="4"/>
          </p:nvPr>
        </p:nvSpPr>
        <p:spPr>
          <a:xfrm>
            <a:off x="953467" y="5140667"/>
            <a:ext cx="6769600" cy="1004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546" name="Google Shape;16546;p27"/>
          <p:cNvSpPr txBox="1">
            <a:spLocks noGrp="1"/>
          </p:cNvSpPr>
          <p:nvPr>
            <p:ph type="subTitle" idx="5"/>
          </p:nvPr>
        </p:nvSpPr>
        <p:spPr>
          <a:xfrm>
            <a:off x="953467" y="4597520"/>
            <a:ext cx="6769600" cy="560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6547" name="Google Shape;16547;p27"/>
          <p:cNvSpPr txBox="1">
            <a:spLocks noGrp="1"/>
          </p:cNvSpPr>
          <p:nvPr>
            <p:ph type="subTitle" idx="6"/>
          </p:nvPr>
        </p:nvSpPr>
        <p:spPr>
          <a:xfrm>
            <a:off x="4468867" y="3068027"/>
            <a:ext cx="6769600" cy="5608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1800"/>
              <a:buFont typeface="RocknRoll One"/>
              <a:buNone/>
              <a:defRPr sz="2400">
                <a:solidFill>
                  <a:schemeClr val="dk2"/>
                </a:solidFill>
                <a:latin typeface="RocknRoll One"/>
                <a:ea typeface="RocknRoll One"/>
                <a:cs typeface="RocknRoll One"/>
                <a:sym typeface="RocknRoll One"/>
              </a:defRPr>
            </a:lvl9pPr>
          </a:lstStyle>
          <a:p>
            <a:endParaRPr/>
          </a:p>
        </p:txBody>
      </p:sp>
      <p:sp>
        <p:nvSpPr>
          <p:cNvPr id="16548" name="Google Shape;16548;p27"/>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549" name="Google Shape;16549;p27"/>
          <p:cNvSpPr/>
          <p:nvPr/>
        </p:nvSpPr>
        <p:spPr>
          <a:xfrm flipH="1">
            <a:off x="10238931" y="288949"/>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50" name="Google Shape;16550;p27"/>
          <p:cNvGrpSpPr/>
          <p:nvPr/>
        </p:nvGrpSpPr>
        <p:grpSpPr>
          <a:xfrm>
            <a:off x="11229879" y="-85899"/>
            <a:ext cx="654448" cy="1974975"/>
            <a:chOff x="8422409" y="-64425"/>
            <a:chExt cx="490836" cy="1481231"/>
          </a:xfrm>
        </p:grpSpPr>
        <p:sp>
          <p:nvSpPr>
            <p:cNvPr id="16551" name="Google Shape;16551;p27"/>
            <p:cNvSpPr/>
            <p:nvPr/>
          </p:nvSpPr>
          <p:spPr>
            <a:xfrm flipH="1">
              <a:off x="8592843" y="1317699"/>
              <a:ext cx="149938" cy="99107"/>
            </a:xfrm>
            <a:custGeom>
              <a:avLst/>
              <a:gdLst/>
              <a:ahLst/>
              <a:cxnLst/>
              <a:rect l="l" t="t" r="r" b="b"/>
              <a:pathLst>
                <a:path w="5106" h="3375" extrusionOk="0">
                  <a:moveTo>
                    <a:pt x="0" y="0"/>
                  </a:moveTo>
                  <a:lnTo>
                    <a:pt x="0" y="3112"/>
                  </a:lnTo>
                  <a:cubicBezTo>
                    <a:pt x="839" y="3287"/>
                    <a:pt x="1696" y="3375"/>
                    <a:pt x="2553" y="3375"/>
                  </a:cubicBezTo>
                  <a:cubicBezTo>
                    <a:pt x="3409" y="3375"/>
                    <a:pt x="4266" y="3287"/>
                    <a:pt x="5105" y="3112"/>
                  </a:cubicBezTo>
                  <a:lnTo>
                    <a:pt x="5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7"/>
            <p:cNvSpPr/>
            <p:nvPr/>
          </p:nvSpPr>
          <p:spPr>
            <a:xfrm flipH="1">
              <a:off x="8422409" y="935720"/>
              <a:ext cx="490836" cy="402535"/>
            </a:xfrm>
            <a:custGeom>
              <a:avLst/>
              <a:gdLst/>
              <a:ahLst/>
              <a:cxnLst/>
              <a:rect l="l" t="t" r="r" b="b"/>
              <a:pathLst>
                <a:path w="16715" h="13708" extrusionOk="0">
                  <a:moveTo>
                    <a:pt x="8358" y="1"/>
                  </a:moveTo>
                  <a:cubicBezTo>
                    <a:pt x="3742" y="1"/>
                    <a:pt x="1" y="3043"/>
                    <a:pt x="1" y="6854"/>
                  </a:cubicBezTo>
                  <a:cubicBezTo>
                    <a:pt x="1" y="10631"/>
                    <a:pt x="3742" y="13708"/>
                    <a:pt x="8358" y="13708"/>
                  </a:cubicBezTo>
                  <a:cubicBezTo>
                    <a:pt x="12973" y="13708"/>
                    <a:pt x="16715" y="10631"/>
                    <a:pt x="16715" y="6854"/>
                  </a:cubicBezTo>
                  <a:cubicBezTo>
                    <a:pt x="16715" y="3043"/>
                    <a:pt x="12973" y="1"/>
                    <a:pt x="8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7"/>
            <p:cNvSpPr/>
            <p:nvPr/>
          </p:nvSpPr>
          <p:spPr>
            <a:xfrm flipH="1">
              <a:off x="8484017" y="935720"/>
              <a:ext cx="367620" cy="402535"/>
            </a:xfrm>
            <a:custGeom>
              <a:avLst/>
              <a:gdLst/>
              <a:ahLst/>
              <a:cxnLst/>
              <a:rect l="l" t="t" r="r" b="b"/>
              <a:pathLst>
                <a:path w="12519" h="13708" fill="none" extrusionOk="0">
                  <a:moveTo>
                    <a:pt x="12519" y="6854"/>
                  </a:moveTo>
                  <a:cubicBezTo>
                    <a:pt x="12519" y="10631"/>
                    <a:pt x="9721" y="13708"/>
                    <a:pt x="6260" y="13708"/>
                  </a:cubicBezTo>
                  <a:cubicBezTo>
                    <a:pt x="2798" y="13708"/>
                    <a:pt x="1" y="10631"/>
                    <a:pt x="1" y="6854"/>
                  </a:cubicBezTo>
                  <a:cubicBezTo>
                    <a:pt x="1" y="3043"/>
                    <a:pt x="2798" y="1"/>
                    <a:pt x="6260" y="1"/>
                  </a:cubicBezTo>
                  <a:cubicBezTo>
                    <a:pt x="9721" y="1"/>
                    <a:pt x="12519" y="3043"/>
                    <a:pt x="12519" y="6854"/>
                  </a:cubicBezTo>
                  <a:close/>
                </a:path>
              </a:pathLst>
            </a:custGeom>
            <a:noFill/>
            <a:ln w="11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7"/>
            <p:cNvSpPr/>
            <p:nvPr/>
          </p:nvSpPr>
          <p:spPr>
            <a:xfrm flipH="1">
              <a:off x="8569234" y="935720"/>
              <a:ext cx="197186" cy="402535"/>
            </a:xfrm>
            <a:custGeom>
              <a:avLst/>
              <a:gdLst/>
              <a:ahLst/>
              <a:cxnLst/>
              <a:rect l="l" t="t" r="r" b="b"/>
              <a:pathLst>
                <a:path w="6715" h="13708" fill="none" extrusionOk="0">
                  <a:moveTo>
                    <a:pt x="6714" y="6854"/>
                  </a:moveTo>
                  <a:cubicBezTo>
                    <a:pt x="6714" y="10631"/>
                    <a:pt x="5211" y="13708"/>
                    <a:pt x="3358" y="13708"/>
                  </a:cubicBezTo>
                  <a:cubicBezTo>
                    <a:pt x="1504" y="13708"/>
                    <a:pt x="1" y="10631"/>
                    <a:pt x="1" y="6854"/>
                  </a:cubicBezTo>
                  <a:cubicBezTo>
                    <a:pt x="1" y="3043"/>
                    <a:pt x="1504" y="1"/>
                    <a:pt x="3358" y="1"/>
                  </a:cubicBezTo>
                  <a:cubicBezTo>
                    <a:pt x="5211" y="1"/>
                    <a:pt x="6714" y="3043"/>
                    <a:pt x="6714" y="6854"/>
                  </a:cubicBezTo>
                  <a:close/>
                </a:path>
              </a:pathLst>
            </a:custGeom>
            <a:noFill/>
            <a:ln w="11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16555" name="Google Shape;16555;p27"/>
            <p:cNvCxnSpPr/>
            <p:nvPr/>
          </p:nvCxnSpPr>
          <p:spPr>
            <a:xfrm rot="10800000">
              <a:off x="8663121" y="-64425"/>
              <a:ext cx="0" cy="1005000"/>
            </a:xfrm>
            <a:prstGeom prst="straightConnector1">
              <a:avLst/>
            </a:prstGeom>
            <a:noFill/>
            <a:ln w="9525" cap="flat" cmpd="sng">
              <a:solidFill>
                <a:schemeClr val="dk2"/>
              </a:solidFill>
              <a:prstDash val="solid"/>
              <a:round/>
              <a:headEnd type="none" w="med" len="med"/>
              <a:tailEnd type="none" w="med" len="med"/>
            </a:ln>
          </p:spPr>
        </p:cxnSp>
      </p:grpSp>
      <p:grpSp>
        <p:nvGrpSpPr>
          <p:cNvPr id="16556" name="Google Shape;16556;p27"/>
          <p:cNvGrpSpPr/>
          <p:nvPr/>
        </p:nvGrpSpPr>
        <p:grpSpPr>
          <a:xfrm rot="10800000" flipH="1">
            <a:off x="156474" y="5993735"/>
            <a:ext cx="796999" cy="807592"/>
            <a:chOff x="159580" y="156004"/>
            <a:chExt cx="806569" cy="817291"/>
          </a:xfrm>
        </p:grpSpPr>
        <p:sp>
          <p:nvSpPr>
            <p:cNvPr id="16557" name="Google Shape;16557;p27"/>
            <p:cNvSpPr/>
            <p:nvPr/>
          </p:nvSpPr>
          <p:spPr>
            <a:xfrm rot="7106339">
              <a:off x="196658" y="323469"/>
              <a:ext cx="668217" cy="482362"/>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7"/>
            <p:cNvSpPr/>
            <p:nvPr/>
          </p:nvSpPr>
          <p:spPr>
            <a:xfrm rot="7106339">
              <a:off x="391140" y="475964"/>
              <a:ext cx="376633" cy="19629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7"/>
            <p:cNvSpPr/>
            <p:nvPr/>
          </p:nvSpPr>
          <p:spPr>
            <a:xfrm rot="7106339">
              <a:off x="522214" y="514225"/>
              <a:ext cx="75314" cy="45185"/>
            </a:xfrm>
            <a:custGeom>
              <a:avLst/>
              <a:gdLst/>
              <a:ahLst/>
              <a:cxnLst/>
              <a:rect l="l" t="t" r="r" b="b"/>
              <a:pathLst>
                <a:path w="4727" h="2836" fill="none" extrusionOk="0">
                  <a:moveTo>
                    <a:pt x="1" y="0"/>
                  </a:moveTo>
                  <a:lnTo>
                    <a:pt x="2593" y="2836"/>
                  </a:lnTo>
                  <a:lnTo>
                    <a:pt x="4726" y="892"/>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7"/>
            <p:cNvSpPr/>
            <p:nvPr/>
          </p:nvSpPr>
          <p:spPr>
            <a:xfrm rot="7106339">
              <a:off x="506162" y="548398"/>
              <a:ext cx="48627" cy="8620"/>
            </a:xfrm>
            <a:custGeom>
              <a:avLst/>
              <a:gdLst/>
              <a:ahLst/>
              <a:cxnLst/>
              <a:rect l="l" t="t" r="r" b="b"/>
              <a:pathLst>
                <a:path w="3052" h="541" fill="none" extrusionOk="0">
                  <a:moveTo>
                    <a:pt x="3052" y="1"/>
                  </a:moveTo>
                  <a:lnTo>
                    <a:pt x="0" y="541"/>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7"/>
            <p:cNvSpPr/>
            <p:nvPr/>
          </p:nvSpPr>
          <p:spPr>
            <a:xfrm rot="7106339">
              <a:off x="825531" y="518742"/>
              <a:ext cx="129517" cy="10239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7"/>
            <p:cNvSpPr/>
            <p:nvPr/>
          </p:nvSpPr>
          <p:spPr>
            <a:xfrm rot="7106339">
              <a:off x="783333" y="620702"/>
              <a:ext cx="57246" cy="70024"/>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63" name="Google Shape;16563;p27"/>
          <p:cNvGrpSpPr/>
          <p:nvPr/>
        </p:nvGrpSpPr>
        <p:grpSpPr>
          <a:xfrm>
            <a:off x="10310879" y="5085067"/>
            <a:ext cx="1678981" cy="1645763"/>
            <a:chOff x="7683447" y="2854250"/>
            <a:chExt cx="1259236" cy="1234322"/>
          </a:xfrm>
        </p:grpSpPr>
        <p:sp>
          <p:nvSpPr>
            <p:cNvPr id="16564" name="Google Shape;16564;p27"/>
            <p:cNvSpPr/>
            <p:nvPr/>
          </p:nvSpPr>
          <p:spPr>
            <a:xfrm rot="8706649" flipH="1">
              <a:off x="7840220" y="3048742"/>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7"/>
            <p:cNvSpPr/>
            <p:nvPr/>
          </p:nvSpPr>
          <p:spPr>
            <a:xfrm rot="8706649" flipH="1">
              <a:off x="8030714" y="3273829"/>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7"/>
            <p:cNvSpPr/>
            <p:nvPr/>
          </p:nvSpPr>
          <p:spPr>
            <a:xfrm rot="8706649" flipH="1">
              <a:off x="8213444" y="3423440"/>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7"/>
            <p:cNvSpPr/>
            <p:nvPr/>
          </p:nvSpPr>
          <p:spPr>
            <a:xfrm rot="8706649" flipH="1">
              <a:off x="8268996" y="3481266"/>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7"/>
            <p:cNvSpPr/>
            <p:nvPr/>
          </p:nvSpPr>
          <p:spPr>
            <a:xfrm rot="8706649" flipH="1">
              <a:off x="8298920" y="3458823"/>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7"/>
            <p:cNvSpPr/>
            <p:nvPr/>
          </p:nvSpPr>
          <p:spPr>
            <a:xfrm rot="8706649" flipH="1">
              <a:off x="8497574" y="3034101"/>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7"/>
            <p:cNvSpPr/>
            <p:nvPr/>
          </p:nvSpPr>
          <p:spPr>
            <a:xfrm rot="8706649" flipH="1">
              <a:off x="8662182" y="3085515"/>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71" name="Google Shape;16571;p27"/>
          <p:cNvSpPr/>
          <p:nvPr/>
        </p:nvSpPr>
        <p:spPr>
          <a:xfrm flipH="1">
            <a:off x="201531" y="4734149"/>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72" name="Google Shape;16572;p27"/>
          <p:cNvGrpSpPr/>
          <p:nvPr/>
        </p:nvGrpSpPr>
        <p:grpSpPr>
          <a:xfrm flipH="1">
            <a:off x="461170" y="5381059"/>
            <a:ext cx="187581" cy="230063"/>
            <a:chOff x="1034783" y="1329944"/>
            <a:chExt cx="140686" cy="172547"/>
          </a:xfrm>
        </p:grpSpPr>
        <p:sp>
          <p:nvSpPr>
            <p:cNvPr id="16573" name="Google Shape;16573;p2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77" name="Google Shape;16577;p27"/>
          <p:cNvGrpSpPr/>
          <p:nvPr/>
        </p:nvGrpSpPr>
        <p:grpSpPr>
          <a:xfrm flipH="1">
            <a:off x="750369" y="3818426"/>
            <a:ext cx="187581" cy="230063"/>
            <a:chOff x="1034783" y="1329944"/>
            <a:chExt cx="140686" cy="172547"/>
          </a:xfrm>
        </p:grpSpPr>
        <p:sp>
          <p:nvSpPr>
            <p:cNvPr id="16578" name="Google Shape;16578;p2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82" name="Google Shape;16582;p27"/>
          <p:cNvSpPr/>
          <p:nvPr/>
        </p:nvSpPr>
        <p:spPr>
          <a:xfrm flipH="1">
            <a:off x="464136" y="34885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83" name="Google Shape;16583;p27"/>
          <p:cNvGrpSpPr/>
          <p:nvPr/>
        </p:nvGrpSpPr>
        <p:grpSpPr>
          <a:xfrm flipH="1">
            <a:off x="258070" y="2811493"/>
            <a:ext cx="187581" cy="230063"/>
            <a:chOff x="1034783" y="1329944"/>
            <a:chExt cx="140686" cy="172547"/>
          </a:xfrm>
        </p:grpSpPr>
        <p:sp>
          <p:nvSpPr>
            <p:cNvPr id="16584" name="Google Shape;16584;p2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4481435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588"/>
        <p:cNvGrpSpPr/>
        <p:nvPr/>
      </p:nvGrpSpPr>
      <p:grpSpPr>
        <a:xfrm>
          <a:off x="0" y="0"/>
          <a:ext cx="0" cy="0"/>
          <a:chOff x="0" y="0"/>
          <a:chExt cx="0" cy="0"/>
        </a:xfrm>
      </p:grpSpPr>
      <p:grpSp>
        <p:nvGrpSpPr>
          <p:cNvPr id="16589" name="Google Shape;16589;p28"/>
          <p:cNvGrpSpPr/>
          <p:nvPr/>
        </p:nvGrpSpPr>
        <p:grpSpPr>
          <a:xfrm>
            <a:off x="-59163" y="-149462"/>
            <a:ext cx="12310325" cy="7156923"/>
            <a:chOff x="-36097" y="-112100"/>
            <a:chExt cx="9232744" cy="5367692"/>
          </a:xfrm>
        </p:grpSpPr>
        <p:sp>
          <p:nvSpPr>
            <p:cNvPr id="16590" name="Google Shape;16590;p28"/>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8"/>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8"/>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8"/>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8"/>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8"/>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8"/>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8"/>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8"/>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8"/>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8"/>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8"/>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8"/>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8"/>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8"/>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8"/>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8"/>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8"/>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8"/>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8"/>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8"/>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8"/>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8"/>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8"/>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8"/>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8"/>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8"/>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8"/>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8"/>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8"/>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8"/>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8"/>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8"/>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8"/>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8"/>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8"/>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8"/>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8"/>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8"/>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8"/>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8"/>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8"/>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8"/>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8"/>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8"/>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8"/>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8"/>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8"/>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8"/>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8"/>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8"/>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8"/>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8"/>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8"/>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8"/>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8"/>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8"/>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8"/>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8"/>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8"/>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8"/>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8"/>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8"/>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8"/>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8"/>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8"/>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8"/>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8"/>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8"/>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8"/>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8"/>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8"/>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8"/>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8"/>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8"/>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8"/>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8"/>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8"/>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8"/>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8"/>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8"/>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8"/>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8"/>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8"/>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8"/>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8"/>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8"/>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8"/>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8"/>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8"/>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8"/>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8"/>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8"/>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8"/>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8"/>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8"/>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8"/>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8"/>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8"/>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8"/>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8"/>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8"/>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8"/>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8"/>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8"/>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8"/>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8"/>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8"/>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8"/>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8"/>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8"/>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8"/>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8"/>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8"/>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28"/>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28"/>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28"/>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28"/>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28"/>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28"/>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28"/>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8"/>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8"/>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8"/>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8"/>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8"/>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8"/>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8"/>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8"/>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8"/>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8"/>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8"/>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8"/>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8"/>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8"/>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8"/>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8"/>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8"/>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8"/>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8"/>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8"/>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8"/>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8"/>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8"/>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8"/>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8"/>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8"/>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8"/>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8"/>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8"/>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8"/>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8"/>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8"/>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8"/>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8"/>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8"/>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8"/>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8"/>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8"/>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8"/>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8"/>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8"/>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8"/>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8"/>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8"/>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8"/>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8"/>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8"/>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8"/>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8"/>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8"/>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8"/>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8"/>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8"/>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8"/>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8"/>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8"/>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8"/>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8"/>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8"/>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8"/>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8"/>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8"/>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8"/>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8"/>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8"/>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8"/>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8"/>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8"/>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8"/>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8"/>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8"/>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8"/>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8"/>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8"/>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8"/>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8"/>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8"/>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8"/>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8"/>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8"/>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8"/>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8"/>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8"/>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8"/>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8"/>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8"/>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8"/>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8"/>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8"/>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8"/>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8"/>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8"/>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8"/>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8"/>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8"/>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8"/>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8"/>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8"/>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8"/>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8"/>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8"/>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8"/>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8"/>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8"/>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8"/>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8"/>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8"/>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8"/>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8"/>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8"/>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8"/>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8"/>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8"/>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8"/>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8"/>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8"/>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8"/>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8"/>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8"/>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8"/>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8"/>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8"/>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8"/>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8"/>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8"/>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8"/>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8"/>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8"/>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8"/>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8"/>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8"/>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8"/>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8"/>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8"/>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8"/>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8"/>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8"/>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8"/>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8"/>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8"/>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8"/>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8"/>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8"/>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8"/>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8"/>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8"/>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8"/>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8"/>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8"/>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8"/>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8"/>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8"/>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8"/>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8"/>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8"/>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8"/>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8"/>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8"/>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8"/>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8"/>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8"/>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8"/>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8"/>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8"/>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8"/>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8"/>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8"/>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8"/>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8"/>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8"/>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8"/>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8"/>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8"/>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8"/>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8"/>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8"/>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8"/>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8"/>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8"/>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8"/>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8"/>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8"/>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8"/>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8"/>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8"/>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8"/>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8"/>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8"/>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8"/>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8"/>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8"/>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8"/>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8"/>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8"/>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8"/>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8"/>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8"/>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8"/>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8"/>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8"/>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8"/>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8"/>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8"/>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8"/>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8"/>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8"/>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8"/>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8"/>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8"/>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8"/>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8"/>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8"/>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8"/>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8"/>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8"/>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8"/>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8"/>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8"/>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8"/>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8"/>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8"/>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8"/>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8"/>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8"/>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8"/>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8"/>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8"/>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8"/>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8"/>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8"/>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8"/>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8"/>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8"/>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8"/>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8"/>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8"/>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8"/>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8"/>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8"/>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8"/>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8"/>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8"/>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3" name="Google Shape;16953;p28"/>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4" name="Google Shape;16954;p28"/>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5" name="Google Shape;16955;p28"/>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6" name="Google Shape;16956;p28"/>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7" name="Google Shape;16957;p28"/>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8" name="Google Shape;16958;p28"/>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9" name="Google Shape;16959;p28"/>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0" name="Google Shape;16960;p28"/>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1" name="Google Shape;16961;p28"/>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2" name="Google Shape;16962;p28"/>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3" name="Google Shape;16963;p28"/>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4" name="Google Shape;16964;p28"/>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5" name="Google Shape;16965;p28"/>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6" name="Google Shape;16966;p28"/>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7" name="Google Shape;16967;p28"/>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8" name="Google Shape;16968;p28"/>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9" name="Google Shape;16969;p28"/>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0" name="Google Shape;16970;p28"/>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1" name="Google Shape;16971;p28"/>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2" name="Google Shape;16972;p28"/>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3" name="Google Shape;16973;p28"/>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4" name="Google Shape;16974;p28"/>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8"/>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8"/>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8"/>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8"/>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8"/>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8"/>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8"/>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8"/>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8"/>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8"/>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8"/>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8"/>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8"/>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8"/>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8"/>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8"/>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8"/>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8"/>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8"/>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8"/>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8"/>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8"/>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8"/>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8"/>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8"/>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8"/>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8"/>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8"/>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8"/>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8"/>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8"/>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8"/>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8"/>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8"/>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8"/>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8"/>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8"/>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8"/>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8"/>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8"/>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8"/>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8"/>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8"/>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8"/>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8"/>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8"/>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8"/>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8"/>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8"/>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8"/>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8"/>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8"/>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8"/>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8"/>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8"/>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8"/>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8"/>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8"/>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8"/>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8"/>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8"/>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8"/>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8"/>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8"/>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8"/>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8"/>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8"/>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8"/>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8"/>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8"/>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8"/>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8"/>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8"/>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8"/>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8"/>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8"/>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8"/>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8"/>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8"/>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8"/>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8"/>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8"/>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8"/>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8"/>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8"/>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8"/>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8"/>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8"/>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8"/>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8"/>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8"/>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8"/>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8"/>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8"/>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8"/>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8"/>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8"/>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8"/>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8"/>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8"/>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8"/>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8"/>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8"/>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8"/>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8"/>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8"/>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8"/>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8"/>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8"/>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8"/>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8"/>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8"/>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8"/>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8"/>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8"/>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8"/>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8"/>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8"/>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8"/>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8"/>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8"/>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8"/>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8"/>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8"/>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8"/>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8"/>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8"/>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8"/>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8"/>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8"/>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8"/>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8"/>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8"/>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8"/>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8"/>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8"/>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8"/>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8"/>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8"/>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8"/>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8"/>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8"/>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8"/>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8"/>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8"/>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8"/>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8"/>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8"/>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8"/>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8"/>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8"/>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8"/>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8"/>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8"/>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8"/>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8"/>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8"/>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8"/>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8"/>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8"/>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8"/>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8"/>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8"/>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8"/>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8"/>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8"/>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8"/>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8"/>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8"/>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8"/>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8"/>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8"/>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8"/>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8"/>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8"/>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8"/>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8"/>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8"/>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8"/>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8"/>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8"/>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8"/>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8"/>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8"/>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8"/>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8"/>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8"/>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8"/>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8"/>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8"/>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8"/>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8"/>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8"/>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8"/>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8"/>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8"/>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8"/>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8"/>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8"/>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8"/>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8"/>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8"/>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8"/>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8"/>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8"/>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8"/>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8"/>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8"/>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8"/>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8"/>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8"/>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8"/>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8"/>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8"/>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8"/>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8"/>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8"/>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8"/>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8"/>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8"/>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8"/>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8"/>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8"/>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8"/>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8"/>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8"/>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8"/>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8"/>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8"/>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8"/>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8"/>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8"/>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8"/>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8"/>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8"/>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8"/>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8"/>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8"/>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8"/>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8"/>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8"/>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8"/>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8"/>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8"/>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8"/>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8"/>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8"/>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8"/>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8"/>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8"/>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25" name="Google Shape;17225;p28"/>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26" name="Google Shape;17226;p28"/>
          <p:cNvSpPr txBox="1">
            <a:spLocks noGrp="1"/>
          </p:cNvSpPr>
          <p:nvPr>
            <p:ph type="subTitle" idx="1"/>
          </p:nvPr>
        </p:nvSpPr>
        <p:spPr>
          <a:xfrm>
            <a:off x="956733" y="299848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27" name="Google Shape;17227;p28"/>
          <p:cNvSpPr txBox="1">
            <a:spLocks noGrp="1"/>
          </p:cNvSpPr>
          <p:nvPr>
            <p:ph type="subTitle" idx="2"/>
          </p:nvPr>
        </p:nvSpPr>
        <p:spPr>
          <a:xfrm>
            <a:off x="4538400" y="299848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28" name="Google Shape;17228;p28"/>
          <p:cNvSpPr txBox="1">
            <a:spLocks noGrp="1"/>
          </p:cNvSpPr>
          <p:nvPr>
            <p:ph type="subTitle" idx="3"/>
          </p:nvPr>
        </p:nvSpPr>
        <p:spPr>
          <a:xfrm>
            <a:off x="8120067" y="299848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29" name="Google Shape;17229;p28"/>
          <p:cNvSpPr txBox="1">
            <a:spLocks noGrp="1"/>
          </p:cNvSpPr>
          <p:nvPr>
            <p:ph type="subTitle" idx="4"/>
          </p:nvPr>
        </p:nvSpPr>
        <p:spPr>
          <a:xfrm>
            <a:off x="956733" y="499537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30" name="Google Shape;17230;p28"/>
          <p:cNvSpPr txBox="1">
            <a:spLocks noGrp="1"/>
          </p:cNvSpPr>
          <p:nvPr>
            <p:ph type="subTitle" idx="5"/>
          </p:nvPr>
        </p:nvSpPr>
        <p:spPr>
          <a:xfrm>
            <a:off x="4538400" y="499537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31" name="Google Shape;17231;p28"/>
          <p:cNvSpPr txBox="1">
            <a:spLocks noGrp="1"/>
          </p:cNvSpPr>
          <p:nvPr>
            <p:ph type="subTitle" idx="6"/>
          </p:nvPr>
        </p:nvSpPr>
        <p:spPr>
          <a:xfrm>
            <a:off x="8120067" y="4995371"/>
            <a:ext cx="3115200" cy="6464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32" name="Google Shape;17232;p28"/>
          <p:cNvSpPr txBox="1">
            <a:spLocks noGrp="1"/>
          </p:cNvSpPr>
          <p:nvPr>
            <p:ph type="subTitle" idx="7"/>
          </p:nvPr>
        </p:nvSpPr>
        <p:spPr>
          <a:xfrm>
            <a:off x="956733" y="2590300"/>
            <a:ext cx="3115200" cy="470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3" name="Google Shape;17233;p28"/>
          <p:cNvSpPr txBox="1">
            <a:spLocks noGrp="1"/>
          </p:cNvSpPr>
          <p:nvPr>
            <p:ph type="subTitle" idx="8"/>
          </p:nvPr>
        </p:nvSpPr>
        <p:spPr>
          <a:xfrm>
            <a:off x="4538400" y="2590300"/>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4" name="Google Shape;17234;p28"/>
          <p:cNvSpPr txBox="1">
            <a:spLocks noGrp="1"/>
          </p:cNvSpPr>
          <p:nvPr>
            <p:ph type="subTitle" idx="9"/>
          </p:nvPr>
        </p:nvSpPr>
        <p:spPr>
          <a:xfrm>
            <a:off x="8120067" y="2590300"/>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5" name="Google Shape;17235;p28"/>
          <p:cNvSpPr txBox="1">
            <a:spLocks noGrp="1"/>
          </p:cNvSpPr>
          <p:nvPr>
            <p:ph type="subTitle" idx="13"/>
          </p:nvPr>
        </p:nvSpPr>
        <p:spPr>
          <a:xfrm>
            <a:off x="956733" y="4587200"/>
            <a:ext cx="3115200" cy="470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6" name="Google Shape;17236;p28"/>
          <p:cNvSpPr txBox="1">
            <a:spLocks noGrp="1"/>
          </p:cNvSpPr>
          <p:nvPr>
            <p:ph type="subTitle" idx="14"/>
          </p:nvPr>
        </p:nvSpPr>
        <p:spPr>
          <a:xfrm>
            <a:off x="4538400" y="4587200"/>
            <a:ext cx="3115200" cy="470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7" name="Google Shape;17237;p28"/>
          <p:cNvSpPr txBox="1">
            <a:spLocks noGrp="1"/>
          </p:cNvSpPr>
          <p:nvPr>
            <p:ph type="subTitle" idx="15"/>
          </p:nvPr>
        </p:nvSpPr>
        <p:spPr>
          <a:xfrm>
            <a:off x="8120067" y="4587200"/>
            <a:ext cx="3115200" cy="470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17238" name="Google Shape;17238;p28"/>
          <p:cNvSpPr/>
          <p:nvPr/>
        </p:nvSpPr>
        <p:spPr>
          <a:xfrm>
            <a:off x="314000" y="50576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239" name="Google Shape;17239;p28"/>
          <p:cNvGrpSpPr/>
          <p:nvPr/>
        </p:nvGrpSpPr>
        <p:grpSpPr>
          <a:xfrm>
            <a:off x="695169" y="5718209"/>
            <a:ext cx="227241" cy="278656"/>
            <a:chOff x="7314226" y="2364570"/>
            <a:chExt cx="170431" cy="208992"/>
          </a:xfrm>
        </p:grpSpPr>
        <p:sp>
          <p:nvSpPr>
            <p:cNvPr id="17240" name="Google Shape;17240;p2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44" name="Google Shape;17244;p28"/>
          <p:cNvSpPr/>
          <p:nvPr/>
        </p:nvSpPr>
        <p:spPr>
          <a:xfrm>
            <a:off x="264729" y="6255424"/>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45" name="Google Shape;17245;p28"/>
          <p:cNvSpPr/>
          <p:nvPr/>
        </p:nvSpPr>
        <p:spPr>
          <a:xfrm>
            <a:off x="1165262" y="6469524"/>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246" name="Google Shape;17246;p28"/>
          <p:cNvGrpSpPr/>
          <p:nvPr/>
        </p:nvGrpSpPr>
        <p:grpSpPr>
          <a:xfrm>
            <a:off x="-1214410" y="679023"/>
            <a:ext cx="2636891" cy="2846180"/>
            <a:chOff x="-216222" y="2687678"/>
            <a:chExt cx="2844337" cy="3070093"/>
          </a:xfrm>
        </p:grpSpPr>
        <p:sp>
          <p:nvSpPr>
            <p:cNvPr id="17247" name="Google Shape;17247;p28"/>
            <p:cNvSpPr/>
            <p:nvPr/>
          </p:nvSpPr>
          <p:spPr>
            <a:xfrm rot="-1330268" flipH="1">
              <a:off x="-150595" y="4574350"/>
              <a:ext cx="2248349" cy="788329"/>
            </a:xfrm>
            <a:custGeom>
              <a:avLst/>
              <a:gdLst/>
              <a:ahLst/>
              <a:cxnLst/>
              <a:rect l="l" t="t" r="r" b="b"/>
              <a:pathLst>
                <a:path w="36509" h="12801" fill="none" extrusionOk="0">
                  <a:moveTo>
                    <a:pt x="36508" y="12801"/>
                  </a:moveTo>
                  <a:lnTo>
                    <a:pt x="22465" y="1470"/>
                  </a:lnTo>
                  <a:lnTo>
                    <a:pt x="1" y="1"/>
                  </a:lnTo>
                </a:path>
              </a:pathLst>
            </a:custGeom>
            <a:noFill/>
            <a:ln w="91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8"/>
            <p:cNvSpPr/>
            <p:nvPr/>
          </p:nvSpPr>
          <p:spPr>
            <a:xfrm rot="-1330268" flipH="1">
              <a:off x="879631" y="3994571"/>
              <a:ext cx="786605" cy="475116"/>
            </a:xfrm>
            <a:custGeom>
              <a:avLst/>
              <a:gdLst/>
              <a:ahLst/>
              <a:cxnLst/>
              <a:rect l="l" t="t" r="r" b="b"/>
              <a:pathLst>
                <a:path w="12773" h="7715" fill="none" extrusionOk="0">
                  <a:moveTo>
                    <a:pt x="1" y="0"/>
                  </a:moveTo>
                  <a:lnTo>
                    <a:pt x="12773" y="7714"/>
                  </a:lnTo>
                </a:path>
              </a:pathLst>
            </a:custGeom>
            <a:noFill/>
            <a:ln w="91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8"/>
            <p:cNvSpPr/>
            <p:nvPr/>
          </p:nvSpPr>
          <p:spPr>
            <a:xfrm rot="-1330268" flipH="1">
              <a:off x="394279" y="3638840"/>
              <a:ext cx="1092859" cy="976282"/>
            </a:xfrm>
            <a:custGeom>
              <a:avLst/>
              <a:gdLst/>
              <a:ahLst/>
              <a:cxnLst/>
              <a:rect l="l" t="t" r="r" b="b"/>
              <a:pathLst>
                <a:path w="17746" h="15853" fill="none" extrusionOk="0">
                  <a:moveTo>
                    <a:pt x="1" y="0"/>
                  </a:moveTo>
                  <a:lnTo>
                    <a:pt x="17746" y="15852"/>
                  </a:lnTo>
                </a:path>
              </a:pathLst>
            </a:custGeom>
            <a:noFill/>
            <a:ln w="91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8"/>
            <p:cNvSpPr/>
            <p:nvPr/>
          </p:nvSpPr>
          <p:spPr>
            <a:xfrm rot="-1330268" flipH="1">
              <a:off x="1882898" y="4081835"/>
              <a:ext cx="480289" cy="184566"/>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8"/>
            <p:cNvSpPr/>
            <p:nvPr/>
          </p:nvSpPr>
          <p:spPr>
            <a:xfrm rot="-1330268" flipH="1">
              <a:off x="690643" y="4723373"/>
              <a:ext cx="243686" cy="428128"/>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8"/>
            <p:cNvSpPr/>
            <p:nvPr/>
          </p:nvSpPr>
          <p:spPr>
            <a:xfrm rot="-1330268" flipH="1">
              <a:off x="1534189" y="3706450"/>
              <a:ext cx="656048" cy="12095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8"/>
            <p:cNvSpPr/>
            <p:nvPr/>
          </p:nvSpPr>
          <p:spPr>
            <a:xfrm rot="-1330268" flipH="1">
              <a:off x="1111614" y="2757596"/>
              <a:ext cx="499442" cy="657834"/>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8"/>
            <p:cNvSpPr/>
            <p:nvPr/>
          </p:nvSpPr>
          <p:spPr>
            <a:xfrm rot="-1330268" flipH="1">
              <a:off x="717292" y="3682874"/>
              <a:ext cx="219299" cy="588183"/>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8"/>
            <p:cNvSpPr/>
            <p:nvPr/>
          </p:nvSpPr>
          <p:spPr>
            <a:xfrm rot="-1330268" flipH="1">
              <a:off x="1780738" y="3744930"/>
              <a:ext cx="823124" cy="289812"/>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8"/>
            <p:cNvSpPr/>
            <p:nvPr/>
          </p:nvSpPr>
          <p:spPr>
            <a:xfrm rot="-1330268" flipH="1">
              <a:off x="1063117" y="4504938"/>
              <a:ext cx="407251" cy="346345"/>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8"/>
            <p:cNvSpPr/>
            <p:nvPr/>
          </p:nvSpPr>
          <p:spPr>
            <a:xfrm rot="-1330268" flipH="1">
              <a:off x="1464374" y="3448845"/>
              <a:ext cx="443832" cy="344559"/>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8"/>
            <p:cNvSpPr/>
            <p:nvPr/>
          </p:nvSpPr>
          <p:spPr>
            <a:xfrm rot="-1330268" flipH="1">
              <a:off x="1187540" y="3145114"/>
              <a:ext cx="758708" cy="204642"/>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59" name="Google Shape;17259;p28"/>
          <p:cNvGrpSpPr/>
          <p:nvPr/>
        </p:nvGrpSpPr>
        <p:grpSpPr>
          <a:xfrm>
            <a:off x="11599785" y="2354560"/>
            <a:ext cx="227241" cy="278656"/>
            <a:chOff x="7314226" y="2364570"/>
            <a:chExt cx="170431" cy="208992"/>
          </a:xfrm>
        </p:grpSpPr>
        <p:sp>
          <p:nvSpPr>
            <p:cNvPr id="17260" name="Google Shape;17260;p2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64" name="Google Shape;17264;p28"/>
          <p:cNvSpPr/>
          <p:nvPr/>
        </p:nvSpPr>
        <p:spPr>
          <a:xfrm>
            <a:off x="11845862" y="3062591"/>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265" name="Google Shape;17265;p28"/>
          <p:cNvGrpSpPr/>
          <p:nvPr/>
        </p:nvGrpSpPr>
        <p:grpSpPr>
          <a:xfrm>
            <a:off x="11331702" y="1372909"/>
            <a:ext cx="227241" cy="278656"/>
            <a:chOff x="7314226" y="2364570"/>
            <a:chExt cx="170431" cy="208992"/>
          </a:xfrm>
        </p:grpSpPr>
        <p:sp>
          <p:nvSpPr>
            <p:cNvPr id="17266" name="Google Shape;17266;p2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70" name="Google Shape;17270;p28"/>
          <p:cNvSpPr/>
          <p:nvPr/>
        </p:nvSpPr>
        <p:spPr>
          <a:xfrm>
            <a:off x="11926558" y="9561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1" name="Google Shape;17271;p28"/>
          <p:cNvSpPr/>
          <p:nvPr/>
        </p:nvSpPr>
        <p:spPr>
          <a:xfrm>
            <a:off x="11344400" y="28783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2" name="Google Shape;17272;p28"/>
          <p:cNvSpPr/>
          <p:nvPr/>
        </p:nvSpPr>
        <p:spPr>
          <a:xfrm>
            <a:off x="11401067" y="37494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273" name="Google Shape;17273;p28"/>
          <p:cNvGrpSpPr/>
          <p:nvPr/>
        </p:nvGrpSpPr>
        <p:grpSpPr>
          <a:xfrm>
            <a:off x="11558918" y="4552393"/>
            <a:ext cx="227241" cy="278656"/>
            <a:chOff x="7314226" y="2364570"/>
            <a:chExt cx="170431" cy="208992"/>
          </a:xfrm>
        </p:grpSpPr>
        <p:sp>
          <p:nvSpPr>
            <p:cNvPr id="17274" name="Google Shape;17274;p2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278" name="Google Shape;17278;p28"/>
          <p:cNvSpPr/>
          <p:nvPr/>
        </p:nvSpPr>
        <p:spPr>
          <a:xfrm>
            <a:off x="11804995" y="5463624"/>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79" name="Google Shape;17279;p28"/>
          <p:cNvSpPr/>
          <p:nvPr/>
        </p:nvSpPr>
        <p:spPr>
          <a:xfrm>
            <a:off x="11401629" y="5959457"/>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80" name="Google Shape;17280;p28"/>
          <p:cNvSpPr/>
          <p:nvPr/>
        </p:nvSpPr>
        <p:spPr>
          <a:xfrm>
            <a:off x="11731400" y="63125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8269251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7281"/>
        <p:cNvGrpSpPr/>
        <p:nvPr/>
      </p:nvGrpSpPr>
      <p:grpSpPr>
        <a:xfrm>
          <a:off x="0" y="0"/>
          <a:ext cx="0" cy="0"/>
          <a:chOff x="0" y="0"/>
          <a:chExt cx="0" cy="0"/>
        </a:xfrm>
      </p:grpSpPr>
      <p:grpSp>
        <p:nvGrpSpPr>
          <p:cNvPr id="17282" name="Google Shape;17282;p29"/>
          <p:cNvGrpSpPr/>
          <p:nvPr/>
        </p:nvGrpSpPr>
        <p:grpSpPr>
          <a:xfrm>
            <a:off x="-59163" y="-149462"/>
            <a:ext cx="12310325" cy="7156923"/>
            <a:chOff x="-36097" y="-112100"/>
            <a:chExt cx="9232744" cy="5367692"/>
          </a:xfrm>
        </p:grpSpPr>
        <p:sp>
          <p:nvSpPr>
            <p:cNvPr id="17283" name="Google Shape;17283;p29"/>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9"/>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9"/>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9"/>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9"/>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9"/>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9"/>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9"/>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9"/>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9"/>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9"/>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9"/>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9"/>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9"/>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9"/>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9"/>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9"/>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9"/>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9"/>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9"/>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9"/>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9"/>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9"/>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9"/>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9"/>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9"/>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9"/>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9"/>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9"/>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9"/>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9"/>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9"/>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9"/>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9"/>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9"/>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9"/>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9"/>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9"/>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9"/>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9"/>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9"/>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9"/>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9"/>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9"/>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9"/>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9"/>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9"/>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9"/>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9"/>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9"/>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9"/>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9"/>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9"/>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9"/>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9"/>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9"/>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9"/>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9"/>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9"/>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9"/>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9"/>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9"/>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9"/>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9"/>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9"/>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9"/>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9"/>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9"/>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9"/>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9"/>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9"/>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9"/>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9"/>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9"/>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9"/>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9"/>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9"/>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9"/>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9"/>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9"/>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9"/>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9"/>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9"/>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9"/>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9"/>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9"/>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9"/>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9"/>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9"/>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9"/>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9"/>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9"/>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9"/>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9"/>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9"/>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9"/>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9"/>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9"/>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9"/>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9"/>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9"/>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9"/>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9"/>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9"/>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9"/>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9"/>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9"/>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9"/>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9"/>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9"/>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9"/>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9"/>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9"/>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9"/>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9"/>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9"/>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9"/>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9"/>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9"/>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9"/>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9"/>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9"/>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9"/>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9"/>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9"/>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9"/>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9"/>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9"/>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9"/>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9"/>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9"/>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9"/>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9"/>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9"/>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9"/>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9"/>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9"/>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9"/>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9"/>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9"/>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9"/>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9"/>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9"/>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9"/>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9"/>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9"/>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9"/>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9"/>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9"/>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9"/>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9"/>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9"/>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9"/>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9"/>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9"/>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9"/>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9"/>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9"/>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9"/>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9"/>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9"/>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9"/>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9"/>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9"/>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9"/>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9"/>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9"/>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9"/>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9"/>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9"/>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9"/>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9"/>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9"/>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9"/>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9"/>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9"/>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9"/>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9"/>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9"/>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29"/>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29"/>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29"/>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29"/>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29"/>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29"/>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29"/>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29"/>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29"/>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29"/>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29"/>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29"/>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29"/>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29"/>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29"/>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29"/>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29"/>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29"/>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29"/>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29"/>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29"/>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29"/>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29"/>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29"/>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29"/>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29"/>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29"/>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29"/>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29"/>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29"/>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29"/>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29"/>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29"/>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29"/>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29"/>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29"/>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29"/>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29"/>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29"/>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29"/>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29"/>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29"/>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29"/>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29"/>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29"/>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29"/>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29"/>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29"/>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29"/>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29"/>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29"/>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29"/>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29"/>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29"/>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29"/>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29"/>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29"/>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29"/>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29"/>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29"/>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29"/>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29"/>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29"/>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29"/>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29"/>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29"/>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29"/>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29"/>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29"/>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29"/>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29"/>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29"/>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29"/>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29"/>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29"/>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29"/>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29"/>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29"/>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29"/>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29"/>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29"/>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29"/>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29"/>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29"/>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29"/>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29"/>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29"/>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29"/>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29"/>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29"/>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29"/>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29"/>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29"/>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29"/>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29"/>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29"/>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29"/>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29"/>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29"/>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29"/>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29"/>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29"/>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29"/>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29"/>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29"/>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29"/>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29"/>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29"/>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29"/>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29"/>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29"/>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29"/>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29"/>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29"/>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29"/>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29"/>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29"/>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29"/>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29"/>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29"/>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29"/>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29"/>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29"/>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29"/>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29"/>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29"/>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29"/>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29"/>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29"/>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29"/>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29"/>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29"/>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29"/>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29"/>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29"/>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29"/>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29"/>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29"/>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29"/>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29"/>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29"/>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29"/>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29"/>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29"/>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29"/>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29"/>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29"/>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29"/>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29"/>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29"/>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29"/>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29"/>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29"/>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29"/>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29"/>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29"/>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29"/>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29"/>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29"/>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29"/>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29"/>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29"/>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29"/>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29"/>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29"/>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29"/>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29"/>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29"/>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29"/>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29"/>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29"/>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29"/>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29"/>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29"/>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29"/>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29"/>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29"/>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29"/>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29"/>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29"/>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29"/>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29"/>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29"/>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29"/>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29"/>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29"/>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29"/>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29"/>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29"/>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29"/>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29"/>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29"/>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29"/>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29"/>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29"/>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29"/>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29"/>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29"/>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29"/>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29"/>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29"/>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29"/>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29"/>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29"/>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29"/>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29"/>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29"/>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29"/>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29"/>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29"/>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29"/>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29"/>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29"/>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29"/>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29"/>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29"/>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29"/>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29"/>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29"/>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29"/>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29"/>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29"/>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29"/>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29"/>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29"/>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29"/>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29"/>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29"/>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29"/>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29"/>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29"/>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29"/>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29"/>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29"/>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29"/>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29"/>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29"/>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29"/>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29"/>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29"/>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29"/>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29"/>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29"/>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29"/>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29"/>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29"/>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29"/>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29"/>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29"/>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29"/>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29"/>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29"/>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29"/>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29"/>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29"/>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29"/>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29"/>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29"/>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29"/>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29"/>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29"/>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29"/>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29"/>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29"/>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29"/>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29"/>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29"/>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29"/>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29"/>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29"/>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29"/>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29"/>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29"/>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29"/>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29"/>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29"/>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29"/>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29"/>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29"/>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29"/>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29"/>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29"/>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29"/>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29"/>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29"/>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29"/>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29"/>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29"/>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29"/>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29"/>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29"/>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29"/>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29"/>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29"/>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29"/>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29"/>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29"/>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29"/>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29"/>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29"/>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29"/>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29"/>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29"/>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29"/>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29"/>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29"/>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29"/>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29"/>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29"/>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29"/>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29"/>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29"/>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29"/>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29"/>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29"/>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29"/>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29"/>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29"/>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29"/>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29"/>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29"/>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29"/>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29"/>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29"/>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29"/>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29"/>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29"/>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29"/>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29"/>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29"/>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29"/>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29"/>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29"/>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29"/>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29"/>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29"/>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29"/>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29"/>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29"/>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29"/>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29"/>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29"/>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29"/>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29"/>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29"/>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29"/>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29"/>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29"/>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0" name="Google Shape;17810;p29"/>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1" name="Google Shape;17811;p29"/>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2" name="Google Shape;17812;p29"/>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3" name="Google Shape;17813;p29"/>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4" name="Google Shape;17814;p29"/>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5" name="Google Shape;17815;p29"/>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6" name="Google Shape;17816;p29"/>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7" name="Google Shape;17817;p29"/>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8" name="Google Shape;17818;p29"/>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29"/>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29"/>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29"/>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29"/>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29"/>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29"/>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29"/>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29"/>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29"/>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29"/>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29"/>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29"/>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29"/>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29"/>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29"/>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29"/>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29"/>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29"/>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29"/>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29"/>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29"/>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29"/>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29"/>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29"/>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29"/>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29"/>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29"/>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29"/>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29"/>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29"/>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29"/>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29"/>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29"/>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29"/>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29"/>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29"/>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29"/>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29"/>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29"/>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29"/>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29"/>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29"/>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29"/>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29"/>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29"/>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29"/>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29"/>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29"/>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29"/>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29"/>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29"/>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29"/>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29"/>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29"/>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29"/>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29"/>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29"/>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29"/>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29"/>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29"/>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29"/>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29"/>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29"/>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29"/>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29"/>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29"/>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29"/>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29"/>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29"/>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29"/>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29"/>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29"/>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29"/>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29"/>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29"/>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29"/>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29"/>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29"/>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29"/>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29"/>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29"/>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29"/>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29"/>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29"/>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29"/>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29"/>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29"/>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29"/>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29"/>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29"/>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29"/>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29"/>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29"/>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29"/>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29"/>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29"/>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29"/>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29"/>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29"/>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18" name="Google Shape;17918;p29"/>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919" name="Google Shape;17919;p29"/>
          <p:cNvGrpSpPr/>
          <p:nvPr/>
        </p:nvGrpSpPr>
        <p:grpSpPr>
          <a:xfrm>
            <a:off x="225483" y="5148149"/>
            <a:ext cx="1697248" cy="1920315"/>
            <a:chOff x="169112" y="3861112"/>
            <a:chExt cx="1272936" cy="1440236"/>
          </a:xfrm>
        </p:grpSpPr>
        <p:sp>
          <p:nvSpPr>
            <p:cNvPr id="17920" name="Google Shape;17920;p29"/>
            <p:cNvSpPr/>
            <p:nvPr/>
          </p:nvSpPr>
          <p:spPr>
            <a:xfrm rot="1031927" flipH="1">
              <a:off x="608888" y="4813418"/>
              <a:ext cx="339330" cy="287607"/>
            </a:xfrm>
            <a:custGeom>
              <a:avLst/>
              <a:gdLst/>
              <a:ahLst/>
              <a:cxnLst/>
              <a:rect l="l" t="t" r="r" b="b"/>
              <a:pathLst>
                <a:path w="8253" h="6995" fill="none" extrusionOk="0">
                  <a:moveTo>
                    <a:pt x="1" y="1"/>
                  </a:moveTo>
                  <a:lnTo>
                    <a:pt x="8253" y="6994"/>
                  </a:lnTo>
                </a:path>
              </a:pathLst>
            </a:custGeom>
            <a:noFill/>
            <a:ln w="11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29"/>
            <p:cNvSpPr/>
            <p:nvPr/>
          </p:nvSpPr>
          <p:spPr>
            <a:xfrm rot="1031927" flipH="1">
              <a:off x="343202" y="4274676"/>
              <a:ext cx="365192" cy="994925"/>
            </a:xfrm>
            <a:custGeom>
              <a:avLst/>
              <a:gdLst/>
              <a:ahLst/>
              <a:cxnLst/>
              <a:rect l="l" t="t" r="r" b="b"/>
              <a:pathLst>
                <a:path w="8882" h="24198" fill="none" extrusionOk="0">
                  <a:moveTo>
                    <a:pt x="8882" y="0"/>
                  </a:moveTo>
                  <a:lnTo>
                    <a:pt x="2727" y="24197"/>
                  </a:lnTo>
                  <a:lnTo>
                    <a:pt x="0" y="11959"/>
                  </a:lnTo>
                </a:path>
              </a:pathLst>
            </a:custGeom>
            <a:noFill/>
            <a:ln w="113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29"/>
            <p:cNvSpPr/>
            <p:nvPr/>
          </p:nvSpPr>
          <p:spPr>
            <a:xfrm rot="1031927" flipH="1">
              <a:off x="623087" y="4438798"/>
              <a:ext cx="162490" cy="373827"/>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29"/>
            <p:cNvSpPr/>
            <p:nvPr/>
          </p:nvSpPr>
          <p:spPr>
            <a:xfrm rot="1031927" flipH="1">
              <a:off x="552402" y="3886192"/>
              <a:ext cx="230085" cy="39973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29"/>
            <p:cNvSpPr/>
            <p:nvPr/>
          </p:nvSpPr>
          <p:spPr>
            <a:xfrm rot="1031927" flipH="1">
              <a:off x="765882" y="4397476"/>
              <a:ext cx="189833" cy="461527"/>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29"/>
            <p:cNvSpPr/>
            <p:nvPr/>
          </p:nvSpPr>
          <p:spPr>
            <a:xfrm rot="1031927" flipH="1">
              <a:off x="1033555" y="4536405"/>
              <a:ext cx="358038" cy="395413"/>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29"/>
            <p:cNvSpPr/>
            <p:nvPr/>
          </p:nvSpPr>
          <p:spPr>
            <a:xfrm rot="1031927" flipH="1">
              <a:off x="523055" y="4080252"/>
              <a:ext cx="478796" cy="238843"/>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29"/>
            <p:cNvSpPr/>
            <p:nvPr/>
          </p:nvSpPr>
          <p:spPr>
            <a:xfrm rot="1031927" flipH="1">
              <a:off x="197894" y="4387311"/>
              <a:ext cx="320623" cy="24316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28" name="Google Shape;17928;p29"/>
          <p:cNvGrpSpPr/>
          <p:nvPr/>
        </p:nvGrpSpPr>
        <p:grpSpPr>
          <a:xfrm>
            <a:off x="566836" y="4262276"/>
            <a:ext cx="227241" cy="278656"/>
            <a:chOff x="7314226" y="2364570"/>
            <a:chExt cx="170431" cy="208992"/>
          </a:xfrm>
        </p:grpSpPr>
        <p:sp>
          <p:nvSpPr>
            <p:cNvPr id="17929" name="Google Shape;17929;p2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2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2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2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33" name="Google Shape;17933;p29"/>
          <p:cNvSpPr/>
          <p:nvPr/>
        </p:nvSpPr>
        <p:spPr>
          <a:xfrm>
            <a:off x="2285391" y="62150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934" name="Google Shape;17934;p29"/>
          <p:cNvSpPr/>
          <p:nvPr/>
        </p:nvSpPr>
        <p:spPr>
          <a:xfrm>
            <a:off x="225467" y="47756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935" name="Google Shape;17935;p29"/>
          <p:cNvGrpSpPr/>
          <p:nvPr/>
        </p:nvGrpSpPr>
        <p:grpSpPr>
          <a:xfrm>
            <a:off x="2665502" y="6405476"/>
            <a:ext cx="227241" cy="278656"/>
            <a:chOff x="7314226" y="2364570"/>
            <a:chExt cx="170431" cy="208992"/>
          </a:xfrm>
        </p:grpSpPr>
        <p:sp>
          <p:nvSpPr>
            <p:cNvPr id="17936" name="Google Shape;17936;p2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2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2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2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40" name="Google Shape;17940;p29"/>
          <p:cNvSpPr/>
          <p:nvPr/>
        </p:nvSpPr>
        <p:spPr>
          <a:xfrm>
            <a:off x="339925" y="390344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941" name="Google Shape;17941;p29"/>
          <p:cNvGrpSpPr/>
          <p:nvPr/>
        </p:nvGrpSpPr>
        <p:grpSpPr>
          <a:xfrm>
            <a:off x="165402" y="2318376"/>
            <a:ext cx="227241" cy="278656"/>
            <a:chOff x="7314226" y="2364570"/>
            <a:chExt cx="170431" cy="208992"/>
          </a:xfrm>
        </p:grpSpPr>
        <p:sp>
          <p:nvSpPr>
            <p:cNvPr id="17942" name="Google Shape;17942;p2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2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2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2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46" name="Google Shape;17946;p29"/>
          <p:cNvSpPr/>
          <p:nvPr/>
        </p:nvSpPr>
        <p:spPr>
          <a:xfrm>
            <a:off x="566825" y="2045678"/>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947" name="Google Shape;17947;p29"/>
          <p:cNvSpPr/>
          <p:nvPr/>
        </p:nvSpPr>
        <p:spPr>
          <a:xfrm>
            <a:off x="263651" y="5122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948" name="Google Shape;17948;p29"/>
          <p:cNvGrpSpPr/>
          <p:nvPr/>
        </p:nvGrpSpPr>
        <p:grpSpPr>
          <a:xfrm>
            <a:off x="857336" y="968676"/>
            <a:ext cx="227241" cy="278656"/>
            <a:chOff x="7314226" y="2364570"/>
            <a:chExt cx="170431" cy="208992"/>
          </a:xfrm>
        </p:grpSpPr>
        <p:sp>
          <p:nvSpPr>
            <p:cNvPr id="17949" name="Google Shape;17949;p2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2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2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2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5501725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953"/>
        <p:cNvGrpSpPr/>
        <p:nvPr/>
      </p:nvGrpSpPr>
      <p:grpSpPr>
        <a:xfrm>
          <a:off x="0" y="0"/>
          <a:ext cx="0" cy="0"/>
          <a:chOff x="0" y="0"/>
          <a:chExt cx="0" cy="0"/>
        </a:xfrm>
      </p:grpSpPr>
      <p:grpSp>
        <p:nvGrpSpPr>
          <p:cNvPr id="17954" name="Google Shape;17954;p30"/>
          <p:cNvGrpSpPr/>
          <p:nvPr/>
        </p:nvGrpSpPr>
        <p:grpSpPr>
          <a:xfrm>
            <a:off x="-59163" y="-149462"/>
            <a:ext cx="12310325" cy="7156923"/>
            <a:chOff x="-36097" y="-112100"/>
            <a:chExt cx="9232744" cy="5367692"/>
          </a:xfrm>
        </p:grpSpPr>
        <p:sp>
          <p:nvSpPr>
            <p:cNvPr id="17955" name="Google Shape;17955;p30"/>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30"/>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30"/>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30"/>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30"/>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30"/>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30"/>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30"/>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30"/>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30"/>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30"/>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30"/>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30"/>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30"/>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30"/>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30"/>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30"/>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30"/>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30"/>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30"/>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30"/>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30"/>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30"/>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30"/>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30"/>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30"/>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30"/>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30"/>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30"/>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30"/>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30"/>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30"/>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30"/>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30"/>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30"/>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30"/>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30"/>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30"/>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30"/>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30"/>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30"/>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30"/>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30"/>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30"/>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30"/>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30"/>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30"/>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30"/>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30"/>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30"/>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30"/>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30"/>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30"/>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30"/>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30"/>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30"/>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30"/>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30"/>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30"/>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30"/>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30"/>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30"/>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30"/>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30"/>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30"/>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30"/>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30"/>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30"/>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30"/>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30"/>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30"/>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30"/>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30"/>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30"/>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30"/>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30"/>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30"/>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30"/>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30"/>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30"/>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30"/>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30"/>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30"/>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30"/>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30"/>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30"/>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30"/>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30"/>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30"/>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30"/>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30"/>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30"/>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30"/>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30"/>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30"/>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30"/>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30"/>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30"/>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30"/>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30"/>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30"/>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30"/>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30"/>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30"/>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30"/>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30"/>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30"/>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30"/>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30"/>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30"/>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30"/>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30"/>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30"/>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30"/>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30"/>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30"/>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30"/>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30"/>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30"/>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30"/>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30"/>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30"/>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30"/>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30"/>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30"/>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30"/>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30"/>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30"/>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30"/>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30"/>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30"/>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30"/>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30"/>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30"/>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30"/>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30"/>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30"/>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30"/>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30"/>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30"/>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30"/>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30"/>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30"/>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30"/>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30"/>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0" name="Google Shape;18100;p30"/>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1" name="Google Shape;18101;p30"/>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2" name="Google Shape;18102;p30"/>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3" name="Google Shape;18103;p30"/>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4" name="Google Shape;18104;p30"/>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5" name="Google Shape;18105;p30"/>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6" name="Google Shape;18106;p30"/>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7" name="Google Shape;18107;p30"/>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8" name="Google Shape;18108;p30"/>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9" name="Google Shape;18109;p30"/>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0" name="Google Shape;18110;p30"/>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1" name="Google Shape;18111;p30"/>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30"/>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30"/>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30"/>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30"/>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30"/>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30"/>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30"/>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30"/>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30"/>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30"/>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30"/>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30"/>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30"/>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30"/>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30"/>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30"/>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30"/>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30"/>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30"/>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30"/>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30"/>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30"/>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30"/>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30"/>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30"/>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30"/>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30"/>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30"/>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30"/>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30"/>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30"/>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30"/>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30"/>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30"/>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30"/>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30"/>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30"/>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30"/>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30"/>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30"/>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30"/>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30"/>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30"/>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30"/>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30"/>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30"/>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30"/>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30"/>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30"/>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30"/>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30"/>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30"/>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30"/>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30"/>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30"/>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30"/>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30"/>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30"/>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30"/>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30"/>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30"/>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30"/>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30"/>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30"/>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30"/>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30"/>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30"/>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30"/>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30"/>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30"/>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30"/>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30"/>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30"/>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30"/>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30"/>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30"/>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30"/>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30"/>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30"/>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30"/>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30"/>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30"/>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30"/>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30"/>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30"/>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30"/>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30"/>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30"/>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30"/>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30"/>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30"/>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30"/>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30"/>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30"/>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30"/>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30"/>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30"/>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30"/>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30"/>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30"/>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30"/>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30"/>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30"/>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30"/>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30"/>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30"/>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30"/>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30"/>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30"/>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30"/>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30"/>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30"/>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30"/>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30"/>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30"/>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30"/>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30"/>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30"/>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30"/>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30"/>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30"/>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30"/>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30"/>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30"/>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30"/>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30"/>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30"/>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30"/>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30"/>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30"/>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30"/>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30"/>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30"/>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30"/>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30"/>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30"/>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30"/>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30"/>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30"/>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30"/>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30"/>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30"/>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30"/>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30"/>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30"/>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30"/>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30"/>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30"/>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30"/>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30"/>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30"/>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30"/>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30"/>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30"/>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30"/>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30"/>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30"/>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30"/>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30"/>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30"/>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30"/>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30"/>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30"/>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30"/>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30"/>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30"/>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30"/>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30"/>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30"/>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30"/>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30"/>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30"/>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30"/>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30"/>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30"/>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30"/>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30"/>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30"/>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30"/>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30"/>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30"/>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30"/>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30"/>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30"/>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30"/>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30"/>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30"/>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30"/>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30"/>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30"/>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30"/>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30"/>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30"/>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30"/>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30"/>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30"/>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30"/>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30"/>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30"/>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30"/>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30"/>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30"/>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30"/>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30"/>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30"/>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30"/>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30"/>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30"/>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30"/>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30"/>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30"/>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30"/>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30"/>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30"/>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30"/>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30"/>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30"/>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30"/>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30"/>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30"/>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30"/>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30"/>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30"/>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30"/>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30"/>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30"/>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30"/>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30"/>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30"/>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30"/>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30"/>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30"/>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30"/>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30"/>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30"/>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30"/>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30"/>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30"/>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30"/>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30"/>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30"/>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30"/>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30"/>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30"/>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30"/>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30"/>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30"/>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30"/>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30"/>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30"/>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30"/>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30"/>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30"/>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30"/>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30"/>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30"/>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30"/>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30"/>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30"/>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30"/>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30"/>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30"/>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30"/>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30"/>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30"/>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30"/>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30"/>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30"/>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30"/>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30"/>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30"/>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30"/>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30"/>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30"/>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30"/>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30"/>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30"/>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30"/>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30"/>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30"/>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30"/>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30"/>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30"/>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30"/>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30"/>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30"/>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30"/>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30"/>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30"/>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30"/>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30"/>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30"/>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30"/>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30"/>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30"/>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30"/>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30"/>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30"/>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30"/>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30"/>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30"/>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30"/>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30"/>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30"/>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30"/>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30"/>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30"/>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30"/>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30"/>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30"/>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30"/>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30"/>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30"/>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30"/>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30"/>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30"/>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30"/>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30"/>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30"/>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30"/>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30"/>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30"/>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30"/>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30"/>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30"/>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30"/>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30"/>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30"/>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30"/>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30"/>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30"/>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30"/>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30"/>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30"/>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30"/>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30"/>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30"/>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30"/>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30"/>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30"/>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30"/>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30"/>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30"/>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30"/>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30"/>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30"/>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30"/>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30"/>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30"/>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30"/>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30"/>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30"/>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30"/>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30"/>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30"/>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30"/>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30"/>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30"/>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30"/>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30"/>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30"/>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30"/>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30"/>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30"/>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30"/>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30"/>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30"/>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30"/>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30"/>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30"/>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30"/>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30"/>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30"/>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30"/>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30"/>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30"/>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30"/>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30"/>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30"/>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30"/>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30"/>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30"/>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30"/>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30"/>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30"/>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30"/>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30"/>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30"/>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30"/>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30"/>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30"/>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30"/>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30"/>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30"/>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30"/>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30"/>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30"/>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30"/>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30"/>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30"/>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30"/>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30"/>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30"/>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30"/>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30"/>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30"/>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30"/>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30"/>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30"/>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30"/>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30"/>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30"/>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30"/>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30"/>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30"/>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30"/>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30"/>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30"/>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30"/>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30"/>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30"/>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30"/>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30"/>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30"/>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30"/>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30"/>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30"/>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30"/>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30"/>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30"/>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30"/>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30"/>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30"/>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30"/>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30"/>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30"/>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30"/>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30"/>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30"/>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30"/>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30"/>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30"/>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30"/>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30"/>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30"/>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30"/>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30"/>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30"/>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30"/>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30"/>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30"/>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30"/>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30"/>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30"/>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30"/>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30"/>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30"/>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30"/>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30"/>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30"/>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30"/>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30"/>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30"/>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30"/>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30"/>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30"/>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30"/>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30"/>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30"/>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30"/>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30"/>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30"/>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30"/>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30"/>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30"/>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30"/>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30"/>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30"/>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90" name="Google Shape;18590;p30"/>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91" name="Google Shape;18591;p30"/>
          <p:cNvSpPr/>
          <p:nvPr/>
        </p:nvSpPr>
        <p:spPr>
          <a:xfrm>
            <a:off x="11778391" y="653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92" name="Google Shape;18592;p30"/>
          <p:cNvGrpSpPr/>
          <p:nvPr/>
        </p:nvGrpSpPr>
        <p:grpSpPr>
          <a:xfrm>
            <a:off x="11421702" y="1016276"/>
            <a:ext cx="227241" cy="278656"/>
            <a:chOff x="7314226" y="2364570"/>
            <a:chExt cx="170431" cy="208992"/>
          </a:xfrm>
        </p:grpSpPr>
        <p:sp>
          <p:nvSpPr>
            <p:cNvPr id="18593" name="Google Shape;18593;p3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3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3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3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97" name="Google Shape;18597;p30"/>
          <p:cNvSpPr/>
          <p:nvPr/>
        </p:nvSpPr>
        <p:spPr>
          <a:xfrm>
            <a:off x="11187767" y="184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98" name="Google Shape;18598;p30"/>
          <p:cNvSpPr/>
          <p:nvPr/>
        </p:nvSpPr>
        <p:spPr>
          <a:xfrm>
            <a:off x="11619567" y="17155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99" name="Google Shape;18599;p30"/>
          <p:cNvGrpSpPr/>
          <p:nvPr/>
        </p:nvGrpSpPr>
        <p:grpSpPr>
          <a:xfrm>
            <a:off x="11352669" y="2520876"/>
            <a:ext cx="227241" cy="278656"/>
            <a:chOff x="7314226" y="2364570"/>
            <a:chExt cx="170431" cy="208992"/>
          </a:xfrm>
        </p:grpSpPr>
        <p:sp>
          <p:nvSpPr>
            <p:cNvPr id="18600" name="Google Shape;18600;p3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3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3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3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04" name="Google Shape;18604;p30"/>
          <p:cNvSpPr/>
          <p:nvPr/>
        </p:nvSpPr>
        <p:spPr>
          <a:xfrm>
            <a:off x="11853491" y="34379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605" name="Google Shape;18605;p30"/>
          <p:cNvGrpSpPr/>
          <p:nvPr/>
        </p:nvGrpSpPr>
        <p:grpSpPr>
          <a:xfrm>
            <a:off x="10930710" y="5149895"/>
            <a:ext cx="1371501" cy="1713372"/>
            <a:chOff x="8274232" y="3862421"/>
            <a:chExt cx="1028626" cy="1285029"/>
          </a:xfrm>
        </p:grpSpPr>
        <p:sp>
          <p:nvSpPr>
            <p:cNvPr id="18606" name="Google Shape;18606;p30"/>
            <p:cNvSpPr/>
            <p:nvPr/>
          </p:nvSpPr>
          <p:spPr>
            <a:xfrm rot="6044525" flipH="1">
              <a:off x="8662025" y="4633600"/>
              <a:ext cx="431867" cy="508602"/>
            </a:xfrm>
            <a:custGeom>
              <a:avLst/>
              <a:gdLst/>
              <a:ahLst/>
              <a:cxnLst/>
              <a:rect l="l" t="t" r="r" b="b"/>
              <a:pathLst>
                <a:path w="14948" h="17604" fill="none" extrusionOk="0">
                  <a:moveTo>
                    <a:pt x="2148" y="14722"/>
                  </a:moveTo>
                  <a:lnTo>
                    <a:pt x="0" y="0"/>
                  </a:lnTo>
                  <a:lnTo>
                    <a:pt x="9551" y="8844"/>
                  </a:lnTo>
                  <a:lnTo>
                    <a:pt x="14948" y="17604"/>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30"/>
            <p:cNvSpPr/>
            <p:nvPr/>
          </p:nvSpPr>
          <p:spPr>
            <a:xfrm rot="6044525" flipH="1">
              <a:off x="8716131" y="4621282"/>
              <a:ext cx="264558" cy="130646"/>
            </a:xfrm>
            <a:custGeom>
              <a:avLst/>
              <a:gdLst/>
              <a:ahLst/>
              <a:cxnLst/>
              <a:rect l="l" t="t" r="r" b="b"/>
              <a:pathLst>
                <a:path w="9157" h="4522" fill="none" extrusionOk="0">
                  <a:moveTo>
                    <a:pt x="9156" y="4521"/>
                  </a:moveTo>
                  <a:lnTo>
                    <a:pt x="1"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30"/>
            <p:cNvSpPr/>
            <p:nvPr/>
          </p:nvSpPr>
          <p:spPr>
            <a:xfrm rot="6044525" flipH="1">
              <a:off x="8661962" y="4633523"/>
              <a:ext cx="725778" cy="265338"/>
            </a:xfrm>
            <a:custGeom>
              <a:avLst/>
              <a:gdLst/>
              <a:ahLst/>
              <a:cxnLst/>
              <a:rect l="l" t="t" r="r" b="b"/>
              <a:pathLst>
                <a:path w="25121" h="9184" fill="none" extrusionOk="0">
                  <a:moveTo>
                    <a:pt x="25120" y="9184"/>
                  </a:moveTo>
                  <a:lnTo>
                    <a:pt x="18480" y="2798"/>
                  </a:lnTo>
                  <a:lnTo>
                    <a:pt x="0"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30"/>
            <p:cNvSpPr/>
            <p:nvPr/>
          </p:nvSpPr>
          <p:spPr>
            <a:xfrm rot="6044525" flipH="1">
              <a:off x="8957630" y="4389949"/>
              <a:ext cx="413117" cy="36750"/>
            </a:xfrm>
            <a:custGeom>
              <a:avLst/>
              <a:gdLst/>
              <a:ahLst/>
              <a:cxnLst/>
              <a:rect l="l" t="t" r="r" b="b"/>
              <a:pathLst>
                <a:path w="14299" h="1272" fill="none" extrusionOk="0">
                  <a:moveTo>
                    <a:pt x="14299" y="0"/>
                  </a:moveTo>
                  <a:lnTo>
                    <a:pt x="1" y="127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30"/>
            <p:cNvSpPr/>
            <p:nvPr/>
          </p:nvSpPr>
          <p:spPr>
            <a:xfrm rot="6044525" flipH="1">
              <a:off x="8463982" y="4824705"/>
              <a:ext cx="104500" cy="330661"/>
            </a:xfrm>
            <a:custGeom>
              <a:avLst/>
              <a:gdLst/>
              <a:ahLst/>
              <a:cxnLst/>
              <a:rect l="l" t="t" r="r" b="b"/>
              <a:pathLst>
                <a:path w="3617" h="11445" extrusionOk="0">
                  <a:moveTo>
                    <a:pt x="2289" y="1"/>
                  </a:moveTo>
                  <a:lnTo>
                    <a:pt x="2289" y="1"/>
                  </a:lnTo>
                  <a:cubicBezTo>
                    <a:pt x="2289" y="1"/>
                    <a:pt x="0" y="6133"/>
                    <a:pt x="2402" y="11445"/>
                  </a:cubicBezTo>
                  <a:cubicBezTo>
                    <a:pt x="3617" y="7715"/>
                    <a:pt x="3589" y="3702"/>
                    <a:pt x="2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30"/>
            <p:cNvSpPr/>
            <p:nvPr/>
          </p:nvSpPr>
          <p:spPr>
            <a:xfrm rot="6044525" flipH="1">
              <a:off x="8379872" y="4302658"/>
              <a:ext cx="220441" cy="397602"/>
            </a:xfrm>
            <a:custGeom>
              <a:avLst/>
              <a:gdLst/>
              <a:ahLst/>
              <a:cxnLst/>
              <a:rect l="l" t="t" r="r" b="b"/>
              <a:pathLst>
                <a:path w="7630" h="13762" extrusionOk="0">
                  <a:moveTo>
                    <a:pt x="650" y="1"/>
                  </a:moveTo>
                  <a:lnTo>
                    <a:pt x="650" y="1"/>
                  </a:lnTo>
                  <a:cubicBezTo>
                    <a:pt x="0" y="5087"/>
                    <a:pt x="2797" y="9608"/>
                    <a:pt x="7629" y="13762"/>
                  </a:cubicBezTo>
                  <a:cubicBezTo>
                    <a:pt x="7177" y="5568"/>
                    <a:pt x="650" y="1"/>
                    <a:pt x="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30"/>
            <p:cNvSpPr/>
            <p:nvPr/>
          </p:nvSpPr>
          <p:spPr>
            <a:xfrm rot="6044525" flipH="1">
              <a:off x="8655383" y="4351340"/>
              <a:ext cx="224543" cy="157111"/>
            </a:xfrm>
            <a:custGeom>
              <a:avLst/>
              <a:gdLst/>
              <a:ahLst/>
              <a:cxnLst/>
              <a:rect l="l" t="t" r="r" b="b"/>
              <a:pathLst>
                <a:path w="7772" h="5438" extrusionOk="0">
                  <a:moveTo>
                    <a:pt x="1744" y="1"/>
                  </a:moveTo>
                  <a:cubicBezTo>
                    <a:pt x="1185" y="1"/>
                    <a:pt x="602" y="141"/>
                    <a:pt x="1" y="464"/>
                  </a:cubicBezTo>
                  <a:lnTo>
                    <a:pt x="7771" y="5438"/>
                  </a:lnTo>
                  <a:cubicBezTo>
                    <a:pt x="7771" y="5438"/>
                    <a:pt x="5231" y="1"/>
                    <a:pt x="17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30"/>
            <p:cNvSpPr/>
            <p:nvPr/>
          </p:nvSpPr>
          <p:spPr>
            <a:xfrm rot="6044525" flipH="1">
              <a:off x="8818531" y="4186213"/>
              <a:ext cx="309426" cy="98375"/>
            </a:xfrm>
            <a:custGeom>
              <a:avLst/>
              <a:gdLst/>
              <a:ahLst/>
              <a:cxnLst/>
              <a:rect l="l" t="t" r="r" b="b"/>
              <a:pathLst>
                <a:path w="10710" h="3405" extrusionOk="0">
                  <a:moveTo>
                    <a:pt x="2206" y="0"/>
                  </a:moveTo>
                  <a:cubicBezTo>
                    <a:pt x="1285" y="0"/>
                    <a:pt x="501" y="259"/>
                    <a:pt x="0" y="918"/>
                  </a:cubicBezTo>
                  <a:lnTo>
                    <a:pt x="10710" y="3404"/>
                  </a:lnTo>
                  <a:cubicBezTo>
                    <a:pt x="10710" y="3404"/>
                    <a:pt x="5551" y="0"/>
                    <a:pt x="2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30"/>
            <p:cNvSpPr/>
            <p:nvPr/>
          </p:nvSpPr>
          <p:spPr>
            <a:xfrm rot="6044525" flipH="1">
              <a:off x="9111559" y="4442973"/>
              <a:ext cx="188602" cy="161676"/>
            </a:xfrm>
            <a:custGeom>
              <a:avLst/>
              <a:gdLst/>
              <a:ahLst/>
              <a:cxnLst/>
              <a:rect l="l" t="t" r="r" b="b"/>
              <a:pathLst>
                <a:path w="6528" h="5596" extrusionOk="0">
                  <a:moveTo>
                    <a:pt x="6527" y="1"/>
                  </a:moveTo>
                  <a:cubicBezTo>
                    <a:pt x="6527" y="1"/>
                    <a:pt x="0" y="1527"/>
                    <a:pt x="57" y="5596"/>
                  </a:cubicBezTo>
                  <a:lnTo>
                    <a:pt x="65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30"/>
            <p:cNvSpPr/>
            <p:nvPr/>
          </p:nvSpPr>
          <p:spPr>
            <a:xfrm rot="6044525" flipH="1">
              <a:off x="8471042" y="4753406"/>
              <a:ext cx="222896" cy="243322"/>
            </a:xfrm>
            <a:custGeom>
              <a:avLst/>
              <a:gdLst/>
              <a:ahLst/>
              <a:cxnLst/>
              <a:rect l="l" t="t" r="r" b="b"/>
              <a:pathLst>
                <a:path w="7715" h="8422" extrusionOk="0">
                  <a:moveTo>
                    <a:pt x="1" y="1"/>
                  </a:moveTo>
                  <a:lnTo>
                    <a:pt x="1" y="1"/>
                  </a:lnTo>
                  <a:cubicBezTo>
                    <a:pt x="1611" y="3222"/>
                    <a:pt x="4183" y="6019"/>
                    <a:pt x="7715" y="8421"/>
                  </a:cubicBezTo>
                  <a:cubicBezTo>
                    <a:pt x="7715" y="8421"/>
                    <a:pt x="4352" y="169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30"/>
            <p:cNvSpPr/>
            <p:nvPr/>
          </p:nvSpPr>
          <p:spPr>
            <a:xfrm rot="6044525" flipH="1">
              <a:off x="8447269" y="4358973"/>
              <a:ext cx="331470" cy="180426"/>
            </a:xfrm>
            <a:custGeom>
              <a:avLst/>
              <a:gdLst/>
              <a:ahLst/>
              <a:cxnLst/>
              <a:rect l="l" t="t" r="r" b="b"/>
              <a:pathLst>
                <a:path w="11473" h="6245" extrusionOk="0">
                  <a:moveTo>
                    <a:pt x="941" y="0"/>
                  </a:moveTo>
                  <a:cubicBezTo>
                    <a:pt x="624" y="0"/>
                    <a:pt x="309" y="27"/>
                    <a:pt x="1" y="85"/>
                  </a:cubicBezTo>
                  <a:cubicBezTo>
                    <a:pt x="2798" y="2741"/>
                    <a:pt x="6585" y="4832"/>
                    <a:pt x="11473" y="6245"/>
                  </a:cubicBezTo>
                  <a:cubicBezTo>
                    <a:pt x="11473" y="6245"/>
                    <a:pt x="5776" y="0"/>
                    <a:pt x="9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30"/>
            <p:cNvSpPr/>
            <p:nvPr/>
          </p:nvSpPr>
          <p:spPr>
            <a:xfrm rot="6044525" flipH="1">
              <a:off x="8909307" y="4608071"/>
              <a:ext cx="194323" cy="225352"/>
            </a:xfrm>
            <a:custGeom>
              <a:avLst/>
              <a:gdLst/>
              <a:ahLst/>
              <a:cxnLst/>
              <a:rect l="l" t="t" r="r" b="b"/>
              <a:pathLst>
                <a:path w="6726" h="7800" extrusionOk="0">
                  <a:moveTo>
                    <a:pt x="1" y="1"/>
                  </a:moveTo>
                  <a:cubicBezTo>
                    <a:pt x="481" y="2770"/>
                    <a:pt x="3222" y="5313"/>
                    <a:pt x="6726" y="7800"/>
                  </a:cubicBezTo>
                  <a:cubicBezTo>
                    <a:pt x="6726" y="7800"/>
                    <a:pt x="3787" y="141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30"/>
            <p:cNvSpPr/>
            <p:nvPr/>
          </p:nvSpPr>
          <p:spPr>
            <a:xfrm rot="6044525" flipH="1">
              <a:off x="8732663" y="4109019"/>
              <a:ext cx="258808" cy="262102"/>
            </a:xfrm>
            <a:custGeom>
              <a:avLst/>
              <a:gdLst/>
              <a:ahLst/>
              <a:cxnLst/>
              <a:rect l="l" t="t" r="r" b="b"/>
              <a:pathLst>
                <a:path w="8958" h="9072" extrusionOk="0">
                  <a:moveTo>
                    <a:pt x="0" y="1"/>
                  </a:moveTo>
                  <a:lnTo>
                    <a:pt x="0" y="1"/>
                  </a:lnTo>
                  <a:cubicBezTo>
                    <a:pt x="1" y="1"/>
                    <a:pt x="2487" y="7376"/>
                    <a:pt x="8958" y="9071"/>
                  </a:cubicBezTo>
                  <a:cubicBezTo>
                    <a:pt x="7291" y="4380"/>
                    <a:pt x="4126" y="158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30"/>
            <p:cNvSpPr/>
            <p:nvPr/>
          </p:nvSpPr>
          <p:spPr>
            <a:xfrm rot="6044525" flipH="1">
              <a:off x="9006310" y="3949902"/>
              <a:ext cx="320058" cy="171441"/>
            </a:xfrm>
            <a:custGeom>
              <a:avLst/>
              <a:gdLst/>
              <a:ahLst/>
              <a:cxnLst/>
              <a:rect l="l" t="t" r="r" b="b"/>
              <a:pathLst>
                <a:path w="11078" h="5934" extrusionOk="0">
                  <a:moveTo>
                    <a:pt x="1" y="0"/>
                  </a:moveTo>
                  <a:cubicBezTo>
                    <a:pt x="1" y="0"/>
                    <a:pt x="6189" y="5849"/>
                    <a:pt x="11077" y="5934"/>
                  </a:cubicBezTo>
                  <a:cubicBezTo>
                    <a:pt x="7658" y="2034"/>
                    <a:pt x="3872" y="7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20" name="Google Shape;18620;p30"/>
          <p:cNvSpPr/>
          <p:nvPr/>
        </p:nvSpPr>
        <p:spPr>
          <a:xfrm>
            <a:off x="260591" y="27577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621" name="Google Shape;18621;p30"/>
          <p:cNvGrpSpPr/>
          <p:nvPr/>
        </p:nvGrpSpPr>
        <p:grpSpPr>
          <a:xfrm>
            <a:off x="545869" y="3061643"/>
            <a:ext cx="227241" cy="278656"/>
            <a:chOff x="7314226" y="2364570"/>
            <a:chExt cx="170431" cy="208992"/>
          </a:xfrm>
        </p:grpSpPr>
        <p:sp>
          <p:nvSpPr>
            <p:cNvPr id="18622" name="Google Shape;18622;p3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3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3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3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26" name="Google Shape;18626;p30"/>
          <p:cNvGrpSpPr/>
          <p:nvPr/>
        </p:nvGrpSpPr>
        <p:grpSpPr>
          <a:xfrm>
            <a:off x="216967" y="-12566"/>
            <a:ext cx="558333" cy="2231884"/>
            <a:chOff x="162725" y="-9425"/>
            <a:chExt cx="418750" cy="1673913"/>
          </a:xfrm>
        </p:grpSpPr>
        <p:sp>
          <p:nvSpPr>
            <p:cNvPr id="18627" name="Google Shape;18627;p30"/>
            <p:cNvSpPr/>
            <p:nvPr/>
          </p:nvSpPr>
          <p:spPr>
            <a:xfrm>
              <a:off x="308725" y="1580763"/>
              <a:ext cx="126775" cy="83725"/>
            </a:xfrm>
            <a:custGeom>
              <a:avLst/>
              <a:gdLst/>
              <a:ahLst/>
              <a:cxnLst/>
              <a:rect l="l" t="t" r="r" b="b"/>
              <a:pathLst>
                <a:path w="5071" h="3349" extrusionOk="0">
                  <a:moveTo>
                    <a:pt x="0" y="0"/>
                  </a:moveTo>
                  <a:lnTo>
                    <a:pt x="0" y="3112"/>
                  </a:lnTo>
                  <a:cubicBezTo>
                    <a:pt x="839" y="3270"/>
                    <a:pt x="1687" y="3348"/>
                    <a:pt x="2535" y="3348"/>
                  </a:cubicBezTo>
                  <a:cubicBezTo>
                    <a:pt x="3383" y="3348"/>
                    <a:pt x="4231" y="3270"/>
                    <a:pt x="5070" y="3112"/>
                  </a:cubicBezTo>
                  <a:lnTo>
                    <a:pt x="5070" y="0"/>
                  </a:ln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30"/>
            <p:cNvSpPr/>
            <p:nvPr/>
          </p:nvSpPr>
          <p:spPr>
            <a:xfrm>
              <a:off x="162725" y="1255563"/>
              <a:ext cx="418750" cy="342700"/>
            </a:xfrm>
            <a:custGeom>
              <a:avLst/>
              <a:gdLst/>
              <a:ahLst/>
              <a:cxnLst/>
              <a:rect l="l" t="t" r="r" b="b"/>
              <a:pathLst>
                <a:path w="16750" h="13708" extrusionOk="0">
                  <a:moveTo>
                    <a:pt x="8393" y="0"/>
                  </a:moveTo>
                  <a:cubicBezTo>
                    <a:pt x="3742" y="0"/>
                    <a:pt x="1" y="3078"/>
                    <a:pt x="1" y="6854"/>
                  </a:cubicBezTo>
                  <a:cubicBezTo>
                    <a:pt x="1" y="10630"/>
                    <a:pt x="3742" y="13707"/>
                    <a:pt x="8393" y="13707"/>
                  </a:cubicBezTo>
                  <a:cubicBezTo>
                    <a:pt x="13008" y="13707"/>
                    <a:pt x="16750" y="10630"/>
                    <a:pt x="16750" y="6854"/>
                  </a:cubicBezTo>
                  <a:cubicBezTo>
                    <a:pt x="16750" y="3078"/>
                    <a:pt x="13008" y="0"/>
                    <a:pt x="8393" y="0"/>
                  </a:cubicBezTo>
                  <a:close/>
                </a:path>
              </a:pathLst>
            </a:custGeom>
            <a:solidFill>
              <a:srgbClr val="A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30"/>
            <p:cNvSpPr/>
            <p:nvPr/>
          </p:nvSpPr>
          <p:spPr>
            <a:xfrm>
              <a:off x="216050" y="1255563"/>
              <a:ext cx="312100" cy="342700"/>
            </a:xfrm>
            <a:custGeom>
              <a:avLst/>
              <a:gdLst/>
              <a:ahLst/>
              <a:cxnLst/>
              <a:rect l="l" t="t" r="r" b="b"/>
              <a:pathLst>
                <a:path w="12484" h="13708" fill="none" extrusionOk="0">
                  <a:moveTo>
                    <a:pt x="12484" y="6854"/>
                  </a:moveTo>
                  <a:cubicBezTo>
                    <a:pt x="12484" y="10630"/>
                    <a:pt x="9686" y="13707"/>
                    <a:pt x="6260" y="13707"/>
                  </a:cubicBezTo>
                  <a:cubicBezTo>
                    <a:pt x="2798" y="13707"/>
                    <a:pt x="1" y="10630"/>
                    <a:pt x="1" y="6854"/>
                  </a:cubicBezTo>
                  <a:cubicBezTo>
                    <a:pt x="1" y="3078"/>
                    <a:pt x="2798" y="0"/>
                    <a:pt x="6260" y="0"/>
                  </a:cubicBezTo>
                  <a:cubicBezTo>
                    <a:pt x="9686" y="0"/>
                    <a:pt x="12484" y="3078"/>
                    <a:pt x="12484" y="6854"/>
                  </a:cubicBezTo>
                  <a:close/>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30"/>
            <p:cNvSpPr/>
            <p:nvPr/>
          </p:nvSpPr>
          <p:spPr>
            <a:xfrm>
              <a:off x="288600" y="1255563"/>
              <a:ext cx="167000" cy="342700"/>
            </a:xfrm>
            <a:custGeom>
              <a:avLst/>
              <a:gdLst/>
              <a:ahLst/>
              <a:cxnLst/>
              <a:rect l="l" t="t" r="r" b="b"/>
              <a:pathLst>
                <a:path w="6680" h="13708" fill="none" extrusionOk="0">
                  <a:moveTo>
                    <a:pt x="6680" y="6854"/>
                  </a:moveTo>
                  <a:cubicBezTo>
                    <a:pt x="6680" y="10630"/>
                    <a:pt x="5176" y="13707"/>
                    <a:pt x="3358" y="13707"/>
                  </a:cubicBezTo>
                  <a:cubicBezTo>
                    <a:pt x="1504" y="13707"/>
                    <a:pt x="1" y="10630"/>
                    <a:pt x="1" y="6854"/>
                  </a:cubicBezTo>
                  <a:cubicBezTo>
                    <a:pt x="1" y="3078"/>
                    <a:pt x="1504" y="0"/>
                    <a:pt x="3358" y="0"/>
                  </a:cubicBezTo>
                  <a:cubicBezTo>
                    <a:pt x="5176" y="0"/>
                    <a:pt x="6680" y="3078"/>
                    <a:pt x="6680" y="6854"/>
                  </a:cubicBezTo>
                  <a:close/>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cxnSp>
          <p:nvCxnSpPr>
            <p:cNvPr id="18631" name="Google Shape;18631;p30"/>
            <p:cNvCxnSpPr/>
            <p:nvPr/>
          </p:nvCxnSpPr>
          <p:spPr>
            <a:xfrm rot="10800000">
              <a:off x="372100" y="-9425"/>
              <a:ext cx="0" cy="1270500"/>
            </a:xfrm>
            <a:prstGeom prst="straightConnector1">
              <a:avLst/>
            </a:prstGeom>
            <a:noFill/>
            <a:ln w="9525" cap="flat" cmpd="sng">
              <a:solidFill>
                <a:schemeClr val="accent2"/>
              </a:solidFill>
              <a:prstDash val="solid"/>
              <a:round/>
              <a:headEnd type="none" w="med" len="med"/>
              <a:tailEnd type="none" w="med" len="med"/>
            </a:ln>
          </p:spPr>
        </p:cxnSp>
      </p:grpSp>
    </p:spTree>
    <p:extLst>
      <p:ext uri="{BB962C8B-B14F-4D97-AF65-F5344CB8AC3E}">
        <p14:creationId xmlns:p14="http://schemas.microsoft.com/office/powerpoint/2010/main" val="37656918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632"/>
        <p:cNvGrpSpPr/>
        <p:nvPr/>
      </p:nvGrpSpPr>
      <p:grpSpPr>
        <a:xfrm>
          <a:off x="0" y="0"/>
          <a:ext cx="0" cy="0"/>
          <a:chOff x="0" y="0"/>
          <a:chExt cx="0" cy="0"/>
        </a:xfrm>
      </p:grpSpPr>
      <p:grpSp>
        <p:nvGrpSpPr>
          <p:cNvPr id="18633" name="Google Shape;18633;p31"/>
          <p:cNvGrpSpPr/>
          <p:nvPr/>
        </p:nvGrpSpPr>
        <p:grpSpPr>
          <a:xfrm>
            <a:off x="-59163" y="-149462"/>
            <a:ext cx="12310325" cy="7156923"/>
            <a:chOff x="-36097" y="-112100"/>
            <a:chExt cx="9232744" cy="5367692"/>
          </a:xfrm>
        </p:grpSpPr>
        <p:sp>
          <p:nvSpPr>
            <p:cNvPr id="18634" name="Google Shape;18634;p31"/>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31"/>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31"/>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31"/>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31"/>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31"/>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31"/>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31"/>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31"/>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31"/>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31"/>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31"/>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31"/>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31"/>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31"/>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31"/>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31"/>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31"/>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31"/>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31"/>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4" name="Google Shape;18654;p31"/>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5" name="Google Shape;18655;p31"/>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6" name="Google Shape;18656;p31"/>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7" name="Google Shape;18657;p31"/>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8" name="Google Shape;18658;p31"/>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9" name="Google Shape;18659;p31"/>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0" name="Google Shape;18660;p31"/>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1" name="Google Shape;18661;p31"/>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2" name="Google Shape;18662;p31"/>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3" name="Google Shape;18663;p31"/>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4" name="Google Shape;18664;p31"/>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5" name="Google Shape;18665;p31"/>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31"/>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31"/>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31"/>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31"/>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31"/>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31"/>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31"/>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31"/>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31"/>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31"/>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31"/>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31"/>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31"/>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31"/>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31"/>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31"/>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31"/>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31"/>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31"/>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31"/>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31"/>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31"/>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31"/>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31"/>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31"/>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31"/>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31"/>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31"/>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31"/>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31"/>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31"/>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31"/>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31"/>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31"/>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31"/>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31"/>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31"/>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31"/>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31"/>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31"/>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31"/>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31"/>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31"/>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31"/>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31"/>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31"/>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31"/>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31"/>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31"/>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31"/>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31"/>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31"/>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31"/>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31"/>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31"/>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31"/>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31"/>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31"/>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31"/>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31"/>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31"/>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31"/>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31"/>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31"/>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31"/>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31"/>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31"/>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31"/>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31"/>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31"/>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31"/>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31"/>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31"/>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31"/>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31"/>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31"/>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31"/>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31"/>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31"/>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31"/>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31"/>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31"/>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31"/>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31"/>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31"/>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31"/>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31"/>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31"/>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31"/>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31"/>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31"/>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31"/>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31"/>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31"/>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31"/>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31"/>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31"/>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31"/>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31"/>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31"/>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31"/>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31"/>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31"/>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31"/>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31"/>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31"/>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31"/>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31"/>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31"/>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31"/>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31"/>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31"/>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31"/>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31"/>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31"/>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31"/>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31"/>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31"/>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31"/>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31"/>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31"/>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31"/>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31"/>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31"/>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31"/>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31"/>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31"/>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31"/>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31"/>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31"/>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31"/>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31"/>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31"/>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31"/>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31"/>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31"/>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31"/>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31"/>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31"/>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31"/>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31"/>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31"/>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31"/>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31"/>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31"/>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31"/>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31"/>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31"/>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31"/>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31"/>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31"/>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31"/>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31"/>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31"/>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31"/>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31"/>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31"/>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31"/>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31"/>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31"/>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31"/>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31"/>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31"/>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31"/>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31"/>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31"/>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31"/>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31"/>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31"/>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31"/>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31"/>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31"/>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31"/>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31"/>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31"/>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31"/>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31"/>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31"/>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31"/>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31"/>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31"/>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31"/>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31"/>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31"/>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31"/>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31"/>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31"/>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31"/>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31"/>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31"/>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31"/>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31"/>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31"/>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31"/>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31"/>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31"/>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31"/>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31"/>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31"/>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31"/>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31"/>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31"/>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31"/>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31"/>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31"/>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31"/>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31"/>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31"/>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31"/>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31"/>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31"/>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31"/>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31"/>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31"/>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31"/>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31"/>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31"/>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31"/>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31"/>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31"/>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31"/>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31"/>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31"/>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31"/>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31"/>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31"/>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31"/>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31"/>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31"/>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31"/>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31"/>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31"/>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31"/>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31"/>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31"/>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31"/>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31"/>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31"/>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31"/>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31"/>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31"/>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31"/>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31"/>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31"/>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31"/>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31"/>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31"/>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31"/>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31"/>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31"/>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31"/>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31"/>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31"/>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31"/>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31"/>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31"/>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31"/>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31"/>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31"/>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31"/>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31"/>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31"/>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31"/>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31"/>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31"/>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31"/>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31"/>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31"/>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31"/>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31"/>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31"/>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31"/>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31"/>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31"/>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31"/>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31"/>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31"/>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31"/>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31"/>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31"/>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31"/>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31"/>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31"/>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31"/>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31"/>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31"/>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31"/>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31"/>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31"/>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31"/>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31"/>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31"/>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31"/>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31"/>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31"/>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31"/>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31"/>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31"/>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31"/>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31"/>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31"/>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31"/>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31"/>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31"/>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31"/>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31"/>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31"/>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31"/>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31"/>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31"/>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31"/>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31"/>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31"/>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31"/>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31"/>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31"/>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31"/>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31"/>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31"/>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31"/>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31"/>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31"/>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31"/>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31"/>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31"/>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31"/>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31"/>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31"/>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31"/>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31"/>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31"/>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31"/>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31"/>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31"/>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31"/>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31"/>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31"/>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31"/>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31"/>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31"/>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31"/>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31"/>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31"/>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31"/>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31"/>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31"/>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31"/>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31"/>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31"/>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31"/>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31"/>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31"/>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31"/>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31"/>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31"/>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31"/>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31"/>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31"/>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31"/>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31"/>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31"/>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31"/>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31"/>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31"/>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31"/>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31"/>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31"/>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31"/>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31"/>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31"/>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31"/>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31"/>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31"/>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31"/>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31"/>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31"/>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31"/>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31"/>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31"/>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31"/>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31"/>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31"/>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31"/>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31"/>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31"/>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31"/>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31"/>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31"/>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31"/>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31"/>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31"/>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31"/>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31"/>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31"/>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31"/>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31"/>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31"/>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31"/>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31"/>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31"/>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31"/>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31"/>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31"/>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31"/>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31"/>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31"/>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31"/>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31"/>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31"/>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31"/>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31"/>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31"/>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31"/>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31"/>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31"/>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31"/>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31"/>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31"/>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31"/>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31"/>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31"/>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31"/>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31"/>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31"/>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31"/>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31"/>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31"/>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31"/>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31"/>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31"/>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31"/>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31"/>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31"/>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31"/>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31"/>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31"/>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31"/>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31"/>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31"/>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31"/>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31"/>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31"/>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31"/>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31"/>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31"/>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31"/>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31"/>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31"/>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31"/>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31"/>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31"/>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31"/>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31"/>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31"/>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31"/>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31"/>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31"/>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31"/>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31"/>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31"/>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31"/>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31"/>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31"/>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31"/>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31"/>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31"/>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31"/>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31"/>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31"/>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31"/>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31"/>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31"/>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31"/>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31"/>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31"/>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31"/>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31"/>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31"/>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31"/>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31"/>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31"/>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31"/>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31"/>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31"/>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31"/>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31"/>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31"/>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31"/>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31"/>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31"/>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31"/>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31"/>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31"/>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31"/>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31"/>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31"/>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31"/>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31"/>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31"/>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31"/>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31"/>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31"/>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31"/>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31"/>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31"/>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31"/>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31"/>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31"/>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31"/>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31"/>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31"/>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31"/>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31"/>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31"/>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31"/>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31"/>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31"/>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31"/>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31"/>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31"/>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31"/>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31"/>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31"/>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31"/>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31"/>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31"/>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31"/>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31"/>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31"/>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31"/>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31"/>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31"/>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31"/>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31"/>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31"/>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31"/>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31"/>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31"/>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31"/>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31"/>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31"/>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31"/>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31"/>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31"/>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31"/>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31"/>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31"/>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31"/>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31"/>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31"/>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31"/>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31"/>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31"/>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31"/>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31"/>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31"/>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31"/>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31"/>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31"/>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31"/>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31"/>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31"/>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31"/>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31"/>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31"/>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31"/>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31"/>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3" name="Google Shape;19233;p31"/>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4" name="Google Shape;19234;p31"/>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5" name="Google Shape;19235;p31"/>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31"/>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31"/>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31"/>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31"/>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31"/>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31"/>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31"/>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31"/>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31"/>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31"/>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31"/>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31"/>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31"/>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31"/>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31"/>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31"/>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31"/>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31"/>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31"/>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31"/>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31"/>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31"/>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31"/>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31"/>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31"/>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31"/>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31"/>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31"/>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31"/>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31"/>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31"/>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31"/>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31"/>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69" name="Google Shape;19269;p31"/>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9270" name="Google Shape;19270;p31"/>
          <p:cNvGrpSpPr/>
          <p:nvPr/>
        </p:nvGrpSpPr>
        <p:grpSpPr>
          <a:xfrm flipH="1">
            <a:off x="517409" y="4321576"/>
            <a:ext cx="227241" cy="278656"/>
            <a:chOff x="7314226" y="2364570"/>
            <a:chExt cx="170431" cy="208992"/>
          </a:xfrm>
        </p:grpSpPr>
        <p:sp>
          <p:nvSpPr>
            <p:cNvPr id="19271" name="Google Shape;19271;p3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3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3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3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75" name="Google Shape;19275;p31"/>
          <p:cNvSpPr/>
          <p:nvPr/>
        </p:nvSpPr>
        <p:spPr>
          <a:xfrm flipH="1">
            <a:off x="269035" y="48832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6" name="Google Shape;19276;p31"/>
          <p:cNvSpPr/>
          <p:nvPr/>
        </p:nvSpPr>
        <p:spPr>
          <a:xfrm flipH="1">
            <a:off x="418359" y="56701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277" name="Google Shape;19277;p31"/>
          <p:cNvGrpSpPr/>
          <p:nvPr/>
        </p:nvGrpSpPr>
        <p:grpSpPr>
          <a:xfrm flipH="1">
            <a:off x="290176" y="6387176"/>
            <a:ext cx="227241" cy="278656"/>
            <a:chOff x="7314226" y="2364570"/>
            <a:chExt cx="170431" cy="208992"/>
          </a:xfrm>
        </p:grpSpPr>
        <p:sp>
          <p:nvSpPr>
            <p:cNvPr id="19278" name="Google Shape;19278;p3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3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3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3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82" name="Google Shape;19282;p31"/>
          <p:cNvSpPr/>
          <p:nvPr/>
        </p:nvSpPr>
        <p:spPr>
          <a:xfrm flipH="1">
            <a:off x="995335" y="62120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3" name="Google Shape;19283;p31"/>
          <p:cNvSpPr/>
          <p:nvPr/>
        </p:nvSpPr>
        <p:spPr>
          <a:xfrm>
            <a:off x="11368191" y="974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284" name="Google Shape;19284;p31"/>
          <p:cNvGrpSpPr/>
          <p:nvPr/>
        </p:nvGrpSpPr>
        <p:grpSpPr>
          <a:xfrm>
            <a:off x="11703302" y="1370276"/>
            <a:ext cx="227241" cy="278656"/>
            <a:chOff x="7314226" y="2364570"/>
            <a:chExt cx="170431" cy="208992"/>
          </a:xfrm>
        </p:grpSpPr>
        <p:sp>
          <p:nvSpPr>
            <p:cNvPr id="19285" name="Google Shape;19285;p3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3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3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3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89" name="Google Shape;19289;p31"/>
          <p:cNvSpPr/>
          <p:nvPr/>
        </p:nvSpPr>
        <p:spPr>
          <a:xfrm>
            <a:off x="11741100" y="2550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90" name="Google Shape;19290;p31"/>
          <p:cNvSpPr/>
          <p:nvPr/>
        </p:nvSpPr>
        <p:spPr>
          <a:xfrm>
            <a:off x="11552967" y="22702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291" name="Google Shape;19291;p31"/>
          <p:cNvGrpSpPr/>
          <p:nvPr/>
        </p:nvGrpSpPr>
        <p:grpSpPr>
          <a:xfrm>
            <a:off x="11818669" y="3289676"/>
            <a:ext cx="227241" cy="278656"/>
            <a:chOff x="7314226" y="2364570"/>
            <a:chExt cx="170431" cy="208992"/>
          </a:xfrm>
        </p:grpSpPr>
        <p:sp>
          <p:nvSpPr>
            <p:cNvPr id="19292" name="Google Shape;19292;p3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3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3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3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726174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9296"/>
        <p:cNvGrpSpPr/>
        <p:nvPr/>
      </p:nvGrpSpPr>
      <p:grpSpPr>
        <a:xfrm>
          <a:off x="0" y="0"/>
          <a:ext cx="0" cy="0"/>
          <a:chOff x="0" y="0"/>
          <a:chExt cx="0" cy="0"/>
        </a:xfrm>
      </p:grpSpPr>
      <p:grpSp>
        <p:nvGrpSpPr>
          <p:cNvPr id="19297" name="Google Shape;19297;p32"/>
          <p:cNvGrpSpPr/>
          <p:nvPr/>
        </p:nvGrpSpPr>
        <p:grpSpPr>
          <a:xfrm>
            <a:off x="-59163" y="-149462"/>
            <a:ext cx="12310325" cy="7156923"/>
            <a:chOff x="-36097" y="-112100"/>
            <a:chExt cx="9232744" cy="5367692"/>
          </a:xfrm>
        </p:grpSpPr>
        <p:sp>
          <p:nvSpPr>
            <p:cNvPr id="19298" name="Google Shape;19298;p32"/>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32"/>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32"/>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32"/>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32"/>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32"/>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32"/>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32"/>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32"/>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32"/>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32"/>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32"/>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32"/>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32"/>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32"/>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32"/>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32"/>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32"/>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32"/>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32"/>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32"/>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32"/>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32"/>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32"/>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32"/>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32"/>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32"/>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32"/>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32"/>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32"/>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32"/>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32"/>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32"/>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32"/>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32"/>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32"/>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32"/>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32"/>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32"/>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32"/>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32"/>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32"/>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32"/>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32"/>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32"/>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32"/>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32"/>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32"/>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32"/>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32"/>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32"/>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32"/>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32"/>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32"/>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32"/>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32"/>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32"/>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32"/>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32"/>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32"/>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32"/>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32"/>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32"/>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32"/>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32"/>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32"/>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32"/>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32"/>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32"/>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32"/>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32"/>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32"/>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32"/>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32"/>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32"/>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32"/>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32"/>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32"/>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32"/>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32"/>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32"/>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32"/>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32"/>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32"/>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32"/>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32"/>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32"/>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32"/>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32"/>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32"/>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32"/>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32"/>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32"/>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32"/>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32"/>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32"/>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32"/>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32"/>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32"/>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32"/>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32"/>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32"/>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32"/>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32"/>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32"/>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32"/>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32"/>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32"/>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32"/>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32"/>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32"/>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32"/>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32"/>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32"/>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32"/>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32"/>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32"/>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32"/>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32"/>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32"/>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32"/>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32"/>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32"/>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32"/>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32"/>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32"/>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32"/>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32"/>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32"/>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32"/>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32"/>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32"/>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32"/>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32"/>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32"/>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32"/>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32"/>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32"/>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32"/>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32"/>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32"/>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32"/>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32"/>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32"/>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32"/>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32"/>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32"/>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32"/>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32"/>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32"/>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32"/>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32"/>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32"/>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32"/>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32"/>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32"/>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32"/>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32"/>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32"/>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32"/>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32"/>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32"/>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32"/>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32"/>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32"/>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32"/>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32"/>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32"/>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32"/>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32"/>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32"/>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32"/>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32"/>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32"/>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32"/>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32"/>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32"/>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32"/>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32"/>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32"/>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32"/>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32"/>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32"/>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32"/>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32"/>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32"/>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32"/>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32"/>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32"/>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32"/>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32"/>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32"/>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32"/>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32"/>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32"/>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32"/>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32"/>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32"/>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32"/>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32"/>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32"/>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32"/>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32"/>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1" name="Google Shape;19501;p32"/>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2" name="Google Shape;19502;p32"/>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3" name="Google Shape;19503;p32"/>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4" name="Google Shape;19504;p32"/>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5" name="Google Shape;19505;p32"/>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6" name="Google Shape;19506;p32"/>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7" name="Google Shape;19507;p32"/>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8" name="Google Shape;19508;p32"/>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9" name="Google Shape;19509;p32"/>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0" name="Google Shape;19510;p32"/>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1" name="Google Shape;19511;p32"/>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2" name="Google Shape;19512;p32"/>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32"/>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32"/>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32"/>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32"/>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32"/>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32"/>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32"/>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32"/>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32"/>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32"/>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32"/>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32"/>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32"/>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32"/>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32"/>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32"/>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32"/>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32"/>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32"/>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32"/>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32"/>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32"/>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32"/>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32"/>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32"/>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32"/>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32"/>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32"/>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32"/>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32"/>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32"/>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32"/>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32"/>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32"/>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32"/>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32"/>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32"/>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32"/>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32"/>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32"/>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32"/>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32"/>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32"/>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32"/>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32"/>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32"/>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32"/>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32"/>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32"/>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32"/>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32"/>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32"/>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32"/>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32"/>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32"/>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32"/>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32"/>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32"/>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32"/>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32"/>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32"/>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32"/>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32"/>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32"/>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32"/>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32"/>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32"/>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32"/>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32"/>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32"/>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32"/>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32"/>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32"/>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32"/>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32"/>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32"/>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32"/>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32"/>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32"/>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32"/>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32"/>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32"/>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32"/>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32"/>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32"/>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32"/>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32"/>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32"/>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32"/>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32"/>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32"/>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32"/>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32"/>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32"/>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32"/>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32"/>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32"/>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32"/>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32"/>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32"/>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32"/>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32"/>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32"/>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32"/>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32"/>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32"/>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32"/>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32"/>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32"/>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32"/>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32"/>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32"/>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32"/>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32"/>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32"/>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32"/>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32"/>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32"/>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32"/>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32"/>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32"/>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32"/>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32"/>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32"/>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32"/>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32"/>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32"/>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32"/>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32"/>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32"/>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32"/>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32"/>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32"/>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32"/>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32"/>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32"/>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32"/>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32"/>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32"/>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32"/>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32"/>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32"/>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32"/>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32"/>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32"/>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32"/>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32"/>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32"/>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32"/>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32"/>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32"/>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32"/>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32"/>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32"/>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32"/>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32"/>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32"/>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32"/>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32"/>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32"/>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32"/>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32"/>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32"/>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32"/>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32"/>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32"/>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32"/>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32"/>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32"/>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32"/>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32"/>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32"/>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32"/>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32"/>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32"/>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32"/>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32"/>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32"/>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32"/>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32"/>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32"/>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32"/>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32"/>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32"/>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32"/>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32"/>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32"/>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32"/>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32"/>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32"/>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32"/>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32"/>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32"/>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32"/>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32"/>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32"/>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32"/>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32"/>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32"/>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32"/>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32"/>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32"/>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32"/>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32"/>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32"/>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32"/>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32"/>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32"/>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32"/>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32"/>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32"/>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32"/>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32"/>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32"/>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32"/>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32"/>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32"/>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32"/>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32"/>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32"/>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32"/>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32"/>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32"/>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32"/>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32"/>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32"/>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32"/>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32"/>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32"/>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32"/>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32"/>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32"/>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32"/>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32"/>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32"/>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32"/>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32"/>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32"/>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32"/>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32"/>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32"/>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32"/>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32"/>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32"/>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32"/>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32"/>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32"/>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32"/>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32"/>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32"/>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32"/>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32"/>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32"/>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32"/>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32"/>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32"/>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32"/>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32"/>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32"/>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32"/>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32"/>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32"/>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32"/>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32"/>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32"/>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32"/>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32"/>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32"/>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32"/>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32"/>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32"/>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32"/>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32"/>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32"/>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32"/>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32"/>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32"/>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32"/>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32"/>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32"/>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32"/>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32"/>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32"/>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32"/>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32"/>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32"/>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32"/>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32"/>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32"/>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32"/>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32"/>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32"/>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32"/>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32"/>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32"/>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32"/>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32"/>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32"/>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32"/>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32"/>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32"/>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32"/>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32"/>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32"/>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32"/>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32"/>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32"/>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32"/>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32"/>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32"/>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32"/>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32"/>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32"/>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32"/>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32"/>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32"/>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32"/>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32"/>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32"/>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32"/>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32"/>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32"/>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32"/>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32"/>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32"/>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32"/>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32"/>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32"/>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32"/>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32"/>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32"/>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32"/>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32"/>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32"/>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32"/>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32"/>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32"/>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32"/>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32"/>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32"/>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32"/>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32"/>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32"/>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32"/>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32"/>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32"/>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32"/>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32"/>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32"/>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32"/>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32"/>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32"/>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32"/>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32"/>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32"/>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32"/>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32"/>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32"/>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32"/>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32"/>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32"/>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32"/>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32"/>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32"/>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32"/>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32"/>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32"/>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32"/>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32"/>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32"/>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32"/>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32"/>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32"/>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32"/>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32"/>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32"/>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32"/>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32"/>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32"/>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32"/>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32"/>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32"/>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32"/>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32"/>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32"/>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32"/>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32"/>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32"/>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32"/>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32"/>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32"/>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32"/>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32"/>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32"/>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32"/>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32"/>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32"/>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32"/>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32"/>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32"/>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32"/>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32"/>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32"/>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32"/>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32"/>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32"/>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32"/>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32"/>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32"/>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32"/>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32"/>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32"/>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32"/>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32"/>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32"/>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32"/>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32"/>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32"/>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32"/>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32"/>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33" name="Google Shape;19933;p32"/>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9934" name="Google Shape;19934;p32"/>
          <p:cNvGrpSpPr/>
          <p:nvPr/>
        </p:nvGrpSpPr>
        <p:grpSpPr>
          <a:xfrm flipH="1">
            <a:off x="88998" y="-116859"/>
            <a:ext cx="864463" cy="3876640"/>
            <a:chOff x="5833699" y="209050"/>
            <a:chExt cx="815736" cy="3658127"/>
          </a:xfrm>
        </p:grpSpPr>
        <p:sp>
          <p:nvSpPr>
            <p:cNvPr id="19935" name="Google Shape;19935;p32"/>
            <p:cNvSpPr/>
            <p:nvPr/>
          </p:nvSpPr>
          <p:spPr>
            <a:xfrm flipH="1">
              <a:off x="5901116" y="209050"/>
              <a:ext cx="747009" cy="3658127"/>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32"/>
            <p:cNvSpPr/>
            <p:nvPr/>
          </p:nvSpPr>
          <p:spPr>
            <a:xfrm flipH="1">
              <a:off x="5833699" y="673553"/>
              <a:ext cx="234078" cy="664008"/>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32"/>
            <p:cNvSpPr/>
            <p:nvPr/>
          </p:nvSpPr>
          <p:spPr>
            <a:xfrm flipH="1">
              <a:off x="6042603" y="2289908"/>
              <a:ext cx="407238" cy="658440"/>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32"/>
            <p:cNvSpPr/>
            <p:nvPr/>
          </p:nvSpPr>
          <p:spPr>
            <a:xfrm flipH="1">
              <a:off x="5886615" y="1520915"/>
              <a:ext cx="312026" cy="661575"/>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32"/>
            <p:cNvSpPr/>
            <p:nvPr/>
          </p:nvSpPr>
          <p:spPr>
            <a:xfrm flipH="1">
              <a:off x="6317571" y="3096893"/>
              <a:ext cx="331864" cy="661341"/>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40" name="Google Shape;19940;p32"/>
          <p:cNvGrpSpPr/>
          <p:nvPr/>
        </p:nvGrpSpPr>
        <p:grpSpPr>
          <a:xfrm rot="10038000" flipH="1">
            <a:off x="70439" y="4426190"/>
            <a:ext cx="849333" cy="849961"/>
            <a:chOff x="7654583" y="1341698"/>
            <a:chExt cx="1103561" cy="1104377"/>
          </a:xfrm>
        </p:grpSpPr>
        <p:sp>
          <p:nvSpPr>
            <p:cNvPr id="19941" name="Google Shape;19941;p32"/>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32"/>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32"/>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32"/>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32"/>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32"/>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47" name="Google Shape;19947;p32"/>
          <p:cNvGrpSpPr/>
          <p:nvPr/>
        </p:nvGrpSpPr>
        <p:grpSpPr>
          <a:xfrm>
            <a:off x="113377" y="5310920"/>
            <a:ext cx="1175623" cy="1152363"/>
            <a:chOff x="7683447" y="2854250"/>
            <a:chExt cx="1259236" cy="1234322"/>
          </a:xfrm>
        </p:grpSpPr>
        <p:sp>
          <p:nvSpPr>
            <p:cNvPr id="19948" name="Google Shape;19948;p32"/>
            <p:cNvSpPr/>
            <p:nvPr/>
          </p:nvSpPr>
          <p:spPr>
            <a:xfrm rot="8706649" flipH="1">
              <a:off x="7840220" y="3048742"/>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32"/>
            <p:cNvSpPr/>
            <p:nvPr/>
          </p:nvSpPr>
          <p:spPr>
            <a:xfrm rot="8706649" flipH="1">
              <a:off x="8030714" y="3273829"/>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32"/>
            <p:cNvSpPr/>
            <p:nvPr/>
          </p:nvSpPr>
          <p:spPr>
            <a:xfrm rot="8706649" flipH="1">
              <a:off x="8213444" y="3423440"/>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32"/>
            <p:cNvSpPr/>
            <p:nvPr/>
          </p:nvSpPr>
          <p:spPr>
            <a:xfrm rot="8706649" flipH="1">
              <a:off x="8268996" y="3481266"/>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32"/>
            <p:cNvSpPr/>
            <p:nvPr/>
          </p:nvSpPr>
          <p:spPr>
            <a:xfrm rot="8706649" flipH="1">
              <a:off x="8298920" y="3458823"/>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32"/>
            <p:cNvSpPr/>
            <p:nvPr/>
          </p:nvSpPr>
          <p:spPr>
            <a:xfrm rot="8706649" flipH="1">
              <a:off x="8497574" y="3034101"/>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32"/>
            <p:cNvSpPr/>
            <p:nvPr/>
          </p:nvSpPr>
          <p:spPr>
            <a:xfrm rot="8706649" flipH="1">
              <a:off x="8662182" y="3085515"/>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55" name="Google Shape;19955;p32"/>
          <p:cNvSpPr/>
          <p:nvPr/>
        </p:nvSpPr>
        <p:spPr>
          <a:xfrm>
            <a:off x="10686391" y="3197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56" name="Google Shape;19956;p32"/>
          <p:cNvSpPr/>
          <p:nvPr/>
        </p:nvSpPr>
        <p:spPr>
          <a:xfrm>
            <a:off x="11781834" y="27289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957" name="Google Shape;19957;p32"/>
          <p:cNvGrpSpPr/>
          <p:nvPr/>
        </p:nvGrpSpPr>
        <p:grpSpPr>
          <a:xfrm>
            <a:off x="11364869" y="2149043"/>
            <a:ext cx="227241" cy="278656"/>
            <a:chOff x="7314226" y="2364570"/>
            <a:chExt cx="170431" cy="208992"/>
          </a:xfrm>
        </p:grpSpPr>
        <p:sp>
          <p:nvSpPr>
            <p:cNvPr id="19958" name="Google Shape;19958;p3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3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3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3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962" name="Google Shape;19962;p32"/>
          <p:cNvGrpSpPr/>
          <p:nvPr/>
        </p:nvGrpSpPr>
        <p:grpSpPr>
          <a:xfrm>
            <a:off x="11364869" y="593360"/>
            <a:ext cx="227241" cy="278656"/>
            <a:chOff x="7314226" y="2364570"/>
            <a:chExt cx="170431" cy="208992"/>
          </a:xfrm>
        </p:grpSpPr>
        <p:sp>
          <p:nvSpPr>
            <p:cNvPr id="19963" name="Google Shape;19963;p3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3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3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3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67" name="Google Shape;19967;p32"/>
          <p:cNvSpPr/>
          <p:nvPr/>
        </p:nvSpPr>
        <p:spPr>
          <a:xfrm>
            <a:off x="11703300" y="11910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968" name="Google Shape;19968;p32"/>
          <p:cNvGrpSpPr/>
          <p:nvPr/>
        </p:nvGrpSpPr>
        <p:grpSpPr>
          <a:xfrm>
            <a:off x="11841002" y="3797393"/>
            <a:ext cx="227241" cy="278656"/>
            <a:chOff x="7314226" y="2364570"/>
            <a:chExt cx="170431" cy="208992"/>
          </a:xfrm>
        </p:grpSpPr>
        <p:sp>
          <p:nvSpPr>
            <p:cNvPr id="19969" name="Google Shape;19969;p3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3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3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3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73" name="Google Shape;19973;p32"/>
          <p:cNvSpPr/>
          <p:nvPr/>
        </p:nvSpPr>
        <p:spPr>
          <a:xfrm>
            <a:off x="11522758" y="32984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4" name="Google Shape;19974;p32"/>
          <p:cNvSpPr/>
          <p:nvPr/>
        </p:nvSpPr>
        <p:spPr>
          <a:xfrm>
            <a:off x="11408300" y="45146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5" name="Google Shape;19975;p32"/>
          <p:cNvSpPr/>
          <p:nvPr/>
        </p:nvSpPr>
        <p:spPr>
          <a:xfrm>
            <a:off x="11721525" y="50561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6" name="Google Shape;19976;p32"/>
          <p:cNvSpPr/>
          <p:nvPr/>
        </p:nvSpPr>
        <p:spPr>
          <a:xfrm>
            <a:off x="11837651" y="57179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977" name="Google Shape;19977;p32"/>
          <p:cNvGrpSpPr/>
          <p:nvPr/>
        </p:nvGrpSpPr>
        <p:grpSpPr>
          <a:xfrm>
            <a:off x="11092336" y="6343176"/>
            <a:ext cx="227241" cy="278656"/>
            <a:chOff x="7314226" y="2364570"/>
            <a:chExt cx="170431" cy="208992"/>
          </a:xfrm>
        </p:grpSpPr>
        <p:sp>
          <p:nvSpPr>
            <p:cNvPr id="19978" name="Google Shape;19978;p3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3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3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3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42644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3848543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9982"/>
        <p:cNvGrpSpPr/>
        <p:nvPr/>
      </p:nvGrpSpPr>
      <p:grpSpPr>
        <a:xfrm>
          <a:off x="0" y="0"/>
          <a:ext cx="0" cy="0"/>
          <a:chOff x="0" y="0"/>
          <a:chExt cx="0" cy="0"/>
        </a:xfrm>
      </p:grpSpPr>
      <p:grpSp>
        <p:nvGrpSpPr>
          <p:cNvPr id="19983" name="Google Shape;19983;p33"/>
          <p:cNvGrpSpPr/>
          <p:nvPr/>
        </p:nvGrpSpPr>
        <p:grpSpPr>
          <a:xfrm>
            <a:off x="-59163" y="-149462"/>
            <a:ext cx="12310325" cy="7156923"/>
            <a:chOff x="-36097" y="-112100"/>
            <a:chExt cx="9232744" cy="5367692"/>
          </a:xfrm>
        </p:grpSpPr>
        <p:sp>
          <p:nvSpPr>
            <p:cNvPr id="19984" name="Google Shape;19984;p33"/>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33"/>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33"/>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33"/>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33"/>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33"/>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33"/>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33"/>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33"/>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33"/>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33"/>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33"/>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33"/>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33"/>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33"/>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33"/>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33"/>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33"/>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33"/>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33"/>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33"/>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33"/>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33"/>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33"/>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33"/>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33"/>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33"/>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33"/>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33"/>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33"/>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33"/>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33"/>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33"/>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33"/>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33"/>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33"/>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33"/>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33"/>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33"/>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33"/>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33"/>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33"/>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33"/>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33"/>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33"/>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33"/>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33"/>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33"/>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33"/>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33"/>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33"/>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33"/>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33"/>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33"/>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33"/>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33"/>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33"/>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33"/>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33"/>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33"/>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33"/>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33"/>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33"/>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33"/>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33"/>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33"/>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33"/>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33"/>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33"/>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33"/>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33"/>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33"/>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33"/>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33"/>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33"/>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33"/>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33"/>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33"/>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33"/>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33"/>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33"/>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33"/>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33"/>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33"/>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33"/>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33"/>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33"/>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33"/>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33"/>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33"/>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33"/>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33"/>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33"/>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33"/>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33"/>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33"/>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33"/>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33"/>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33"/>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33"/>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33"/>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33"/>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33"/>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33"/>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33"/>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33"/>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33"/>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33"/>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33"/>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33"/>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33"/>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33"/>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33"/>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33"/>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33"/>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33"/>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33"/>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33"/>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33"/>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33"/>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33"/>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33"/>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33"/>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33"/>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33"/>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33"/>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33"/>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33"/>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33"/>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33"/>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33"/>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33"/>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33"/>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33"/>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33"/>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33"/>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33"/>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33"/>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33"/>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33"/>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33"/>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33"/>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33"/>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33"/>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33"/>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33"/>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33"/>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33"/>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33"/>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33"/>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33"/>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33"/>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33"/>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33"/>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33"/>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33"/>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33"/>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33"/>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33"/>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33"/>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33"/>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33"/>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33"/>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33"/>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33"/>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33"/>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33"/>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33"/>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33"/>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33"/>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33"/>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33"/>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33"/>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33"/>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33"/>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33"/>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33"/>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33"/>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33"/>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33"/>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33"/>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33"/>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33"/>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33"/>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33"/>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33"/>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33"/>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33"/>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33"/>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33"/>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33"/>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33"/>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33"/>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33"/>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33"/>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33"/>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33"/>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33"/>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33"/>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33"/>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33"/>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33"/>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33"/>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33"/>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33"/>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33"/>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33"/>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33"/>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33"/>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33"/>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33"/>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33"/>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33"/>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33"/>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33"/>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33"/>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33"/>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33"/>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33"/>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33"/>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33"/>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33"/>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33"/>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33"/>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33"/>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33"/>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33"/>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33"/>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33"/>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33"/>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33"/>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33"/>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33"/>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33"/>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33"/>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33"/>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33"/>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33"/>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33"/>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33"/>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33"/>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33"/>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33"/>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33"/>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33"/>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33"/>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33"/>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33"/>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33"/>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33"/>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33"/>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33"/>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33"/>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33"/>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33"/>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33"/>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33"/>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33"/>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33"/>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33"/>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33"/>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33"/>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33"/>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33"/>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33"/>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33"/>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33"/>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33"/>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33"/>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33"/>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33"/>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33"/>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33"/>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33"/>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33"/>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33"/>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33"/>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33"/>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33"/>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33"/>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33"/>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33"/>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33"/>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33"/>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33"/>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33"/>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33"/>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33"/>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33"/>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33"/>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33"/>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33"/>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33"/>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33"/>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33"/>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33"/>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33"/>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33"/>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33"/>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33"/>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33"/>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33"/>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33"/>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33"/>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33"/>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33"/>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33"/>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33"/>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33"/>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33"/>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33"/>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33"/>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33"/>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33"/>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33"/>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33"/>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33"/>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33"/>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33"/>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33"/>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33"/>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33"/>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33"/>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33"/>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33"/>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33"/>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33"/>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33"/>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33"/>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33"/>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33"/>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33"/>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33"/>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33"/>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33"/>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33"/>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33"/>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33"/>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33"/>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33"/>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33"/>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33"/>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33"/>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33"/>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33"/>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33"/>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33"/>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33"/>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33"/>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33"/>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33"/>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33"/>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33"/>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33"/>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33"/>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33"/>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33"/>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33"/>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33"/>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33"/>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33"/>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33"/>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33"/>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33"/>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8" name="Google Shape;20348;p33"/>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9" name="Google Shape;20349;p33"/>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0" name="Google Shape;20350;p33"/>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1" name="Google Shape;20351;p33"/>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2" name="Google Shape;20352;p33"/>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3" name="Google Shape;20353;p33"/>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4" name="Google Shape;20354;p33"/>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5" name="Google Shape;20355;p33"/>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6" name="Google Shape;20356;p33"/>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7" name="Google Shape;20357;p33"/>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8" name="Google Shape;20358;p33"/>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9" name="Google Shape;20359;p33"/>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0" name="Google Shape;20360;p33"/>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1" name="Google Shape;20361;p33"/>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2" name="Google Shape;20362;p33"/>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33"/>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33"/>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33"/>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33"/>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33"/>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33"/>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33"/>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33"/>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33"/>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33"/>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33"/>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33"/>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33"/>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33"/>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33"/>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33"/>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33"/>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33"/>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33"/>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33"/>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33"/>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33"/>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33"/>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33"/>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33"/>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33"/>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33"/>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33"/>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33"/>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33"/>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33"/>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33"/>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33"/>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33"/>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33"/>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33"/>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33"/>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33"/>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33"/>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33"/>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33"/>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33"/>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33"/>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33"/>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33"/>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33"/>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33"/>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33"/>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33"/>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33"/>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33"/>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33"/>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33"/>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33"/>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33"/>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33"/>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33"/>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33"/>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33"/>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33"/>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33"/>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33"/>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33"/>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33"/>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33"/>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33"/>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33"/>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33"/>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33"/>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33"/>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33"/>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33"/>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33"/>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33"/>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33"/>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33"/>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33"/>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33"/>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33"/>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33"/>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33"/>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33"/>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33"/>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33"/>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33"/>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33"/>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33"/>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33"/>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33"/>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33"/>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33"/>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33"/>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33"/>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33"/>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33"/>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33"/>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33"/>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33"/>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33"/>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33"/>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33"/>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33"/>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33"/>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33"/>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33"/>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33"/>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33"/>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33"/>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33"/>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33"/>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33"/>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33"/>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33"/>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33"/>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33"/>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33"/>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33"/>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33"/>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33"/>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33"/>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33"/>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33"/>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33"/>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33"/>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33"/>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33"/>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33"/>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33"/>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33"/>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33"/>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33"/>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33"/>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33"/>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33"/>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33"/>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33"/>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33"/>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33"/>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33"/>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33"/>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33"/>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33"/>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33"/>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33"/>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33"/>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33"/>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33"/>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33"/>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33"/>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33"/>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33"/>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33"/>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33"/>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33"/>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33"/>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33"/>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33"/>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33"/>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33"/>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33"/>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33"/>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33"/>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33"/>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33"/>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33"/>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33"/>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33"/>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33"/>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33"/>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33"/>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33"/>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33"/>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33"/>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33"/>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33"/>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33"/>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33"/>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33"/>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33"/>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33"/>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33"/>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33"/>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33"/>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33"/>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33"/>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33"/>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33"/>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33"/>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33"/>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33"/>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33"/>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33"/>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33"/>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33"/>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33"/>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33"/>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33"/>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33"/>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33"/>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33"/>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33"/>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33"/>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33"/>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33"/>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33"/>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33"/>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33"/>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33"/>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33"/>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33"/>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33"/>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33"/>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33"/>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33"/>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33"/>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33"/>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33"/>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33"/>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33"/>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33"/>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33"/>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33"/>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33"/>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33"/>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33"/>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33"/>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33"/>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33"/>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33"/>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33"/>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33"/>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33"/>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33"/>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33"/>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33"/>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33"/>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33"/>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33"/>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33"/>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33"/>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33"/>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33"/>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33"/>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33"/>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33"/>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33"/>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33"/>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33"/>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33"/>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33"/>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33"/>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33"/>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33"/>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33"/>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33"/>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33"/>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19" name="Google Shape;20619;p33"/>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0620" name="Google Shape;20620;p33"/>
          <p:cNvGrpSpPr/>
          <p:nvPr/>
        </p:nvGrpSpPr>
        <p:grpSpPr>
          <a:xfrm>
            <a:off x="334302" y="-676233"/>
            <a:ext cx="457457" cy="2851989"/>
            <a:chOff x="4842737" y="1623629"/>
            <a:chExt cx="472971" cy="2948300"/>
          </a:xfrm>
        </p:grpSpPr>
        <p:sp>
          <p:nvSpPr>
            <p:cNvPr id="20621" name="Google Shape;20621;p33"/>
            <p:cNvSpPr/>
            <p:nvPr/>
          </p:nvSpPr>
          <p:spPr>
            <a:xfrm>
              <a:off x="4883126" y="2572091"/>
              <a:ext cx="397401" cy="440419"/>
            </a:xfrm>
            <a:custGeom>
              <a:avLst/>
              <a:gdLst/>
              <a:ahLst/>
              <a:cxnLst/>
              <a:rect l="l" t="t" r="r" b="b"/>
              <a:pathLst>
                <a:path w="8619" h="9552" fill="none" extrusionOk="0">
                  <a:moveTo>
                    <a:pt x="8619" y="9551"/>
                  </a:moveTo>
                  <a:lnTo>
                    <a:pt x="4239" y="0"/>
                  </a:lnTo>
                  <a:lnTo>
                    <a:pt x="1" y="955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33"/>
            <p:cNvSpPr/>
            <p:nvPr/>
          </p:nvSpPr>
          <p:spPr>
            <a:xfrm>
              <a:off x="5078573" y="1623629"/>
              <a:ext cx="46" cy="948523"/>
            </a:xfrm>
            <a:custGeom>
              <a:avLst/>
              <a:gdLst/>
              <a:ahLst/>
              <a:cxnLst/>
              <a:rect l="l" t="t" r="r" b="b"/>
              <a:pathLst>
                <a:path w="1" h="20572" fill="none" extrusionOk="0">
                  <a:moveTo>
                    <a:pt x="0" y="20571"/>
                  </a:moveTo>
                  <a:lnTo>
                    <a:pt x="0" y="1"/>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33"/>
            <p:cNvSpPr/>
            <p:nvPr/>
          </p:nvSpPr>
          <p:spPr>
            <a:xfrm>
              <a:off x="4871415" y="3030669"/>
              <a:ext cx="415659" cy="932893"/>
            </a:xfrm>
            <a:custGeom>
              <a:avLst/>
              <a:gdLst/>
              <a:ahLst/>
              <a:cxnLst/>
              <a:rect l="l" t="t" r="r" b="b"/>
              <a:pathLst>
                <a:path w="9015" h="20233" extrusionOk="0">
                  <a:moveTo>
                    <a:pt x="0" y="1"/>
                  </a:moveTo>
                  <a:lnTo>
                    <a:pt x="0" y="20232"/>
                  </a:lnTo>
                  <a:lnTo>
                    <a:pt x="9014" y="20232"/>
                  </a:lnTo>
                  <a:lnTo>
                    <a:pt x="9014" y="1"/>
                  </a:ln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33"/>
            <p:cNvSpPr/>
            <p:nvPr/>
          </p:nvSpPr>
          <p:spPr>
            <a:xfrm>
              <a:off x="4950903" y="3209148"/>
              <a:ext cx="256680" cy="575929"/>
            </a:xfrm>
            <a:custGeom>
              <a:avLst/>
              <a:gdLst/>
              <a:ahLst/>
              <a:cxnLst/>
              <a:rect l="l" t="t" r="r" b="b"/>
              <a:pathLst>
                <a:path w="5567" h="12491" extrusionOk="0">
                  <a:moveTo>
                    <a:pt x="0" y="1"/>
                  </a:moveTo>
                  <a:lnTo>
                    <a:pt x="0" y="12490"/>
                  </a:lnTo>
                  <a:lnTo>
                    <a:pt x="5567" y="12490"/>
                  </a:lnTo>
                  <a:lnTo>
                    <a:pt x="55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33"/>
            <p:cNvSpPr/>
            <p:nvPr/>
          </p:nvSpPr>
          <p:spPr>
            <a:xfrm>
              <a:off x="4868787" y="3970001"/>
              <a:ext cx="422160" cy="226757"/>
            </a:xfrm>
            <a:custGeom>
              <a:avLst/>
              <a:gdLst/>
              <a:ahLst/>
              <a:cxnLst/>
              <a:rect l="l" t="t" r="r" b="b"/>
              <a:pathLst>
                <a:path w="9156" h="4918" fill="none" extrusionOk="0">
                  <a:moveTo>
                    <a:pt x="4578" y="4917"/>
                  </a:moveTo>
                  <a:lnTo>
                    <a:pt x="1" y="1"/>
                  </a:lnTo>
                  <a:lnTo>
                    <a:pt x="4578" y="1"/>
                  </a:lnTo>
                  <a:lnTo>
                    <a:pt x="9156" y="1"/>
                  </a:lnTo>
                  <a:close/>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33"/>
            <p:cNvSpPr/>
            <p:nvPr/>
          </p:nvSpPr>
          <p:spPr>
            <a:xfrm>
              <a:off x="4842737" y="2996780"/>
              <a:ext cx="472971" cy="49566"/>
            </a:xfrm>
            <a:custGeom>
              <a:avLst/>
              <a:gdLst/>
              <a:ahLst/>
              <a:cxnLst/>
              <a:rect l="l" t="t" r="r" b="b"/>
              <a:pathLst>
                <a:path w="10258" h="1075" extrusionOk="0">
                  <a:moveTo>
                    <a:pt x="538" y="1"/>
                  </a:moveTo>
                  <a:cubicBezTo>
                    <a:pt x="255" y="1"/>
                    <a:pt x="1" y="227"/>
                    <a:pt x="1" y="538"/>
                  </a:cubicBezTo>
                  <a:cubicBezTo>
                    <a:pt x="1" y="820"/>
                    <a:pt x="255" y="1075"/>
                    <a:pt x="538" y="1075"/>
                  </a:cubicBezTo>
                  <a:lnTo>
                    <a:pt x="9721" y="1075"/>
                  </a:lnTo>
                  <a:cubicBezTo>
                    <a:pt x="10004" y="1075"/>
                    <a:pt x="10258" y="820"/>
                    <a:pt x="10258" y="538"/>
                  </a:cubicBezTo>
                  <a:cubicBezTo>
                    <a:pt x="10258" y="227"/>
                    <a:pt x="10004" y="1"/>
                    <a:pt x="9721" y="1"/>
                  </a:cubicBez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33"/>
            <p:cNvSpPr/>
            <p:nvPr/>
          </p:nvSpPr>
          <p:spPr>
            <a:xfrm>
              <a:off x="4842737" y="3938741"/>
              <a:ext cx="472971" cy="49566"/>
            </a:xfrm>
            <a:custGeom>
              <a:avLst/>
              <a:gdLst/>
              <a:ahLst/>
              <a:cxnLst/>
              <a:rect l="l" t="t" r="r" b="b"/>
              <a:pathLst>
                <a:path w="10258" h="1075" extrusionOk="0">
                  <a:moveTo>
                    <a:pt x="538" y="0"/>
                  </a:moveTo>
                  <a:cubicBezTo>
                    <a:pt x="255" y="0"/>
                    <a:pt x="1" y="226"/>
                    <a:pt x="1" y="537"/>
                  </a:cubicBezTo>
                  <a:cubicBezTo>
                    <a:pt x="1" y="820"/>
                    <a:pt x="255" y="1074"/>
                    <a:pt x="538" y="1074"/>
                  </a:cubicBezTo>
                  <a:lnTo>
                    <a:pt x="9721" y="1074"/>
                  </a:lnTo>
                  <a:cubicBezTo>
                    <a:pt x="10004" y="1074"/>
                    <a:pt x="10258" y="820"/>
                    <a:pt x="10258" y="537"/>
                  </a:cubicBezTo>
                  <a:cubicBezTo>
                    <a:pt x="10258" y="226"/>
                    <a:pt x="10004" y="0"/>
                    <a:pt x="9721" y="0"/>
                  </a:cubicBezTo>
                  <a:close/>
                </a:path>
              </a:pathLst>
            </a:custGeom>
            <a:solidFill>
              <a:srgbClr val="67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33"/>
            <p:cNvSpPr/>
            <p:nvPr/>
          </p:nvSpPr>
          <p:spPr>
            <a:xfrm>
              <a:off x="5016006" y="4313958"/>
              <a:ext cx="46" cy="237131"/>
            </a:xfrm>
            <a:custGeom>
              <a:avLst/>
              <a:gdLst/>
              <a:ahLst/>
              <a:cxnLst/>
              <a:rect l="l" t="t" r="r" b="b"/>
              <a:pathLst>
                <a:path w="1" h="5143" fill="none" extrusionOk="0">
                  <a:moveTo>
                    <a:pt x="1" y="0"/>
                  </a:moveTo>
                  <a:lnTo>
                    <a:pt x="1" y="5143"/>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33"/>
            <p:cNvSpPr/>
            <p:nvPr/>
          </p:nvSpPr>
          <p:spPr>
            <a:xfrm>
              <a:off x="5038183" y="4321750"/>
              <a:ext cx="46" cy="241096"/>
            </a:xfrm>
            <a:custGeom>
              <a:avLst/>
              <a:gdLst/>
              <a:ahLst/>
              <a:cxnLst/>
              <a:rect l="l" t="t" r="r" b="b"/>
              <a:pathLst>
                <a:path w="1" h="5229" fill="none" extrusionOk="0">
                  <a:moveTo>
                    <a:pt x="0" y="1"/>
                  </a:moveTo>
                  <a:lnTo>
                    <a:pt x="0" y="5228"/>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33"/>
            <p:cNvSpPr/>
            <p:nvPr/>
          </p:nvSpPr>
          <p:spPr>
            <a:xfrm>
              <a:off x="5062943" y="4321750"/>
              <a:ext cx="46" cy="250179"/>
            </a:xfrm>
            <a:custGeom>
              <a:avLst/>
              <a:gdLst/>
              <a:ahLst/>
              <a:cxnLst/>
              <a:rect l="l" t="t" r="r" b="b"/>
              <a:pathLst>
                <a:path w="1" h="5426" fill="none" extrusionOk="0">
                  <a:moveTo>
                    <a:pt x="0" y="1"/>
                  </a:moveTo>
                  <a:lnTo>
                    <a:pt x="0" y="54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33"/>
            <p:cNvSpPr/>
            <p:nvPr/>
          </p:nvSpPr>
          <p:spPr>
            <a:xfrm>
              <a:off x="5141094" y="4313958"/>
              <a:ext cx="46" cy="237131"/>
            </a:xfrm>
            <a:custGeom>
              <a:avLst/>
              <a:gdLst/>
              <a:ahLst/>
              <a:cxnLst/>
              <a:rect l="l" t="t" r="r" b="b"/>
              <a:pathLst>
                <a:path w="1" h="5143" fill="none" extrusionOk="0">
                  <a:moveTo>
                    <a:pt x="1" y="0"/>
                  </a:moveTo>
                  <a:lnTo>
                    <a:pt x="1" y="5143"/>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33"/>
            <p:cNvSpPr/>
            <p:nvPr/>
          </p:nvSpPr>
          <p:spPr>
            <a:xfrm>
              <a:off x="5118962" y="4321750"/>
              <a:ext cx="46" cy="241096"/>
            </a:xfrm>
            <a:custGeom>
              <a:avLst/>
              <a:gdLst/>
              <a:ahLst/>
              <a:cxnLst/>
              <a:rect l="l" t="t" r="r" b="b"/>
              <a:pathLst>
                <a:path w="1" h="5229" fill="none" extrusionOk="0">
                  <a:moveTo>
                    <a:pt x="0" y="1"/>
                  </a:moveTo>
                  <a:lnTo>
                    <a:pt x="0" y="5228"/>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33"/>
            <p:cNvSpPr/>
            <p:nvPr/>
          </p:nvSpPr>
          <p:spPr>
            <a:xfrm>
              <a:off x="5094203" y="4321750"/>
              <a:ext cx="46" cy="250179"/>
            </a:xfrm>
            <a:custGeom>
              <a:avLst/>
              <a:gdLst/>
              <a:ahLst/>
              <a:cxnLst/>
              <a:rect l="l" t="t" r="r" b="b"/>
              <a:pathLst>
                <a:path w="1" h="5426" fill="none" extrusionOk="0">
                  <a:moveTo>
                    <a:pt x="0" y="1"/>
                  </a:moveTo>
                  <a:lnTo>
                    <a:pt x="0" y="5426"/>
                  </a:lnTo>
                </a:path>
              </a:pathLst>
            </a:custGeom>
            <a:noFill/>
            <a:ln w="9175" cap="rnd" cmpd="sng">
              <a:solidFill>
                <a:srgbClr val="CF2C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33"/>
            <p:cNvSpPr/>
            <p:nvPr/>
          </p:nvSpPr>
          <p:spPr>
            <a:xfrm>
              <a:off x="4984745" y="4238389"/>
              <a:ext cx="188949" cy="145654"/>
            </a:xfrm>
            <a:custGeom>
              <a:avLst/>
              <a:gdLst/>
              <a:ahLst/>
              <a:cxnLst/>
              <a:rect l="l" t="t" r="r" b="b"/>
              <a:pathLst>
                <a:path w="4098" h="3159" extrusionOk="0">
                  <a:moveTo>
                    <a:pt x="2063" y="0"/>
                  </a:moveTo>
                  <a:cubicBezTo>
                    <a:pt x="905" y="0"/>
                    <a:pt x="1" y="905"/>
                    <a:pt x="1" y="2063"/>
                  </a:cubicBezTo>
                  <a:lnTo>
                    <a:pt x="1" y="2120"/>
                  </a:lnTo>
                  <a:cubicBezTo>
                    <a:pt x="1" y="2812"/>
                    <a:pt x="1025" y="3158"/>
                    <a:pt x="2049" y="3158"/>
                  </a:cubicBezTo>
                  <a:cubicBezTo>
                    <a:pt x="3074" y="3158"/>
                    <a:pt x="4098" y="2812"/>
                    <a:pt x="4098" y="2120"/>
                  </a:cubicBezTo>
                  <a:lnTo>
                    <a:pt x="4098" y="2063"/>
                  </a:lnTo>
                  <a:cubicBezTo>
                    <a:pt x="4098" y="905"/>
                    <a:pt x="3194" y="0"/>
                    <a:pt x="2063" y="0"/>
                  </a:cubicBezTo>
                  <a:close/>
                </a:path>
              </a:pathLst>
            </a:custGeom>
            <a:solidFill>
              <a:srgbClr val="CF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33"/>
            <p:cNvSpPr/>
            <p:nvPr/>
          </p:nvSpPr>
          <p:spPr>
            <a:xfrm>
              <a:off x="5027763" y="4178450"/>
              <a:ext cx="91247" cy="78244"/>
            </a:xfrm>
            <a:custGeom>
              <a:avLst/>
              <a:gdLst/>
              <a:ahLst/>
              <a:cxnLst/>
              <a:rect l="l" t="t" r="r" b="b"/>
              <a:pathLst>
                <a:path w="1979" h="1697" extrusionOk="0">
                  <a:moveTo>
                    <a:pt x="1130" y="1"/>
                  </a:moveTo>
                  <a:cubicBezTo>
                    <a:pt x="368" y="1"/>
                    <a:pt x="0" y="905"/>
                    <a:pt x="509" y="1442"/>
                  </a:cubicBezTo>
                  <a:cubicBezTo>
                    <a:pt x="684" y="1617"/>
                    <a:pt x="902" y="1696"/>
                    <a:pt x="1116" y="1696"/>
                  </a:cubicBezTo>
                  <a:cubicBezTo>
                    <a:pt x="1556" y="1696"/>
                    <a:pt x="1978" y="1362"/>
                    <a:pt x="1978" y="848"/>
                  </a:cubicBezTo>
                  <a:cubicBezTo>
                    <a:pt x="1978" y="368"/>
                    <a:pt x="1583" y="1"/>
                    <a:pt x="1130" y="1"/>
                  </a:cubicBezTo>
                  <a:close/>
                </a:path>
              </a:pathLst>
            </a:custGeom>
            <a:solidFill>
              <a:srgbClr val="EB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36" name="Google Shape;20636;p33"/>
          <p:cNvGrpSpPr/>
          <p:nvPr/>
        </p:nvGrpSpPr>
        <p:grpSpPr>
          <a:xfrm flipH="1">
            <a:off x="10869742" y="404543"/>
            <a:ext cx="227241" cy="278656"/>
            <a:chOff x="7314226" y="2364570"/>
            <a:chExt cx="170431" cy="208992"/>
          </a:xfrm>
        </p:grpSpPr>
        <p:sp>
          <p:nvSpPr>
            <p:cNvPr id="20637" name="Google Shape;20637;p3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3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3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3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41" name="Google Shape;20641;p33"/>
          <p:cNvSpPr/>
          <p:nvPr/>
        </p:nvSpPr>
        <p:spPr>
          <a:xfrm flipH="1">
            <a:off x="11588502" y="579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42" name="Google Shape;20642;p33"/>
          <p:cNvSpPr/>
          <p:nvPr/>
        </p:nvSpPr>
        <p:spPr>
          <a:xfrm flipH="1">
            <a:off x="11634326" y="1241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643" name="Google Shape;20643;p33"/>
          <p:cNvGrpSpPr/>
          <p:nvPr/>
        </p:nvGrpSpPr>
        <p:grpSpPr>
          <a:xfrm flipH="1">
            <a:off x="11238542" y="1908976"/>
            <a:ext cx="227241" cy="278656"/>
            <a:chOff x="7314226" y="2364570"/>
            <a:chExt cx="170431" cy="208992"/>
          </a:xfrm>
        </p:grpSpPr>
        <p:sp>
          <p:nvSpPr>
            <p:cNvPr id="20644" name="Google Shape;20644;p3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3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3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3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48" name="Google Shape;20648;p33"/>
          <p:cNvGrpSpPr/>
          <p:nvPr/>
        </p:nvGrpSpPr>
        <p:grpSpPr>
          <a:xfrm flipH="1">
            <a:off x="173809" y="2552309"/>
            <a:ext cx="227241" cy="278656"/>
            <a:chOff x="7314226" y="2364570"/>
            <a:chExt cx="170431" cy="208992"/>
          </a:xfrm>
        </p:grpSpPr>
        <p:sp>
          <p:nvSpPr>
            <p:cNvPr id="20649" name="Google Shape;20649;p33"/>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33"/>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33"/>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33"/>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53" name="Google Shape;20653;p33"/>
          <p:cNvSpPr/>
          <p:nvPr/>
        </p:nvSpPr>
        <p:spPr>
          <a:xfrm flipH="1">
            <a:off x="542635" y="30671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54" name="Google Shape;20654;p33"/>
          <p:cNvSpPr/>
          <p:nvPr/>
        </p:nvSpPr>
        <p:spPr>
          <a:xfrm flipH="1">
            <a:off x="11863235" y="27509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6128371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0655"/>
        <p:cNvGrpSpPr/>
        <p:nvPr/>
      </p:nvGrpSpPr>
      <p:grpSpPr>
        <a:xfrm>
          <a:off x="0" y="0"/>
          <a:ext cx="0" cy="0"/>
          <a:chOff x="0" y="0"/>
          <a:chExt cx="0" cy="0"/>
        </a:xfrm>
      </p:grpSpPr>
      <p:grpSp>
        <p:nvGrpSpPr>
          <p:cNvPr id="20656" name="Google Shape;20656;p34"/>
          <p:cNvGrpSpPr/>
          <p:nvPr/>
        </p:nvGrpSpPr>
        <p:grpSpPr>
          <a:xfrm>
            <a:off x="-59163" y="-149462"/>
            <a:ext cx="12310325" cy="7156923"/>
            <a:chOff x="-36097" y="-112100"/>
            <a:chExt cx="9232744" cy="5367692"/>
          </a:xfrm>
        </p:grpSpPr>
        <p:sp>
          <p:nvSpPr>
            <p:cNvPr id="20657" name="Google Shape;20657;p34"/>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34"/>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34"/>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34"/>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34"/>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34"/>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34"/>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34"/>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34"/>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34"/>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34"/>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34"/>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34"/>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34"/>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34"/>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34"/>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34"/>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34"/>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34"/>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34"/>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34"/>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34"/>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34"/>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34"/>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34"/>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34"/>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34"/>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34"/>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34"/>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34"/>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34"/>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34"/>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34"/>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34"/>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34"/>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34"/>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34"/>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34"/>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34"/>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34"/>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34"/>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34"/>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34"/>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34"/>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34"/>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34"/>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34"/>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34"/>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34"/>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34"/>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34"/>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34"/>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34"/>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34"/>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34"/>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34"/>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34"/>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34"/>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34"/>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34"/>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34"/>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34"/>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34"/>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34"/>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34"/>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34"/>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34"/>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34"/>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34"/>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34"/>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34"/>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34"/>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34"/>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34"/>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34"/>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34"/>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34"/>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34"/>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34"/>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34"/>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34"/>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34"/>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34"/>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34"/>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34"/>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34"/>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34"/>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34"/>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34"/>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34"/>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34"/>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34"/>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34"/>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34"/>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34"/>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34"/>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34"/>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34"/>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34"/>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34"/>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34"/>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34"/>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34"/>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34"/>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34"/>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34"/>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34"/>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34"/>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34"/>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34"/>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34"/>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34"/>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34"/>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34"/>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34"/>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34"/>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34"/>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34"/>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34"/>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34"/>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34"/>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34"/>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34"/>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34"/>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34"/>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34"/>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34"/>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34"/>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34"/>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34"/>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34"/>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34"/>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34"/>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34"/>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34"/>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34"/>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34"/>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34"/>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34"/>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34"/>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34"/>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34"/>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34"/>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34"/>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34"/>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34"/>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34"/>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34"/>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34"/>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34"/>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34"/>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34"/>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34"/>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34"/>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34"/>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34"/>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34"/>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34"/>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34"/>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34"/>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34"/>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34"/>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34"/>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34"/>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34"/>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34"/>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34"/>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34"/>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34"/>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34"/>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34"/>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34"/>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34"/>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34"/>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34"/>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34"/>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34"/>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34"/>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34"/>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34"/>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34"/>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34"/>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34"/>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34"/>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34"/>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34"/>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34"/>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34"/>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34"/>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34"/>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34"/>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34"/>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34"/>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34"/>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34"/>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34"/>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34"/>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34"/>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34"/>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34"/>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34"/>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34"/>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34"/>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34"/>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34"/>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34"/>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34"/>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34"/>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34"/>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34"/>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34"/>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34"/>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34"/>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34"/>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34"/>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34"/>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34"/>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34"/>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34"/>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34"/>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34"/>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34"/>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34"/>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34"/>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34"/>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34"/>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34"/>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34"/>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34"/>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34"/>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34"/>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34"/>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34"/>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34"/>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34"/>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34"/>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34"/>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34"/>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34"/>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34"/>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34"/>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34"/>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34"/>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34"/>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34"/>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34"/>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34"/>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34"/>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34"/>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34"/>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34"/>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34"/>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34"/>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34"/>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34"/>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34"/>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34"/>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34"/>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34"/>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34"/>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34"/>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34"/>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34"/>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34"/>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34"/>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34"/>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34"/>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34"/>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34"/>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34"/>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34"/>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34"/>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34"/>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34"/>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34"/>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34"/>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34"/>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34"/>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34"/>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34"/>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34"/>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34"/>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34"/>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34"/>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34"/>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34"/>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34"/>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34"/>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34"/>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34"/>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34"/>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34"/>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34"/>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34"/>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34"/>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34"/>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34"/>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34"/>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34"/>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34"/>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34"/>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34"/>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34"/>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34"/>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34"/>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34"/>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34"/>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34"/>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34"/>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34"/>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34"/>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34"/>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34"/>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34"/>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34"/>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34"/>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34"/>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34"/>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34"/>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34"/>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34"/>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34"/>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34"/>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34"/>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34"/>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34"/>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34"/>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34"/>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34"/>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34"/>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34"/>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34"/>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34"/>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34"/>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34"/>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34"/>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34"/>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34"/>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34"/>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34"/>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34"/>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34"/>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34"/>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34"/>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34"/>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34"/>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34"/>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34"/>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34"/>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34"/>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34"/>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34"/>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34"/>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34"/>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34"/>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34"/>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34"/>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34"/>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34"/>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34"/>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34"/>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34"/>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34"/>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34"/>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34"/>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34"/>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34"/>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34"/>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34"/>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34"/>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34"/>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34"/>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34"/>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34"/>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34"/>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34"/>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34"/>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34"/>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34"/>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34"/>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34"/>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34"/>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34"/>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34"/>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34"/>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34"/>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34"/>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34"/>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34"/>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34"/>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34"/>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34"/>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34"/>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34"/>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34"/>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34"/>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34"/>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34"/>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34"/>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34"/>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34"/>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34"/>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34"/>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34"/>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34"/>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34"/>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34"/>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34"/>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34"/>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34"/>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34"/>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34"/>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34"/>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34"/>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34"/>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34"/>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34"/>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34"/>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34"/>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34"/>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34"/>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34"/>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34"/>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34"/>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34"/>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34"/>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34"/>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34"/>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34"/>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34"/>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34"/>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34"/>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34"/>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34"/>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34"/>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34"/>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34"/>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34"/>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34"/>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34"/>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34"/>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34"/>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34"/>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34"/>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34"/>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34"/>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34"/>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34"/>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34"/>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34"/>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34"/>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34"/>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34"/>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34"/>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34"/>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34"/>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34"/>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34"/>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34"/>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34"/>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34"/>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34"/>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34"/>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34"/>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34"/>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34"/>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34"/>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34"/>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34"/>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34"/>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34"/>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34"/>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34"/>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34"/>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34"/>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34"/>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34"/>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34"/>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34"/>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34"/>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34"/>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34"/>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34"/>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34"/>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34"/>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34"/>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34"/>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34"/>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34"/>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34"/>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34"/>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34"/>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34"/>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34"/>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34"/>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34"/>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34"/>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34"/>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34"/>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34"/>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34"/>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34"/>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34"/>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34"/>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34"/>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34"/>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34"/>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34"/>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34"/>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34"/>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34"/>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34"/>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34"/>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34"/>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34"/>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34"/>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34"/>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34"/>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34"/>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34"/>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34"/>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34"/>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34"/>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34"/>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34"/>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34"/>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34"/>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34"/>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34"/>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34"/>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34"/>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34"/>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34"/>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34"/>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34"/>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34"/>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34"/>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34"/>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5" name="Google Shape;21195;p34"/>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6" name="Google Shape;21196;p34"/>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7" name="Google Shape;21197;p34"/>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8" name="Google Shape;21198;p34"/>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9" name="Google Shape;21199;p34"/>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0" name="Google Shape;21200;p34"/>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1" name="Google Shape;21201;p34"/>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2" name="Google Shape;21202;p34"/>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3" name="Google Shape;21203;p34"/>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4" name="Google Shape;21204;p34"/>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5" name="Google Shape;21205;p34"/>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6" name="Google Shape;21206;p34"/>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7" name="Google Shape;21207;p34"/>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8" name="Google Shape;21208;p34"/>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9" name="Google Shape;21209;p34"/>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0" name="Google Shape;21210;p34"/>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1" name="Google Shape;21211;p34"/>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2" name="Google Shape;21212;p34"/>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3" name="Google Shape;21213;p34"/>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34"/>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34"/>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34"/>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34"/>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34"/>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34"/>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34"/>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34"/>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34"/>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34"/>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34"/>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34"/>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34"/>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34"/>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34"/>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34"/>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34"/>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34"/>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34"/>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34"/>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34"/>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34"/>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34"/>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34"/>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34"/>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34"/>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34"/>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34"/>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34"/>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34"/>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34"/>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34"/>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34"/>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34"/>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34"/>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34"/>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34"/>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34"/>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34"/>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34"/>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34"/>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34"/>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34"/>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34"/>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34"/>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34"/>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34"/>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34"/>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34"/>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34"/>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34"/>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34"/>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34"/>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34"/>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34"/>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34"/>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34"/>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34"/>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34"/>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34"/>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34"/>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34"/>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34"/>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34"/>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34"/>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34"/>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34"/>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34"/>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34"/>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34"/>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34"/>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34"/>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34"/>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34"/>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34"/>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34"/>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34"/>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34"/>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292" name="Google Shape;21292;p34"/>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1293" name="Google Shape;21293;p34"/>
          <p:cNvGrpSpPr/>
          <p:nvPr/>
        </p:nvGrpSpPr>
        <p:grpSpPr>
          <a:xfrm rot="-5400000">
            <a:off x="74241" y="5730940"/>
            <a:ext cx="1075425" cy="1089721"/>
            <a:chOff x="159580" y="156004"/>
            <a:chExt cx="806569" cy="817291"/>
          </a:xfrm>
        </p:grpSpPr>
        <p:sp>
          <p:nvSpPr>
            <p:cNvPr id="21294" name="Google Shape;21294;p34"/>
            <p:cNvSpPr/>
            <p:nvPr/>
          </p:nvSpPr>
          <p:spPr>
            <a:xfrm rot="7106339">
              <a:off x="196658" y="323469"/>
              <a:ext cx="668217" cy="482362"/>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34"/>
            <p:cNvSpPr/>
            <p:nvPr/>
          </p:nvSpPr>
          <p:spPr>
            <a:xfrm rot="7106339">
              <a:off x="391140" y="475964"/>
              <a:ext cx="376633" cy="19629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34"/>
            <p:cNvSpPr/>
            <p:nvPr/>
          </p:nvSpPr>
          <p:spPr>
            <a:xfrm rot="7106339">
              <a:off x="522214" y="514225"/>
              <a:ext cx="75314" cy="45185"/>
            </a:xfrm>
            <a:custGeom>
              <a:avLst/>
              <a:gdLst/>
              <a:ahLst/>
              <a:cxnLst/>
              <a:rect l="l" t="t" r="r" b="b"/>
              <a:pathLst>
                <a:path w="4727" h="2836" fill="none" extrusionOk="0">
                  <a:moveTo>
                    <a:pt x="1" y="0"/>
                  </a:moveTo>
                  <a:lnTo>
                    <a:pt x="2593" y="2836"/>
                  </a:lnTo>
                  <a:lnTo>
                    <a:pt x="4726" y="892"/>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34"/>
            <p:cNvSpPr/>
            <p:nvPr/>
          </p:nvSpPr>
          <p:spPr>
            <a:xfrm rot="7106339">
              <a:off x="506162" y="548398"/>
              <a:ext cx="48627" cy="8620"/>
            </a:xfrm>
            <a:custGeom>
              <a:avLst/>
              <a:gdLst/>
              <a:ahLst/>
              <a:cxnLst/>
              <a:rect l="l" t="t" r="r" b="b"/>
              <a:pathLst>
                <a:path w="3052" h="541" fill="none" extrusionOk="0">
                  <a:moveTo>
                    <a:pt x="3052" y="1"/>
                  </a:moveTo>
                  <a:lnTo>
                    <a:pt x="0" y="541"/>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34"/>
            <p:cNvSpPr/>
            <p:nvPr/>
          </p:nvSpPr>
          <p:spPr>
            <a:xfrm rot="7106339">
              <a:off x="825531" y="518742"/>
              <a:ext cx="129517" cy="10239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34"/>
            <p:cNvSpPr/>
            <p:nvPr/>
          </p:nvSpPr>
          <p:spPr>
            <a:xfrm rot="7106339">
              <a:off x="783333" y="620702"/>
              <a:ext cx="57246" cy="70024"/>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00" name="Google Shape;21300;p34"/>
          <p:cNvGrpSpPr/>
          <p:nvPr/>
        </p:nvGrpSpPr>
        <p:grpSpPr>
          <a:xfrm>
            <a:off x="2980802" y="6037776"/>
            <a:ext cx="227241" cy="278656"/>
            <a:chOff x="7314226" y="2364570"/>
            <a:chExt cx="170431" cy="208992"/>
          </a:xfrm>
        </p:grpSpPr>
        <p:sp>
          <p:nvSpPr>
            <p:cNvPr id="21301" name="Google Shape;21301;p3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3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3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3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05" name="Google Shape;21305;p34"/>
          <p:cNvSpPr/>
          <p:nvPr/>
        </p:nvSpPr>
        <p:spPr>
          <a:xfrm>
            <a:off x="4627325" y="62160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06" name="Google Shape;21306;p34"/>
          <p:cNvSpPr/>
          <p:nvPr/>
        </p:nvSpPr>
        <p:spPr>
          <a:xfrm>
            <a:off x="5553567" y="62051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307" name="Google Shape;21307;p34"/>
          <p:cNvGrpSpPr/>
          <p:nvPr/>
        </p:nvGrpSpPr>
        <p:grpSpPr>
          <a:xfrm>
            <a:off x="6847036" y="6037776"/>
            <a:ext cx="227241" cy="278656"/>
            <a:chOff x="7314226" y="2364570"/>
            <a:chExt cx="170431" cy="208992"/>
          </a:xfrm>
        </p:grpSpPr>
        <p:sp>
          <p:nvSpPr>
            <p:cNvPr id="21308" name="Google Shape;21308;p3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3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3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3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12" name="Google Shape;21312;p34"/>
          <p:cNvSpPr/>
          <p:nvPr/>
        </p:nvSpPr>
        <p:spPr>
          <a:xfrm>
            <a:off x="1907300" y="61707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3" name="Google Shape;21313;p34"/>
          <p:cNvSpPr/>
          <p:nvPr/>
        </p:nvSpPr>
        <p:spPr>
          <a:xfrm>
            <a:off x="7366725" y="6389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4" name="Google Shape;21314;p34"/>
          <p:cNvSpPr/>
          <p:nvPr/>
        </p:nvSpPr>
        <p:spPr>
          <a:xfrm>
            <a:off x="8337067" y="63626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315" name="Google Shape;21315;p34"/>
          <p:cNvGrpSpPr/>
          <p:nvPr/>
        </p:nvGrpSpPr>
        <p:grpSpPr>
          <a:xfrm>
            <a:off x="9378669" y="6005343"/>
            <a:ext cx="227241" cy="278656"/>
            <a:chOff x="7314226" y="2364570"/>
            <a:chExt cx="170431" cy="208992"/>
          </a:xfrm>
        </p:grpSpPr>
        <p:sp>
          <p:nvSpPr>
            <p:cNvPr id="21316" name="Google Shape;21316;p3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3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3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3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0" name="Google Shape;21320;p34"/>
          <p:cNvGrpSpPr/>
          <p:nvPr/>
        </p:nvGrpSpPr>
        <p:grpSpPr>
          <a:xfrm>
            <a:off x="10770402" y="6362609"/>
            <a:ext cx="227241" cy="278656"/>
            <a:chOff x="7314226" y="2364570"/>
            <a:chExt cx="170431" cy="208992"/>
          </a:xfrm>
        </p:grpSpPr>
        <p:sp>
          <p:nvSpPr>
            <p:cNvPr id="21321" name="Google Shape;21321;p34"/>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34"/>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34"/>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34"/>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9117094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1325"/>
        <p:cNvGrpSpPr/>
        <p:nvPr/>
      </p:nvGrpSpPr>
      <p:grpSpPr>
        <a:xfrm>
          <a:off x="0" y="0"/>
          <a:ext cx="0" cy="0"/>
          <a:chOff x="0" y="0"/>
          <a:chExt cx="0" cy="0"/>
        </a:xfrm>
      </p:grpSpPr>
      <p:grpSp>
        <p:nvGrpSpPr>
          <p:cNvPr id="21326" name="Google Shape;21326;p35"/>
          <p:cNvGrpSpPr/>
          <p:nvPr/>
        </p:nvGrpSpPr>
        <p:grpSpPr>
          <a:xfrm>
            <a:off x="-59163" y="-149462"/>
            <a:ext cx="12310325" cy="7156923"/>
            <a:chOff x="-36097" y="-112100"/>
            <a:chExt cx="9232744" cy="5367692"/>
          </a:xfrm>
        </p:grpSpPr>
        <p:sp>
          <p:nvSpPr>
            <p:cNvPr id="21327" name="Google Shape;21327;p35"/>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35"/>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35"/>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35"/>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35"/>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35"/>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35"/>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35"/>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35"/>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35"/>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35"/>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35"/>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35"/>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35"/>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35"/>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35"/>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35"/>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35"/>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35"/>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35"/>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35"/>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35"/>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35"/>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35"/>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35"/>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35"/>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35"/>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35"/>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35"/>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35"/>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35"/>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35"/>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35"/>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35"/>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35"/>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35"/>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35"/>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35"/>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35"/>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35"/>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35"/>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35"/>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35"/>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35"/>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35"/>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35"/>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35"/>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35"/>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35"/>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35"/>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35"/>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35"/>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35"/>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35"/>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35"/>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35"/>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35"/>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35"/>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35"/>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35"/>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35"/>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35"/>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35"/>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35"/>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35"/>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35"/>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35"/>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35"/>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35"/>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35"/>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35"/>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35"/>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35"/>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35"/>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35"/>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35"/>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35"/>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35"/>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35"/>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35"/>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35"/>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35"/>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35"/>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35"/>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35"/>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35"/>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35"/>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35"/>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35"/>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35"/>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35"/>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35"/>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35"/>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35"/>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35"/>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35"/>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35"/>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35"/>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35"/>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35"/>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35"/>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35"/>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35"/>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35"/>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35"/>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35"/>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35"/>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35"/>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35"/>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35"/>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35"/>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35"/>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35"/>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35"/>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35"/>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35"/>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35"/>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35"/>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35"/>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35"/>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35"/>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35"/>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35"/>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35"/>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35"/>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35"/>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35"/>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35"/>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35"/>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35"/>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35"/>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35"/>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35"/>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35"/>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35"/>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35"/>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35"/>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35"/>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35"/>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35"/>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35"/>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35"/>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35"/>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35"/>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35"/>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35"/>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35"/>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35"/>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35"/>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35"/>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35"/>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35"/>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35"/>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35"/>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35"/>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35"/>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35"/>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4" name="Google Shape;21484;p35"/>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5" name="Google Shape;21485;p35"/>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6" name="Google Shape;21486;p35"/>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35"/>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35"/>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35"/>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35"/>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35"/>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35"/>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35"/>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35"/>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35"/>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35"/>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35"/>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35"/>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35"/>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35"/>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35"/>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35"/>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35"/>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35"/>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35"/>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35"/>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35"/>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35"/>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35"/>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35"/>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35"/>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35"/>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35"/>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35"/>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35"/>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35"/>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35"/>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35"/>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35"/>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35"/>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35"/>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35"/>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35"/>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35"/>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35"/>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35"/>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35"/>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35"/>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35"/>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35"/>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35"/>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35"/>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35"/>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35"/>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35"/>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35"/>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35"/>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35"/>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35"/>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35"/>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35"/>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35"/>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35"/>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35"/>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35"/>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35"/>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35"/>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35"/>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35"/>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35"/>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35"/>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35"/>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35"/>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35"/>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35"/>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35"/>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35"/>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35"/>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35"/>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35"/>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35"/>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35"/>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35"/>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35"/>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35"/>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35"/>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35"/>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35"/>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35"/>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35"/>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35"/>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35"/>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35"/>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35"/>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35"/>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35"/>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35"/>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35"/>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35"/>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35"/>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35"/>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35"/>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35"/>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35"/>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35"/>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35"/>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35"/>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35"/>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35"/>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35"/>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35"/>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35"/>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35"/>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35"/>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35"/>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35"/>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35"/>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35"/>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35"/>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35"/>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35"/>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35"/>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35"/>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35"/>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35"/>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35"/>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35"/>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35"/>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35"/>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35"/>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35"/>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35"/>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35"/>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35"/>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35"/>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35"/>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35"/>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35"/>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35"/>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35"/>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35"/>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35"/>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35"/>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35"/>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35"/>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35"/>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35"/>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35"/>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35"/>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35"/>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35"/>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35"/>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35"/>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35"/>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35"/>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35"/>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35"/>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35"/>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35"/>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35"/>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35"/>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35"/>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35"/>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35"/>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35"/>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35"/>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35"/>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35"/>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35"/>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35"/>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35"/>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35"/>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35"/>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35"/>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35"/>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35"/>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35"/>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35"/>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35"/>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35"/>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35"/>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35"/>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35"/>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35"/>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35"/>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35"/>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35"/>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35"/>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35"/>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35"/>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35"/>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35"/>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35"/>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35"/>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35"/>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35"/>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35"/>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35"/>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35"/>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35"/>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35"/>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35"/>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35"/>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35"/>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35"/>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35"/>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35"/>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35"/>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35"/>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35"/>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35"/>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35"/>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35"/>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35"/>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35"/>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35"/>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35"/>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35"/>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35"/>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35"/>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35"/>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35"/>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35"/>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35"/>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35"/>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35"/>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35"/>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35"/>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35"/>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35"/>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35"/>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35"/>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35"/>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35"/>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35"/>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35"/>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35"/>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35"/>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35"/>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35"/>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35"/>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35"/>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35"/>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35"/>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35"/>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35"/>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35"/>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35"/>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35"/>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35"/>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35"/>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35"/>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35"/>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35"/>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35"/>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35"/>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35"/>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35"/>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35"/>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35"/>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35"/>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35"/>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35"/>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35"/>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35"/>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35"/>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35"/>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35"/>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35"/>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35"/>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35"/>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35"/>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35"/>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35"/>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35"/>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35"/>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35"/>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35"/>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35"/>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35"/>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35"/>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35"/>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35"/>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35"/>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35"/>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35"/>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35"/>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35"/>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35"/>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35"/>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35"/>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35"/>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35"/>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35"/>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35"/>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35"/>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35"/>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35"/>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35"/>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35"/>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35"/>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35"/>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35"/>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35"/>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35"/>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35"/>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35"/>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35"/>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35"/>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35"/>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35"/>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35"/>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35"/>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35"/>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35"/>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35"/>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35"/>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35"/>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35"/>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35"/>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35"/>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35"/>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35"/>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35"/>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35"/>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35"/>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35"/>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35"/>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35"/>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35"/>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35"/>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35"/>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35"/>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35"/>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35"/>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35"/>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35"/>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35"/>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35"/>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35"/>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35"/>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35"/>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35"/>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35"/>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35"/>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35"/>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35"/>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35"/>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35"/>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35"/>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35"/>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35"/>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35"/>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35"/>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35"/>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35"/>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35"/>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35"/>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35"/>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35"/>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35"/>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35"/>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35"/>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35"/>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35"/>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35"/>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35"/>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35"/>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35"/>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35"/>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35"/>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35"/>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35"/>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35"/>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35"/>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35"/>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35"/>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35"/>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35"/>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35"/>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35"/>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35"/>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35"/>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35"/>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35"/>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35"/>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35"/>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35"/>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35"/>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35"/>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35"/>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35"/>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35"/>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35"/>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35"/>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35"/>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35"/>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35"/>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35"/>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35"/>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35"/>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35"/>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35"/>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35"/>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35"/>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35"/>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35"/>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35"/>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35"/>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35"/>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35"/>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35"/>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35"/>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35"/>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35"/>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35"/>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35"/>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35"/>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35"/>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35"/>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35"/>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35"/>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35"/>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35"/>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35"/>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35"/>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35"/>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35"/>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35"/>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35"/>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35"/>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35"/>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35"/>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35"/>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35"/>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35"/>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35"/>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35"/>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35"/>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35"/>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35"/>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35"/>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35"/>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35"/>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35"/>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35"/>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35"/>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35"/>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35"/>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35"/>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35"/>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35"/>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35"/>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35"/>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35"/>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35"/>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35"/>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35"/>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35"/>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35"/>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35"/>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35"/>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35"/>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35"/>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35"/>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35"/>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35"/>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35"/>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35"/>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35"/>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35"/>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35"/>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35"/>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35"/>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35"/>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35"/>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35"/>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35"/>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35"/>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35"/>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35"/>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962" name="Google Shape;21962;p35"/>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1963" name="Google Shape;21963;p35"/>
          <p:cNvGrpSpPr/>
          <p:nvPr/>
        </p:nvGrpSpPr>
        <p:grpSpPr>
          <a:xfrm rot="6119681" flipH="1">
            <a:off x="11237110" y="5648089"/>
            <a:ext cx="1355537" cy="1156823"/>
            <a:chOff x="6844761" y="3813808"/>
            <a:chExt cx="948728" cy="809649"/>
          </a:xfrm>
        </p:grpSpPr>
        <p:sp>
          <p:nvSpPr>
            <p:cNvPr id="21964" name="Google Shape;21964;p35"/>
            <p:cNvSpPr/>
            <p:nvPr/>
          </p:nvSpPr>
          <p:spPr>
            <a:xfrm rot="8706649" flipH="1">
              <a:off x="6967710" y="3858794"/>
              <a:ext cx="324419" cy="531843"/>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35"/>
            <p:cNvSpPr/>
            <p:nvPr/>
          </p:nvSpPr>
          <p:spPr>
            <a:xfrm rot="8706649" flipH="1">
              <a:off x="7337188" y="4167809"/>
              <a:ext cx="381732" cy="380687"/>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35"/>
            <p:cNvSpPr/>
            <p:nvPr/>
          </p:nvSpPr>
          <p:spPr>
            <a:xfrm rot="8706649" flipH="1">
              <a:off x="7534787" y="4318277"/>
              <a:ext cx="167693" cy="212631"/>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35"/>
            <p:cNvSpPr/>
            <p:nvPr/>
          </p:nvSpPr>
          <p:spPr>
            <a:xfrm rot="8706649" flipH="1">
              <a:off x="7358386" y="4180468"/>
              <a:ext cx="261046" cy="247176"/>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968" name="Google Shape;21968;p35"/>
          <p:cNvSpPr/>
          <p:nvPr/>
        </p:nvSpPr>
        <p:spPr>
          <a:xfrm>
            <a:off x="11331258" y="11258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69" name="Google Shape;21969;p35"/>
          <p:cNvGrpSpPr/>
          <p:nvPr/>
        </p:nvGrpSpPr>
        <p:grpSpPr>
          <a:xfrm>
            <a:off x="11621436" y="1521409"/>
            <a:ext cx="227241" cy="278656"/>
            <a:chOff x="7314226" y="2364570"/>
            <a:chExt cx="170431" cy="208992"/>
          </a:xfrm>
        </p:grpSpPr>
        <p:sp>
          <p:nvSpPr>
            <p:cNvPr id="21970" name="Google Shape;21970;p3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3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3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3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974" name="Google Shape;21974;p35"/>
          <p:cNvSpPr/>
          <p:nvPr/>
        </p:nvSpPr>
        <p:spPr>
          <a:xfrm>
            <a:off x="11704167" y="4061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75" name="Google Shape;21975;p35"/>
          <p:cNvSpPr/>
          <p:nvPr/>
        </p:nvSpPr>
        <p:spPr>
          <a:xfrm>
            <a:off x="11301100" y="28243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76" name="Google Shape;21976;p35"/>
          <p:cNvSpPr/>
          <p:nvPr/>
        </p:nvSpPr>
        <p:spPr>
          <a:xfrm>
            <a:off x="11690400" y="44423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77" name="Google Shape;21977;p35"/>
          <p:cNvGrpSpPr/>
          <p:nvPr/>
        </p:nvGrpSpPr>
        <p:grpSpPr>
          <a:xfrm>
            <a:off x="11680136" y="3440809"/>
            <a:ext cx="227241" cy="278656"/>
            <a:chOff x="7314226" y="2364570"/>
            <a:chExt cx="170431" cy="208992"/>
          </a:xfrm>
        </p:grpSpPr>
        <p:sp>
          <p:nvSpPr>
            <p:cNvPr id="21978" name="Google Shape;21978;p3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3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3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3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82" name="Google Shape;21982;p35"/>
          <p:cNvGrpSpPr/>
          <p:nvPr/>
        </p:nvGrpSpPr>
        <p:grpSpPr>
          <a:xfrm>
            <a:off x="212774" y="208006"/>
            <a:ext cx="1075425" cy="1089721"/>
            <a:chOff x="159580" y="156004"/>
            <a:chExt cx="806569" cy="817291"/>
          </a:xfrm>
        </p:grpSpPr>
        <p:sp>
          <p:nvSpPr>
            <p:cNvPr id="21983" name="Google Shape;21983;p35"/>
            <p:cNvSpPr/>
            <p:nvPr/>
          </p:nvSpPr>
          <p:spPr>
            <a:xfrm rot="7106339">
              <a:off x="196658" y="323469"/>
              <a:ext cx="668217" cy="482362"/>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35"/>
            <p:cNvSpPr/>
            <p:nvPr/>
          </p:nvSpPr>
          <p:spPr>
            <a:xfrm rot="7106339">
              <a:off x="391140" y="475964"/>
              <a:ext cx="376633" cy="19629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35"/>
            <p:cNvSpPr/>
            <p:nvPr/>
          </p:nvSpPr>
          <p:spPr>
            <a:xfrm rot="7106339">
              <a:off x="522214" y="514225"/>
              <a:ext cx="75314" cy="45185"/>
            </a:xfrm>
            <a:custGeom>
              <a:avLst/>
              <a:gdLst/>
              <a:ahLst/>
              <a:cxnLst/>
              <a:rect l="l" t="t" r="r" b="b"/>
              <a:pathLst>
                <a:path w="4727" h="2836" fill="none" extrusionOk="0">
                  <a:moveTo>
                    <a:pt x="1" y="0"/>
                  </a:moveTo>
                  <a:lnTo>
                    <a:pt x="2593" y="2836"/>
                  </a:lnTo>
                  <a:lnTo>
                    <a:pt x="4726" y="892"/>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35"/>
            <p:cNvSpPr/>
            <p:nvPr/>
          </p:nvSpPr>
          <p:spPr>
            <a:xfrm rot="7106339">
              <a:off x="506162" y="548398"/>
              <a:ext cx="48627" cy="8620"/>
            </a:xfrm>
            <a:custGeom>
              <a:avLst/>
              <a:gdLst/>
              <a:ahLst/>
              <a:cxnLst/>
              <a:rect l="l" t="t" r="r" b="b"/>
              <a:pathLst>
                <a:path w="3052" h="541" fill="none" extrusionOk="0">
                  <a:moveTo>
                    <a:pt x="3052" y="1"/>
                  </a:moveTo>
                  <a:lnTo>
                    <a:pt x="0" y="541"/>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35"/>
            <p:cNvSpPr/>
            <p:nvPr/>
          </p:nvSpPr>
          <p:spPr>
            <a:xfrm rot="7106339">
              <a:off x="825531" y="518742"/>
              <a:ext cx="129517" cy="10239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35"/>
            <p:cNvSpPr/>
            <p:nvPr/>
          </p:nvSpPr>
          <p:spPr>
            <a:xfrm rot="7106339">
              <a:off x="783333" y="620702"/>
              <a:ext cx="57246" cy="70024"/>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989" name="Google Shape;21989;p35"/>
          <p:cNvSpPr/>
          <p:nvPr/>
        </p:nvSpPr>
        <p:spPr>
          <a:xfrm flipH="1">
            <a:off x="658834" y="13822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90" name="Google Shape;21990;p35"/>
          <p:cNvSpPr/>
          <p:nvPr/>
        </p:nvSpPr>
        <p:spPr>
          <a:xfrm flipH="1">
            <a:off x="269534" y="310178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91" name="Google Shape;21991;p35"/>
          <p:cNvGrpSpPr/>
          <p:nvPr/>
        </p:nvGrpSpPr>
        <p:grpSpPr>
          <a:xfrm flipH="1">
            <a:off x="286484" y="1998676"/>
            <a:ext cx="227241" cy="278656"/>
            <a:chOff x="7314226" y="2364570"/>
            <a:chExt cx="170431" cy="208992"/>
          </a:xfrm>
        </p:grpSpPr>
        <p:sp>
          <p:nvSpPr>
            <p:cNvPr id="21992" name="Google Shape;21992;p35"/>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35"/>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35"/>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35"/>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996" name="Google Shape;21996;p35"/>
          <p:cNvSpPr/>
          <p:nvPr/>
        </p:nvSpPr>
        <p:spPr>
          <a:xfrm>
            <a:off x="513725" y="27694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296064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1997"/>
        <p:cNvGrpSpPr/>
        <p:nvPr/>
      </p:nvGrpSpPr>
      <p:grpSpPr>
        <a:xfrm>
          <a:off x="0" y="0"/>
          <a:ext cx="0" cy="0"/>
          <a:chOff x="0" y="0"/>
          <a:chExt cx="0" cy="0"/>
        </a:xfrm>
      </p:grpSpPr>
      <p:grpSp>
        <p:nvGrpSpPr>
          <p:cNvPr id="21998" name="Google Shape;21998;p36"/>
          <p:cNvGrpSpPr/>
          <p:nvPr/>
        </p:nvGrpSpPr>
        <p:grpSpPr>
          <a:xfrm>
            <a:off x="-59163" y="-149462"/>
            <a:ext cx="12310325" cy="7156923"/>
            <a:chOff x="-36097" y="-112100"/>
            <a:chExt cx="9232744" cy="5367692"/>
          </a:xfrm>
        </p:grpSpPr>
        <p:sp>
          <p:nvSpPr>
            <p:cNvPr id="21999" name="Google Shape;21999;p36"/>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36"/>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36"/>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36"/>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36"/>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36"/>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36"/>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36"/>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36"/>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36"/>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36"/>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36"/>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36"/>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36"/>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36"/>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36"/>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36"/>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36"/>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36"/>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36"/>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36"/>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36"/>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36"/>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36"/>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36"/>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36"/>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36"/>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36"/>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36"/>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36"/>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36"/>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36"/>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36"/>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36"/>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36"/>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36"/>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36"/>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36"/>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36"/>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36"/>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36"/>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36"/>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36"/>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36"/>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36"/>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36"/>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36"/>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36"/>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36"/>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36"/>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9" name="Google Shape;22049;p36"/>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0" name="Google Shape;22050;p36"/>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1" name="Google Shape;22051;p36"/>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2" name="Google Shape;22052;p36"/>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3" name="Google Shape;22053;p36"/>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4" name="Google Shape;22054;p36"/>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36"/>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36"/>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36"/>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36"/>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36"/>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36"/>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36"/>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36"/>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36"/>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36"/>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36"/>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36"/>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36"/>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36"/>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36"/>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36"/>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36"/>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36"/>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36"/>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36"/>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36"/>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36"/>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36"/>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36"/>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36"/>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36"/>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36"/>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36"/>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36"/>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36"/>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36"/>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36"/>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36"/>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36"/>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36"/>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36"/>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36"/>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36"/>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36"/>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36"/>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36"/>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36"/>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36"/>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36"/>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36"/>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36"/>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36"/>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36"/>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36"/>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36"/>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36"/>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36"/>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36"/>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36"/>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36"/>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36"/>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36"/>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36"/>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36"/>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36"/>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36"/>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36"/>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36"/>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36"/>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36"/>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36"/>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36"/>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36"/>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36"/>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36"/>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36"/>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36"/>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36"/>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36"/>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36"/>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36"/>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36"/>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36"/>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36"/>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36"/>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36"/>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36"/>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36"/>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36"/>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36"/>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36"/>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36"/>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36"/>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36"/>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36"/>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36"/>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36"/>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36"/>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36"/>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36"/>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36"/>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36"/>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36"/>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36"/>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36"/>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36"/>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36"/>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36"/>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36"/>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36"/>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36"/>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36"/>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36"/>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36"/>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36"/>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36"/>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36"/>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36"/>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36"/>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36"/>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36"/>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36"/>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36"/>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36"/>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36"/>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36"/>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36"/>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36"/>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36"/>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36"/>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36"/>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36"/>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36"/>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36"/>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36"/>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36"/>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36"/>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36"/>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36"/>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36"/>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36"/>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36"/>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36"/>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36"/>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36"/>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36"/>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36"/>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36"/>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36"/>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36"/>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36"/>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36"/>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36"/>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36"/>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36"/>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36"/>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36"/>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36"/>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36"/>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36"/>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36"/>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36"/>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36"/>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36"/>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36"/>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36"/>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36"/>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36"/>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36"/>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36"/>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36"/>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36"/>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36"/>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36"/>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36"/>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36"/>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36"/>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36"/>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36"/>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36"/>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36"/>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36"/>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36"/>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36"/>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36"/>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36"/>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36"/>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36"/>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36"/>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36"/>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36"/>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36"/>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36"/>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36"/>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36"/>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36"/>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36"/>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36"/>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36"/>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36"/>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36"/>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36"/>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36"/>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36"/>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36"/>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36"/>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36"/>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36"/>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36"/>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36"/>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36"/>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36"/>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36"/>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36"/>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36"/>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36"/>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36"/>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36"/>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36"/>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36"/>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36"/>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36"/>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36"/>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36"/>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36"/>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36"/>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36"/>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36"/>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36"/>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36"/>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36"/>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36"/>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36"/>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36"/>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36"/>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36"/>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36"/>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36"/>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36"/>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36"/>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36"/>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36"/>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36"/>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36"/>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36"/>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36"/>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36"/>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36"/>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36"/>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36"/>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36"/>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36"/>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36"/>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36"/>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36"/>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36"/>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36"/>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36"/>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36"/>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36"/>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36"/>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36"/>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36"/>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36"/>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36"/>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36"/>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36"/>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36"/>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36"/>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36"/>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36"/>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36"/>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36"/>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36"/>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36"/>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36"/>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36"/>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36"/>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36"/>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36"/>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36"/>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36"/>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36"/>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36"/>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36"/>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36"/>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36"/>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36"/>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36"/>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36"/>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36"/>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36"/>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36"/>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36"/>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36"/>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36"/>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36"/>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36"/>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36"/>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36"/>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36"/>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36"/>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36"/>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36"/>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36"/>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36"/>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36"/>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36"/>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36"/>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36"/>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36"/>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36"/>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36"/>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36"/>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36"/>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36"/>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36"/>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36"/>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36"/>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36"/>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36"/>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36"/>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36"/>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36"/>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36"/>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36"/>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36"/>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36"/>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36"/>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36"/>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36"/>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36"/>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36"/>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36"/>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36"/>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36"/>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36"/>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36"/>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36"/>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36"/>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36"/>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36"/>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36"/>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36"/>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36"/>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36"/>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36"/>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36"/>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36"/>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36"/>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36"/>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36"/>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36"/>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36"/>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36"/>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36"/>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36"/>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36"/>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36"/>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36"/>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36"/>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36"/>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36"/>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36"/>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36"/>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36"/>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36"/>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36"/>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36"/>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36"/>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36"/>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36"/>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36"/>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36"/>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36"/>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36"/>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36"/>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36"/>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36"/>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36"/>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36"/>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36"/>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36"/>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36"/>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36"/>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36"/>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36"/>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36"/>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36"/>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36"/>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36"/>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36"/>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36"/>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36"/>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36"/>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36"/>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36"/>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36"/>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36"/>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36"/>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36"/>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36"/>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36"/>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36"/>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36"/>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36"/>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36"/>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36"/>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36"/>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36"/>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36"/>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36"/>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36"/>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36"/>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36"/>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36"/>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36"/>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36"/>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36"/>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36"/>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36"/>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36"/>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36"/>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36"/>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36"/>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36"/>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36"/>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36"/>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36"/>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36"/>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36"/>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36"/>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36"/>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36"/>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36"/>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36"/>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36"/>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36"/>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36"/>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36"/>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36"/>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36"/>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36"/>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36"/>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36"/>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36"/>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36"/>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36"/>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36"/>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36"/>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36"/>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36"/>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36"/>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36"/>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36"/>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36"/>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36"/>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36"/>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36"/>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36"/>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36"/>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36"/>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36"/>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36"/>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36"/>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36"/>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36"/>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36"/>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36"/>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36"/>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36"/>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36"/>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36"/>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36"/>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36"/>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36"/>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36"/>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36"/>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36"/>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36"/>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36"/>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36"/>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36"/>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36"/>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36"/>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36"/>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36"/>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36"/>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36"/>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36"/>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36"/>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36"/>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36"/>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36"/>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36"/>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36"/>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36"/>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36"/>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36"/>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36"/>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36"/>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36"/>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36"/>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36"/>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36"/>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36"/>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36"/>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36"/>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36"/>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36"/>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36"/>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36"/>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36"/>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36"/>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36"/>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36"/>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36"/>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36"/>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36"/>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36"/>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36"/>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36"/>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36"/>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36"/>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36"/>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36"/>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36"/>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36"/>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36"/>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36"/>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36"/>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36"/>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36"/>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36"/>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36"/>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36"/>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36"/>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36"/>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36"/>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36"/>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36"/>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36"/>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36"/>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36"/>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36"/>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36"/>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36"/>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36"/>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36"/>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36"/>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36"/>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36"/>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36"/>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36"/>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36"/>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36"/>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36"/>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36"/>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8" name="Google Shape;22608;p36"/>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9" name="Google Shape;22609;p36"/>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0" name="Google Shape;22610;p36"/>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1" name="Google Shape;22611;p36"/>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2" name="Google Shape;22612;p36"/>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3" name="Google Shape;22613;p36"/>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36"/>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36"/>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36"/>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36"/>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36"/>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36"/>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36"/>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36"/>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36"/>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36"/>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36"/>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36"/>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36"/>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36"/>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36"/>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36"/>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36"/>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36"/>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36"/>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36"/>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34" name="Google Shape;22634;p36"/>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2635" name="Google Shape;22635;p36"/>
          <p:cNvGrpSpPr/>
          <p:nvPr/>
        </p:nvGrpSpPr>
        <p:grpSpPr>
          <a:xfrm flipH="1">
            <a:off x="195617" y="-116855"/>
            <a:ext cx="994212" cy="4458427"/>
            <a:chOff x="66432" y="-87641"/>
            <a:chExt cx="745659" cy="3343820"/>
          </a:xfrm>
        </p:grpSpPr>
        <p:sp>
          <p:nvSpPr>
            <p:cNvPr id="22636" name="Google Shape;22636;p36"/>
            <p:cNvSpPr/>
            <p:nvPr/>
          </p:nvSpPr>
          <p:spPr>
            <a:xfrm>
              <a:off x="67630" y="-87641"/>
              <a:ext cx="682826" cy="3343820"/>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36"/>
            <p:cNvSpPr/>
            <p:nvPr/>
          </p:nvSpPr>
          <p:spPr>
            <a:xfrm>
              <a:off x="598126" y="336961"/>
              <a:ext cx="213966" cy="606956"/>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36"/>
            <p:cNvSpPr/>
            <p:nvPr/>
          </p:nvSpPr>
          <p:spPr>
            <a:xfrm>
              <a:off x="248881" y="1814471"/>
              <a:ext cx="372248" cy="601867"/>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36"/>
            <p:cNvSpPr/>
            <p:nvPr/>
          </p:nvSpPr>
          <p:spPr>
            <a:xfrm>
              <a:off x="478503" y="1111534"/>
              <a:ext cx="285216" cy="604732"/>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36"/>
            <p:cNvSpPr/>
            <p:nvPr/>
          </p:nvSpPr>
          <p:spPr>
            <a:xfrm>
              <a:off x="66432" y="2552136"/>
              <a:ext cx="303350" cy="604519"/>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41" name="Google Shape;22641;p36"/>
          <p:cNvGrpSpPr/>
          <p:nvPr/>
        </p:nvGrpSpPr>
        <p:grpSpPr>
          <a:xfrm>
            <a:off x="10787664" y="-69264"/>
            <a:ext cx="1278059" cy="5730773"/>
            <a:chOff x="8090748" y="-51948"/>
            <a:chExt cx="958544" cy="4298080"/>
          </a:xfrm>
        </p:grpSpPr>
        <p:sp>
          <p:nvSpPr>
            <p:cNvPr id="22642" name="Google Shape;22642;p36"/>
            <p:cNvSpPr/>
            <p:nvPr/>
          </p:nvSpPr>
          <p:spPr>
            <a:xfrm>
              <a:off x="8092287" y="-51948"/>
              <a:ext cx="877771" cy="4298080"/>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36"/>
            <p:cNvSpPr/>
            <p:nvPr/>
          </p:nvSpPr>
          <p:spPr>
            <a:xfrm>
              <a:off x="8774240" y="493835"/>
              <a:ext cx="275052" cy="780170"/>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36"/>
            <p:cNvSpPr/>
            <p:nvPr/>
          </p:nvSpPr>
          <p:spPr>
            <a:xfrm>
              <a:off x="8325286" y="2393028"/>
              <a:ext cx="478524" cy="773628"/>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36"/>
            <p:cNvSpPr/>
            <p:nvPr/>
          </p:nvSpPr>
          <p:spPr>
            <a:xfrm>
              <a:off x="8620465" y="1489472"/>
              <a:ext cx="366645" cy="777311"/>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36"/>
            <p:cNvSpPr/>
            <p:nvPr/>
          </p:nvSpPr>
          <p:spPr>
            <a:xfrm>
              <a:off x="8090748" y="3341222"/>
              <a:ext cx="389955" cy="777036"/>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47" name="Google Shape;22647;p36"/>
          <p:cNvGrpSpPr/>
          <p:nvPr/>
        </p:nvGrpSpPr>
        <p:grpSpPr>
          <a:xfrm>
            <a:off x="579102" y="5534909"/>
            <a:ext cx="227241" cy="278656"/>
            <a:chOff x="7314226" y="2364570"/>
            <a:chExt cx="170431" cy="208992"/>
          </a:xfrm>
        </p:grpSpPr>
        <p:sp>
          <p:nvSpPr>
            <p:cNvPr id="22648" name="Google Shape;22648;p3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3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3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3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52" name="Google Shape;22652;p36"/>
          <p:cNvSpPr/>
          <p:nvPr/>
        </p:nvSpPr>
        <p:spPr>
          <a:xfrm>
            <a:off x="316058" y="50303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53" name="Google Shape;22653;p36"/>
          <p:cNvGrpSpPr/>
          <p:nvPr/>
        </p:nvGrpSpPr>
        <p:grpSpPr>
          <a:xfrm>
            <a:off x="10328736" y="6037776"/>
            <a:ext cx="227241" cy="278656"/>
            <a:chOff x="7314226" y="2364570"/>
            <a:chExt cx="170431" cy="208992"/>
          </a:xfrm>
        </p:grpSpPr>
        <p:sp>
          <p:nvSpPr>
            <p:cNvPr id="22654" name="Google Shape;22654;p3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3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3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3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58" name="Google Shape;22658;p36"/>
          <p:cNvGrpSpPr/>
          <p:nvPr/>
        </p:nvGrpSpPr>
        <p:grpSpPr>
          <a:xfrm>
            <a:off x="11194869" y="6349227"/>
            <a:ext cx="227241" cy="278656"/>
            <a:chOff x="7314226" y="2364570"/>
            <a:chExt cx="170431" cy="208992"/>
          </a:xfrm>
        </p:grpSpPr>
        <p:sp>
          <p:nvSpPr>
            <p:cNvPr id="22659" name="Google Shape;22659;p3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3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3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3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63" name="Google Shape;22663;p36"/>
          <p:cNvSpPr/>
          <p:nvPr/>
        </p:nvSpPr>
        <p:spPr>
          <a:xfrm>
            <a:off x="11621434" y="56228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4" name="Google Shape;22664;p36"/>
          <p:cNvSpPr/>
          <p:nvPr/>
        </p:nvSpPr>
        <p:spPr>
          <a:xfrm>
            <a:off x="763191" y="7920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5" name="Google Shape;22665;p36"/>
          <p:cNvSpPr/>
          <p:nvPr/>
        </p:nvSpPr>
        <p:spPr>
          <a:xfrm>
            <a:off x="9779558" y="62709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6" name="Google Shape;22666;p36"/>
          <p:cNvSpPr/>
          <p:nvPr/>
        </p:nvSpPr>
        <p:spPr>
          <a:xfrm>
            <a:off x="258834" y="60079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667" name="Google Shape;22667;p36"/>
          <p:cNvGrpSpPr/>
          <p:nvPr/>
        </p:nvGrpSpPr>
        <p:grpSpPr>
          <a:xfrm>
            <a:off x="1193185" y="314709"/>
            <a:ext cx="227241" cy="278656"/>
            <a:chOff x="7314226" y="2364570"/>
            <a:chExt cx="170431" cy="208992"/>
          </a:xfrm>
        </p:grpSpPr>
        <p:sp>
          <p:nvSpPr>
            <p:cNvPr id="22668" name="Google Shape;22668;p36"/>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36"/>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36"/>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36"/>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72" name="Google Shape;22672;p36"/>
          <p:cNvSpPr/>
          <p:nvPr/>
        </p:nvSpPr>
        <p:spPr>
          <a:xfrm>
            <a:off x="9007967" y="6390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73" name="Google Shape;22673;p36"/>
          <p:cNvSpPr/>
          <p:nvPr/>
        </p:nvSpPr>
        <p:spPr>
          <a:xfrm>
            <a:off x="1189834" y="6319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0080642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2674"/>
        <p:cNvGrpSpPr/>
        <p:nvPr/>
      </p:nvGrpSpPr>
      <p:grpSpPr>
        <a:xfrm>
          <a:off x="0" y="0"/>
          <a:ext cx="0" cy="0"/>
          <a:chOff x="0" y="0"/>
          <a:chExt cx="0" cy="0"/>
        </a:xfrm>
      </p:grpSpPr>
      <p:grpSp>
        <p:nvGrpSpPr>
          <p:cNvPr id="22675" name="Google Shape;22675;p37"/>
          <p:cNvGrpSpPr/>
          <p:nvPr/>
        </p:nvGrpSpPr>
        <p:grpSpPr>
          <a:xfrm>
            <a:off x="-59163" y="-149462"/>
            <a:ext cx="12310325" cy="7156923"/>
            <a:chOff x="-36097" y="-112100"/>
            <a:chExt cx="9232744" cy="5367692"/>
          </a:xfrm>
        </p:grpSpPr>
        <p:sp>
          <p:nvSpPr>
            <p:cNvPr id="22676" name="Google Shape;22676;p37"/>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37"/>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37"/>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37"/>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37"/>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37"/>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37"/>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37"/>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37"/>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37"/>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37"/>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37"/>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37"/>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37"/>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37"/>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37"/>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37"/>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37"/>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37"/>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37"/>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37"/>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37"/>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37"/>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37"/>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37"/>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37"/>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37"/>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37"/>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37"/>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37"/>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37"/>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37"/>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37"/>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37"/>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37"/>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37"/>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37"/>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37"/>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37"/>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37"/>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37"/>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37"/>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37"/>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37"/>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37"/>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37"/>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37"/>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37"/>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37"/>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37"/>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37"/>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37"/>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37"/>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37"/>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37"/>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37"/>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37"/>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37"/>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37"/>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37"/>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37"/>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37"/>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37"/>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37"/>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37"/>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37"/>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37"/>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37"/>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37"/>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37"/>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37"/>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37"/>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37"/>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37"/>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37"/>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37"/>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37"/>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37"/>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37"/>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37"/>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37"/>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37"/>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37"/>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37"/>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37"/>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37"/>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37"/>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37"/>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37"/>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37"/>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37"/>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37"/>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37"/>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37"/>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37"/>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37"/>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37"/>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37"/>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37"/>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37"/>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37"/>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37"/>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37"/>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37"/>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37"/>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37"/>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37"/>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37"/>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37"/>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37"/>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37"/>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37"/>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37"/>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37"/>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37"/>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37"/>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37"/>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37"/>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37"/>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37"/>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37"/>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37"/>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37"/>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37"/>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37"/>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37"/>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37"/>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37"/>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37"/>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37"/>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37"/>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37"/>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37"/>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37"/>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37"/>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37"/>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37"/>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37"/>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37"/>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37"/>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37"/>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37"/>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37"/>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37"/>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37"/>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37"/>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37"/>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37"/>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37"/>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37"/>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37"/>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37"/>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37"/>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37"/>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37"/>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37"/>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37"/>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37"/>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37"/>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37"/>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37"/>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37"/>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37"/>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37"/>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37"/>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37"/>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37"/>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37"/>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37"/>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37"/>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37"/>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37"/>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37"/>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37"/>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37"/>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37"/>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37"/>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37"/>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37"/>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37"/>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37"/>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37"/>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37"/>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37"/>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37"/>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37"/>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37"/>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37"/>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37"/>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37"/>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37"/>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37"/>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37"/>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37"/>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37"/>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37"/>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37"/>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37"/>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37"/>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37"/>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37"/>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37"/>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37"/>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37"/>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37"/>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37"/>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37"/>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37"/>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37"/>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37"/>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37"/>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37"/>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37"/>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37"/>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0" name="Google Shape;22890;p37"/>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1" name="Google Shape;22891;p37"/>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2" name="Google Shape;22892;p37"/>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3" name="Google Shape;22893;p37"/>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4" name="Google Shape;22894;p37"/>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5" name="Google Shape;22895;p37"/>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6" name="Google Shape;22896;p37"/>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7" name="Google Shape;22897;p37"/>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8" name="Google Shape;22898;p37"/>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37"/>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37"/>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37"/>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37"/>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37"/>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37"/>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37"/>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37"/>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37"/>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37"/>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37"/>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37"/>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37"/>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37"/>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37"/>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37"/>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37"/>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37"/>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37"/>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37"/>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37"/>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37"/>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37"/>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37"/>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37"/>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37"/>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37"/>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37"/>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37"/>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37"/>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37"/>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37"/>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37"/>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37"/>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37"/>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37"/>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37"/>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37"/>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37"/>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37"/>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37"/>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37"/>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37"/>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37"/>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37"/>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37"/>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37"/>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37"/>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37"/>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37"/>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37"/>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37"/>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37"/>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37"/>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37"/>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37"/>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37"/>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37"/>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37"/>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37"/>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37"/>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37"/>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37"/>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37"/>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37"/>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37"/>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37"/>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37"/>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37"/>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37"/>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37"/>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37"/>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37"/>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37"/>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37"/>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37"/>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37"/>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37"/>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37"/>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37"/>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37"/>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37"/>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37"/>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37"/>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37"/>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37"/>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37"/>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37"/>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37"/>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37"/>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37"/>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37"/>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37"/>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37"/>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37"/>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37"/>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37"/>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37"/>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37"/>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37"/>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37"/>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37"/>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37"/>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37"/>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37"/>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37"/>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37"/>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37"/>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37"/>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37"/>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37"/>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37"/>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37"/>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37"/>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37"/>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37"/>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37"/>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37"/>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37"/>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37"/>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37"/>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37"/>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37"/>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37"/>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37"/>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37"/>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37"/>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37"/>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37"/>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37"/>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37"/>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37"/>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37"/>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37"/>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37"/>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37"/>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37"/>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37"/>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37"/>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37"/>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37"/>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37"/>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37"/>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37"/>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37"/>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37"/>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37"/>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37"/>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37"/>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37"/>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37"/>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37"/>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37"/>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37"/>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37"/>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37"/>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37"/>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37"/>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37"/>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37"/>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37"/>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37"/>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37"/>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37"/>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37"/>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37"/>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37"/>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37"/>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37"/>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37"/>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37"/>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37"/>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37"/>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37"/>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37"/>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37"/>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37"/>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37"/>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37"/>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37"/>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37"/>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37"/>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37"/>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37"/>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37"/>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37"/>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37"/>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37"/>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37"/>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37"/>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37"/>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37"/>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37"/>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37"/>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37"/>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37"/>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37"/>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37"/>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37"/>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37"/>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37"/>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37"/>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37"/>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37"/>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37"/>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37"/>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37"/>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37"/>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37"/>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37"/>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37"/>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37"/>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37"/>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37"/>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37"/>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37"/>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37"/>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37"/>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37"/>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37"/>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37"/>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37"/>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37"/>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37"/>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37"/>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37"/>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37"/>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37"/>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37"/>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37"/>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37"/>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37"/>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37"/>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37"/>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37"/>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37"/>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37"/>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37"/>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37"/>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37"/>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37"/>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37"/>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37"/>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37"/>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37"/>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37"/>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37"/>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37"/>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37"/>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37"/>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37"/>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37"/>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37"/>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37"/>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37"/>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37"/>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37"/>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37"/>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37"/>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37"/>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37"/>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37"/>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37"/>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37"/>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37"/>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37"/>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37"/>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37"/>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37"/>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37"/>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37"/>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37"/>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37"/>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37"/>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37"/>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37"/>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37"/>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37"/>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37"/>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37"/>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37"/>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37"/>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37"/>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37"/>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37"/>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37"/>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37"/>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37"/>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37"/>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37"/>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37"/>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37"/>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37"/>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37"/>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37"/>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37"/>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37"/>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37"/>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37"/>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37"/>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37"/>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37"/>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37"/>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37"/>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37"/>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37"/>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37"/>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37"/>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37"/>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37"/>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37"/>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37"/>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37"/>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37"/>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37"/>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37"/>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37"/>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37"/>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37"/>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37"/>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37"/>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37"/>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37"/>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37"/>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37"/>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37"/>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37"/>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37"/>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37"/>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37"/>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37"/>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37"/>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37"/>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37"/>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37"/>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37"/>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37"/>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37"/>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37"/>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37"/>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37"/>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37"/>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37"/>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37"/>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37"/>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37"/>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37"/>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37"/>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37"/>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37"/>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37"/>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37"/>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37"/>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37"/>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37"/>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37"/>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37"/>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37"/>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37"/>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37"/>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37"/>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37"/>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37"/>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37"/>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37"/>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37"/>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37"/>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37"/>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37"/>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37"/>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37"/>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37"/>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37"/>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37"/>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37"/>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37"/>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37"/>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37"/>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37"/>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37"/>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37"/>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37"/>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37"/>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37"/>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37"/>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37"/>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37"/>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37"/>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37"/>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37"/>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37"/>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37"/>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37"/>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37"/>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37"/>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37"/>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37"/>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37"/>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37"/>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37"/>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37"/>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37"/>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37"/>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37"/>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37"/>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37"/>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37"/>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37"/>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37"/>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37"/>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37"/>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37"/>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11" name="Google Shape;23311;p37"/>
          <p:cNvSpPr txBox="1">
            <a:spLocks noGrp="1"/>
          </p:cNvSpPr>
          <p:nvPr>
            <p:ph type="title"/>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3312" name="Google Shape;23312;p37"/>
          <p:cNvGrpSpPr/>
          <p:nvPr/>
        </p:nvGrpSpPr>
        <p:grpSpPr>
          <a:xfrm rot="-4794195">
            <a:off x="138607" y="5489620"/>
            <a:ext cx="1202341" cy="1218217"/>
            <a:chOff x="159580" y="156004"/>
            <a:chExt cx="806569" cy="817291"/>
          </a:xfrm>
        </p:grpSpPr>
        <p:sp>
          <p:nvSpPr>
            <p:cNvPr id="23313" name="Google Shape;23313;p37"/>
            <p:cNvSpPr/>
            <p:nvPr/>
          </p:nvSpPr>
          <p:spPr>
            <a:xfrm rot="7106339">
              <a:off x="196658" y="323469"/>
              <a:ext cx="668217" cy="482362"/>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37"/>
            <p:cNvSpPr/>
            <p:nvPr/>
          </p:nvSpPr>
          <p:spPr>
            <a:xfrm rot="7106339">
              <a:off x="391140" y="475964"/>
              <a:ext cx="376633" cy="19629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37"/>
            <p:cNvSpPr/>
            <p:nvPr/>
          </p:nvSpPr>
          <p:spPr>
            <a:xfrm rot="7106339">
              <a:off x="522214" y="514225"/>
              <a:ext cx="75314" cy="45185"/>
            </a:xfrm>
            <a:custGeom>
              <a:avLst/>
              <a:gdLst/>
              <a:ahLst/>
              <a:cxnLst/>
              <a:rect l="l" t="t" r="r" b="b"/>
              <a:pathLst>
                <a:path w="4727" h="2836" fill="none" extrusionOk="0">
                  <a:moveTo>
                    <a:pt x="1" y="0"/>
                  </a:moveTo>
                  <a:lnTo>
                    <a:pt x="2593" y="2836"/>
                  </a:lnTo>
                  <a:lnTo>
                    <a:pt x="4726" y="892"/>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37"/>
            <p:cNvSpPr/>
            <p:nvPr/>
          </p:nvSpPr>
          <p:spPr>
            <a:xfrm rot="7106339">
              <a:off x="506162" y="548398"/>
              <a:ext cx="48627" cy="8620"/>
            </a:xfrm>
            <a:custGeom>
              <a:avLst/>
              <a:gdLst/>
              <a:ahLst/>
              <a:cxnLst/>
              <a:rect l="l" t="t" r="r" b="b"/>
              <a:pathLst>
                <a:path w="3052" h="541" fill="none" extrusionOk="0">
                  <a:moveTo>
                    <a:pt x="3052" y="1"/>
                  </a:moveTo>
                  <a:lnTo>
                    <a:pt x="0" y="541"/>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37"/>
            <p:cNvSpPr/>
            <p:nvPr/>
          </p:nvSpPr>
          <p:spPr>
            <a:xfrm rot="7106339">
              <a:off x="825531" y="518742"/>
              <a:ext cx="129517" cy="10239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37"/>
            <p:cNvSpPr/>
            <p:nvPr/>
          </p:nvSpPr>
          <p:spPr>
            <a:xfrm rot="7106339">
              <a:off x="783333" y="620702"/>
              <a:ext cx="57246" cy="70024"/>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19" name="Google Shape;23319;p37"/>
          <p:cNvSpPr/>
          <p:nvPr/>
        </p:nvSpPr>
        <p:spPr>
          <a:xfrm>
            <a:off x="743515" y="3921349"/>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20" name="Google Shape;23320;p37"/>
          <p:cNvGrpSpPr/>
          <p:nvPr/>
        </p:nvGrpSpPr>
        <p:grpSpPr>
          <a:xfrm>
            <a:off x="490731" y="4873059"/>
            <a:ext cx="187581" cy="230063"/>
            <a:chOff x="1034783" y="1329944"/>
            <a:chExt cx="140686" cy="172547"/>
          </a:xfrm>
        </p:grpSpPr>
        <p:sp>
          <p:nvSpPr>
            <p:cNvPr id="23321" name="Google Shape;23321;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25" name="Google Shape;23325;p37"/>
          <p:cNvGrpSpPr/>
          <p:nvPr/>
        </p:nvGrpSpPr>
        <p:grpSpPr>
          <a:xfrm>
            <a:off x="201531" y="3208826"/>
            <a:ext cx="187581" cy="230063"/>
            <a:chOff x="1034783" y="1329944"/>
            <a:chExt cx="140686" cy="172547"/>
          </a:xfrm>
        </p:grpSpPr>
        <p:sp>
          <p:nvSpPr>
            <p:cNvPr id="23326" name="Google Shape;23326;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30" name="Google Shape;23330;p37"/>
          <p:cNvSpPr/>
          <p:nvPr/>
        </p:nvSpPr>
        <p:spPr>
          <a:xfrm>
            <a:off x="576717" y="27773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31" name="Google Shape;23331;p37"/>
          <p:cNvGrpSpPr/>
          <p:nvPr/>
        </p:nvGrpSpPr>
        <p:grpSpPr>
          <a:xfrm>
            <a:off x="693831" y="2100293"/>
            <a:ext cx="187581" cy="230063"/>
            <a:chOff x="1034783" y="1329944"/>
            <a:chExt cx="140686" cy="172547"/>
          </a:xfrm>
        </p:grpSpPr>
        <p:sp>
          <p:nvSpPr>
            <p:cNvPr id="23332" name="Google Shape;23332;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36" name="Google Shape;23336;p37"/>
          <p:cNvSpPr/>
          <p:nvPr/>
        </p:nvSpPr>
        <p:spPr>
          <a:xfrm flipH="1">
            <a:off x="442717" y="163121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37" name="Google Shape;23337;p37"/>
          <p:cNvGrpSpPr/>
          <p:nvPr/>
        </p:nvGrpSpPr>
        <p:grpSpPr>
          <a:xfrm flipH="1">
            <a:off x="236651" y="954159"/>
            <a:ext cx="187581" cy="230063"/>
            <a:chOff x="1034783" y="1329944"/>
            <a:chExt cx="140686" cy="172547"/>
          </a:xfrm>
        </p:grpSpPr>
        <p:sp>
          <p:nvSpPr>
            <p:cNvPr id="23338" name="Google Shape;23338;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2" name="Google Shape;23342;p37"/>
          <p:cNvSpPr/>
          <p:nvPr/>
        </p:nvSpPr>
        <p:spPr>
          <a:xfrm flipH="1">
            <a:off x="791417" y="494744"/>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43" name="Google Shape;23343;p37"/>
          <p:cNvGrpSpPr/>
          <p:nvPr/>
        </p:nvGrpSpPr>
        <p:grpSpPr>
          <a:xfrm>
            <a:off x="11291464" y="4469993"/>
            <a:ext cx="187581" cy="230063"/>
            <a:chOff x="1034783" y="1329944"/>
            <a:chExt cx="140686" cy="172547"/>
          </a:xfrm>
        </p:grpSpPr>
        <p:sp>
          <p:nvSpPr>
            <p:cNvPr id="23344" name="Google Shape;23344;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8" name="Google Shape;23348;p37"/>
          <p:cNvSpPr/>
          <p:nvPr/>
        </p:nvSpPr>
        <p:spPr>
          <a:xfrm>
            <a:off x="11666651" y="3936911"/>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49" name="Google Shape;23349;p37"/>
          <p:cNvGrpSpPr/>
          <p:nvPr/>
        </p:nvGrpSpPr>
        <p:grpSpPr>
          <a:xfrm>
            <a:off x="11783764" y="3158259"/>
            <a:ext cx="187581" cy="230063"/>
            <a:chOff x="1034783" y="1329944"/>
            <a:chExt cx="140686" cy="172547"/>
          </a:xfrm>
        </p:grpSpPr>
        <p:sp>
          <p:nvSpPr>
            <p:cNvPr id="23350" name="Google Shape;23350;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54" name="Google Shape;23354;p37"/>
          <p:cNvSpPr/>
          <p:nvPr/>
        </p:nvSpPr>
        <p:spPr>
          <a:xfrm flipH="1">
            <a:off x="11532651" y="2689177"/>
            <a:ext cx="98627" cy="98627"/>
          </a:xfrm>
          <a:custGeom>
            <a:avLst/>
            <a:gdLst/>
            <a:ahLst/>
            <a:cxnLst/>
            <a:rect l="l" t="t" r="r" b="b"/>
            <a:pathLst>
              <a:path w="2519" h="2519" fill="none" extrusionOk="0">
                <a:moveTo>
                  <a:pt x="2519" y="1085"/>
                </a:moveTo>
                <a:cubicBezTo>
                  <a:pt x="2519" y="2029"/>
                  <a:pt x="1365" y="2518"/>
                  <a:pt x="700" y="1854"/>
                </a:cubicBezTo>
                <a:cubicBezTo>
                  <a:pt x="1" y="1155"/>
                  <a:pt x="490" y="1"/>
                  <a:pt x="1435" y="1"/>
                </a:cubicBezTo>
                <a:cubicBezTo>
                  <a:pt x="2029" y="1"/>
                  <a:pt x="2519" y="490"/>
                  <a:pt x="2519"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55" name="Google Shape;23355;p37"/>
          <p:cNvGrpSpPr/>
          <p:nvPr/>
        </p:nvGrpSpPr>
        <p:grpSpPr>
          <a:xfrm flipH="1">
            <a:off x="11326584" y="2012126"/>
            <a:ext cx="187581" cy="230063"/>
            <a:chOff x="1034783" y="1329944"/>
            <a:chExt cx="140686" cy="172547"/>
          </a:xfrm>
        </p:grpSpPr>
        <p:sp>
          <p:nvSpPr>
            <p:cNvPr id="23356" name="Google Shape;23356;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360" name="Google Shape;23360;p37"/>
          <p:cNvGrpSpPr/>
          <p:nvPr/>
        </p:nvGrpSpPr>
        <p:grpSpPr>
          <a:xfrm>
            <a:off x="11783764" y="5228593"/>
            <a:ext cx="187581" cy="230063"/>
            <a:chOff x="1034783" y="1329944"/>
            <a:chExt cx="140686" cy="172547"/>
          </a:xfrm>
        </p:grpSpPr>
        <p:sp>
          <p:nvSpPr>
            <p:cNvPr id="23361" name="Google Shape;23361;p37"/>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37"/>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37"/>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37"/>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65" name="Google Shape;23365;p37"/>
          <p:cNvSpPr/>
          <p:nvPr/>
        </p:nvSpPr>
        <p:spPr>
          <a:xfrm>
            <a:off x="11323166" y="6087683"/>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7750675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3366"/>
        <p:cNvGrpSpPr/>
        <p:nvPr/>
      </p:nvGrpSpPr>
      <p:grpSpPr>
        <a:xfrm>
          <a:off x="0" y="0"/>
          <a:ext cx="0" cy="0"/>
          <a:chOff x="0" y="0"/>
          <a:chExt cx="0" cy="0"/>
        </a:xfrm>
      </p:grpSpPr>
      <p:grpSp>
        <p:nvGrpSpPr>
          <p:cNvPr id="23367" name="Google Shape;23367;p38"/>
          <p:cNvGrpSpPr/>
          <p:nvPr/>
        </p:nvGrpSpPr>
        <p:grpSpPr>
          <a:xfrm>
            <a:off x="-59163" y="-149462"/>
            <a:ext cx="12310325" cy="7156923"/>
            <a:chOff x="-36097" y="-112100"/>
            <a:chExt cx="9232744" cy="5367692"/>
          </a:xfrm>
        </p:grpSpPr>
        <p:sp>
          <p:nvSpPr>
            <p:cNvPr id="23368" name="Google Shape;23368;p38"/>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38"/>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38"/>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38"/>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38"/>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38"/>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38"/>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38"/>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38"/>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38"/>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38"/>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38"/>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38"/>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38"/>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38"/>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38"/>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38"/>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38"/>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38"/>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38"/>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38"/>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38"/>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38"/>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38"/>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38"/>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38"/>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38"/>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38"/>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38"/>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38"/>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38"/>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38"/>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38"/>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38"/>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38"/>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38"/>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38"/>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38"/>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38"/>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38"/>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38"/>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38"/>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38"/>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38"/>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38"/>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38"/>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38"/>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38"/>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38"/>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38"/>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38"/>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38"/>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38"/>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38"/>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38"/>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38"/>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38"/>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38"/>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38"/>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38"/>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38"/>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38"/>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38"/>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38"/>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38"/>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38"/>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38"/>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38"/>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38"/>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38"/>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38"/>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38"/>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38"/>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38"/>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38"/>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38"/>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38"/>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38"/>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38"/>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38"/>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38"/>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38"/>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38"/>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38"/>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38"/>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38"/>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38"/>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38"/>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38"/>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38"/>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38"/>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38"/>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38"/>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38"/>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38"/>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38"/>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38"/>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38"/>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38"/>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38"/>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38"/>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38"/>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38"/>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38"/>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38"/>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38"/>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38"/>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38"/>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38"/>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38"/>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38"/>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38"/>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38"/>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38"/>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38"/>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38"/>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38"/>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38"/>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38"/>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38"/>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38"/>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38"/>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38"/>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38"/>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38"/>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38"/>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38"/>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38"/>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38"/>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38"/>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38"/>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38"/>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38"/>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38"/>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38"/>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38"/>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38"/>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38"/>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38"/>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38"/>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38"/>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38"/>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38"/>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38"/>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38"/>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38"/>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38"/>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38"/>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38"/>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38"/>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38"/>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38"/>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38"/>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38"/>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38"/>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38"/>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38"/>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38"/>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38"/>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38"/>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38"/>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38"/>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38"/>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38"/>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38"/>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38"/>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38"/>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38"/>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38"/>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38"/>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38"/>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38"/>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38"/>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38"/>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38"/>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38"/>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38"/>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38"/>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38"/>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38"/>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38"/>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38"/>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38"/>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38"/>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38"/>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38"/>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38"/>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38"/>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38"/>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38"/>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38"/>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38"/>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38"/>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38"/>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38"/>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38"/>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38"/>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38"/>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38"/>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38"/>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38"/>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38"/>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38"/>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38"/>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38"/>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38"/>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38"/>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38"/>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38"/>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38"/>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38"/>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38"/>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38"/>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38"/>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38"/>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38"/>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38"/>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38"/>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38"/>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38"/>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38"/>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38"/>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38"/>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38"/>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38"/>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38"/>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38"/>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38"/>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38"/>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38"/>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38"/>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38"/>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38"/>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38"/>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38"/>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38"/>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38"/>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38"/>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38"/>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38"/>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38"/>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38"/>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38"/>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38"/>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38"/>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38"/>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38"/>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38"/>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38"/>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38"/>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38"/>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38"/>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38"/>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38"/>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38"/>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38"/>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38"/>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38"/>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8"/>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8"/>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8"/>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8"/>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8"/>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8"/>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8"/>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8"/>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8"/>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8"/>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8"/>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8"/>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8"/>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8"/>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8"/>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8"/>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8"/>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8"/>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8"/>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8"/>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8"/>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8"/>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8"/>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8"/>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8"/>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8"/>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8"/>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8"/>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8"/>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8"/>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8"/>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8"/>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8"/>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8"/>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8"/>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8"/>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8"/>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8"/>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8"/>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8"/>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8"/>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8"/>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8"/>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8"/>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8"/>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8"/>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8"/>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8"/>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8"/>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8"/>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8"/>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8"/>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8"/>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8"/>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8"/>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8"/>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8"/>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8"/>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8"/>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8"/>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8"/>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8"/>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8"/>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8"/>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8"/>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8"/>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8"/>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8"/>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8"/>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8"/>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8"/>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8"/>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8"/>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8"/>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8"/>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8"/>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8"/>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8"/>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8"/>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8"/>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8"/>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8"/>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8"/>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8"/>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8"/>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8"/>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8"/>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8"/>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8"/>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8"/>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8"/>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8"/>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8"/>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8"/>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8"/>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8"/>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8"/>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8"/>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8"/>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8"/>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8"/>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8"/>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8"/>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8"/>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8"/>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8"/>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8"/>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8"/>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8"/>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8"/>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8"/>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8"/>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8"/>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8"/>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8"/>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8"/>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8"/>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8"/>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8"/>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8"/>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8"/>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8"/>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8"/>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8"/>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8"/>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8"/>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8"/>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8"/>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8"/>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8"/>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8"/>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8"/>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8"/>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8"/>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8"/>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8"/>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8"/>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8"/>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8"/>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8"/>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8"/>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8"/>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8"/>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9" name="Google Shape;23769;p38"/>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0" name="Google Shape;23770;p38"/>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8"/>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8"/>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8"/>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8"/>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8"/>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8"/>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8"/>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8"/>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8"/>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8"/>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8"/>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8"/>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8"/>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8"/>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8"/>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8"/>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8"/>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8"/>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8"/>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8"/>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8"/>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8"/>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8"/>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8"/>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8"/>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8"/>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8"/>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8"/>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8"/>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8"/>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8"/>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8"/>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8"/>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8"/>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8"/>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8"/>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8"/>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8"/>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8"/>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8"/>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8"/>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8"/>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8"/>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8"/>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8"/>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8"/>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8"/>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8"/>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8"/>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8"/>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8"/>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8"/>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8"/>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8"/>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8"/>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8"/>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8"/>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8"/>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8"/>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8"/>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8"/>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8"/>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8"/>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8"/>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8"/>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8"/>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8"/>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8"/>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8"/>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8"/>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8"/>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8"/>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8"/>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8"/>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8"/>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8"/>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8"/>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8"/>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8"/>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8"/>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8"/>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8"/>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8"/>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8"/>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8"/>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8"/>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8"/>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8"/>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8"/>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8"/>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8"/>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8"/>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8"/>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8"/>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8"/>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8"/>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8"/>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8"/>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8"/>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8"/>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8"/>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8"/>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8"/>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8"/>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8"/>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8"/>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8"/>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8"/>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8"/>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8"/>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8"/>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8"/>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8"/>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8"/>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8"/>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8"/>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8"/>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8"/>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8"/>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8"/>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8"/>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8"/>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8"/>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8"/>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8"/>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8"/>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8"/>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8"/>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8"/>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8"/>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8"/>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8"/>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8"/>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8"/>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8"/>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8"/>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8"/>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8"/>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8"/>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8"/>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8"/>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8"/>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8"/>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8"/>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8"/>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8"/>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8"/>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8"/>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8"/>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8"/>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8"/>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8"/>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8"/>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8"/>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8"/>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8"/>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8"/>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8"/>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8"/>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8"/>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8"/>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8"/>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8"/>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4" name="Google Shape;23934;p38"/>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5" name="Google Shape;23935;p38"/>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8"/>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8"/>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8"/>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8"/>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8"/>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8"/>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8"/>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8"/>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8"/>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8"/>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8"/>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8"/>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8"/>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8"/>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8"/>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8"/>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8"/>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8"/>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8"/>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8"/>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8"/>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8"/>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8"/>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8"/>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8"/>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8"/>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8"/>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8"/>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8"/>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8"/>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8"/>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8"/>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8"/>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8"/>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8"/>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8"/>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8"/>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8"/>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8"/>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8"/>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8"/>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8"/>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8"/>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8"/>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8"/>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8"/>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8"/>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8"/>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8"/>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8"/>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8"/>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8"/>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8"/>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8"/>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8"/>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8"/>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8"/>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8"/>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8"/>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8"/>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8"/>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8"/>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8"/>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8"/>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8"/>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8"/>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8"/>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03" name="Google Shape;24003;p38"/>
          <p:cNvSpPr txBox="1">
            <a:spLocks noGrp="1"/>
          </p:cNvSpPr>
          <p:nvPr>
            <p:ph type="title" hasCustomPrompt="1"/>
          </p:nvPr>
        </p:nvSpPr>
        <p:spPr>
          <a:xfrm>
            <a:off x="1501600" y="1109025"/>
            <a:ext cx="9188800" cy="1360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8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004" name="Google Shape;24004;p38"/>
          <p:cNvSpPr txBox="1">
            <a:spLocks noGrp="1"/>
          </p:cNvSpPr>
          <p:nvPr>
            <p:ph type="subTitle" idx="1"/>
          </p:nvPr>
        </p:nvSpPr>
        <p:spPr>
          <a:xfrm>
            <a:off x="1501600" y="2469825"/>
            <a:ext cx="91888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2667"/>
            </a:lvl1pPr>
            <a:lvl2pPr lvl="1" algn="ctr" rtl="0">
              <a:lnSpc>
                <a:spcPct val="100000"/>
              </a:lnSpc>
              <a:spcBef>
                <a:spcPts val="0"/>
              </a:spcBef>
              <a:spcAft>
                <a:spcPts val="0"/>
              </a:spcAft>
              <a:buSzPts val="1300"/>
              <a:buNone/>
              <a:defRPr sz="1733"/>
            </a:lvl2pPr>
            <a:lvl3pPr lvl="2" algn="ctr" rtl="0">
              <a:lnSpc>
                <a:spcPct val="100000"/>
              </a:lnSpc>
              <a:spcBef>
                <a:spcPts val="0"/>
              </a:spcBef>
              <a:spcAft>
                <a:spcPts val="0"/>
              </a:spcAft>
              <a:buSzPts val="1300"/>
              <a:buNone/>
              <a:defRPr sz="1733"/>
            </a:lvl3pPr>
            <a:lvl4pPr lvl="3" algn="ctr" rtl="0">
              <a:lnSpc>
                <a:spcPct val="100000"/>
              </a:lnSpc>
              <a:spcBef>
                <a:spcPts val="0"/>
              </a:spcBef>
              <a:spcAft>
                <a:spcPts val="0"/>
              </a:spcAft>
              <a:buSzPts val="1300"/>
              <a:buNone/>
              <a:defRPr sz="1733"/>
            </a:lvl4pPr>
            <a:lvl5pPr lvl="4" algn="ctr" rtl="0">
              <a:lnSpc>
                <a:spcPct val="100000"/>
              </a:lnSpc>
              <a:spcBef>
                <a:spcPts val="0"/>
              </a:spcBef>
              <a:spcAft>
                <a:spcPts val="0"/>
              </a:spcAft>
              <a:buSzPts val="1300"/>
              <a:buNone/>
              <a:defRPr sz="1733"/>
            </a:lvl5pPr>
            <a:lvl6pPr lvl="5" algn="ctr" rtl="0">
              <a:lnSpc>
                <a:spcPct val="100000"/>
              </a:lnSpc>
              <a:spcBef>
                <a:spcPts val="0"/>
              </a:spcBef>
              <a:spcAft>
                <a:spcPts val="0"/>
              </a:spcAft>
              <a:buSzPts val="1300"/>
              <a:buNone/>
              <a:defRPr sz="1733"/>
            </a:lvl6pPr>
            <a:lvl7pPr lvl="6" algn="ctr" rtl="0">
              <a:lnSpc>
                <a:spcPct val="100000"/>
              </a:lnSpc>
              <a:spcBef>
                <a:spcPts val="0"/>
              </a:spcBef>
              <a:spcAft>
                <a:spcPts val="0"/>
              </a:spcAft>
              <a:buSzPts val="1300"/>
              <a:buNone/>
              <a:defRPr sz="1733"/>
            </a:lvl7pPr>
            <a:lvl8pPr lvl="7" algn="ctr" rtl="0">
              <a:lnSpc>
                <a:spcPct val="100000"/>
              </a:lnSpc>
              <a:spcBef>
                <a:spcPts val="0"/>
              </a:spcBef>
              <a:spcAft>
                <a:spcPts val="0"/>
              </a:spcAft>
              <a:buSzPts val="1300"/>
              <a:buNone/>
              <a:defRPr sz="1733"/>
            </a:lvl8pPr>
            <a:lvl9pPr lvl="8" algn="ctr" rtl="0">
              <a:lnSpc>
                <a:spcPct val="100000"/>
              </a:lnSpc>
              <a:spcBef>
                <a:spcPts val="0"/>
              </a:spcBef>
              <a:spcAft>
                <a:spcPts val="0"/>
              </a:spcAft>
              <a:buSzPts val="1300"/>
              <a:buNone/>
              <a:defRPr sz="1733"/>
            </a:lvl9pPr>
          </a:lstStyle>
          <a:p>
            <a:endParaRPr/>
          </a:p>
        </p:txBody>
      </p:sp>
      <p:sp>
        <p:nvSpPr>
          <p:cNvPr id="24005" name="Google Shape;24005;p38"/>
          <p:cNvSpPr txBox="1">
            <a:spLocks noGrp="1"/>
          </p:cNvSpPr>
          <p:nvPr>
            <p:ph type="title" idx="2" hasCustomPrompt="1"/>
          </p:nvPr>
        </p:nvSpPr>
        <p:spPr>
          <a:xfrm>
            <a:off x="6980400" y="3794593"/>
            <a:ext cx="3710000" cy="1360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8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006" name="Google Shape;24006;p38"/>
          <p:cNvSpPr txBox="1">
            <a:spLocks noGrp="1"/>
          </p:cNvSpPr>
          <p:nvPr>
            <p:ph type="subTitle" idx="3"/>
          </p:nvPr>
        </p:nvSpPr>
        <p:spPr>
          <a:xfrm>
            <a:off x="6980400" y="5155375"/>
            <a:ext cx="37100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2667"/>
            </a:lvl1pPr>
            <a:lvl2pPr lvl="1" algn="ctr" rtl="0">
              <a:lnSpc>
                <a:spcPct val="100000"/>
              </a:lnSpc>
              <a:spcBef>
                <a:spcPts val="0"/>
              </a:spcBef>
              <a:spcAft>
                <a:spcPts val="0"/>
              </a:spcAft>
              <a:buSzPts val="1300"/>
              <a:buNone/>
              <a:defRPr sz="1733"/>
            </a:lvl2pPr>
            <a:lvl3pPr lvl="2" algn="ctr" rtl="0">
              <a:lnSpc>
                <a:spcPct val="100000"/>
              </a:lnSpc>
              <a:spcBef>
                <a:spcPts val="0"/>
              </a:spcBef>
              <a:spcAft>
                <a:spcPts val="0"/>
              </a:spcAft>
              <a:buSzPts val="1300"/>
              <a:buNone/>
              <a:defRPr sz="1733"/>
            </a:lvl3pPr>
            <a:lvl4pPr lvl="3" algn="ctr" rtl="0">
              <a:lnSpc>
                <a:spcPct val="100000"/>
              </a:lnSpc>
              <a:spcBef>
                <a:spcPts val="0"/>
              </a:spcBef>
              <a:spcAft>
                <a:spcPts val="0"/>
              </a:spcAft>
              <a:buSzPts val="1300"/>
              <a:buNone/>
              <a:defRPr sz="1733"/>
            </a:lvl4pPr>
            <a:lvl5pPr lvl="4" algn="ctr" rtl="0">
              <a:lnSpc>
                <a:spcPct val="100000"/>
              </a:lnSpc>
              <a:spcBef>
                <a:spcPts val="0"/>
              </a:spcBef>
              <a:spcAft>
                <a:spcPts val="0"/>
              </a:spcAft>
              <a:buSzPts val="1300"/>
              <a:buNone/>
              <a:defRPr sz="1733"/>
            </a:lvl5pPr>
            <a:lvl6pPr lvl="5" algn="ctr" rtl="0">
              <a:lnSpc>
                <a:spcPct val="100000"/>
              </a:lnSpc>
              <a:spcBef>
                <a:spcPts val="0"/>
              </a:spcBef>
              <a:spcAft>
                <a:spcPts val="0"/>
              </a:spcAft>
              <a:buSzPts val="1300"/>
              <a:buNone/>
              <a:defRPr sz="1733"/>
            </a:lvl6pPr>
            <a:lvl7pPr lvl="6" algn="ctr" rtl="0">
              <a:lnSpc>
                <a:spcPct val="100000"/>
              </a:lnSpc>
              <a:spcBef>
                <a:spcPts val="0"/>
              </a:spcBef>
              <a:spcAft>
                <a:spcPts val="0"/>
              </a:spcAft>
              <a:buSzPts val="1300"/>
              <a:buNone/>
              <a:defRPr sz="1733"/>
            </a:lvl7pPr>
            <a:lvl8pPr lvl="7" algn="ctr" rtl="0">
              <a:lnSpc>
                <a:spcPct val="100000"/>
              </a:lnSpc>
              <a:spcBef>
                <a:spcPts val="0"/>
              </a:spcBef>
              <a:spcAft>
                <a:spcPts val="0"/>
              </a:spcAft>
              <a:buSzPts val="1300"/>
              <a:buNone/>
              <a:defRPr sz="1733"/>
            </a:lvl8pPr>
            <a:lvl9pPr lvl="8" algn="ctr" rtl="0">
              <a:lnSpc>
                <a:spcPct val="100000"/>
              </a:lnSpc>
              <a:spcBef>
                <a:spcPts val="0"/>
              </a:spcBef>
              <a:spcAft>
                <a:spcPts val="0"/>
              </a:spcAft>
              <a:buSzPts val="1300"/>
              <a:buNone/>
              <a:defRPr sz="1733"/>
            </a:lvl9pPr>
          </a:lstStyle>
          <a:p>
            <a:endParaRPr/>
          </a:p>
        </p:txBody>
      </p:sp>
      <p:sp>
        <p:nvSpPr>
          <p:cNvPr id="24007" name="Google Shape;24007;p38"/>
          <p:cNvSpPr txBox="1">
            <a:spLocks noGrp="1"/>
          </p:cNvSpPr>
          <p:nvPr>
            <p:ph type="title" idx="4" hasCustomPrompt="1"/>
          </p:nvPr>
        </p:nvSpPr>
        <p:spPr>
          <a:xfrm>
            <a:off x="1501600" y="3794593"/>
            <a:ext cx="3710000" cy="1360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88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008" name="Google Shape;24008;p38"/>
          <p:cNvSpPr txBox="1">
            <a:spLocks noGrp="1"/>
          </p:cNvSpPr>
          <p:nvPr>
            <p:ph type="subTitle" idx="5"/>
          </p:nvPr>
        </p:nvSpPr>
        <p:spPr>
          <a:xfrm>
            <a:off x="1501600" y="5155375"/>
            <a:ext cx="3710000" cy="59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300"/>
              <a:buNone/>
              <a:defRPr sz="2667"/>
            </a:lvl1pPr>
            <a:lvl2pPr lvl="1" algn="ctr" rtl="0">
              <a:lnSpc>
                <a:spcPct val="100000"/>
              </a:lnSpc>
              <a:spcBef>
                <a:spcPts val="0"/>
              </a:spcBef>
              <a:spcAft>
                <a:spcPts val="0"/>
              </a:spcAft>
              <a:buSzPts val="1300"/>
              <a:buNone/>
              <a:defRPr sz="1733"/>
            </a:lvl2pPr>
            <a:lvl3pPr lvl="2" algn="ctr" rtl="0">
              <a:lnSpc>
                <a:spcPct val="100000"/>
              </a:lnSpc>
              <a:spcBef>
                <a:spcPts val="0"/>
              </a:spcBef>
              <a:spcAft>
                <a:spcPts val="0"/>
              </a:spcAft>
              <a:buSzPts val="1300"/>
              <a:buNone/>
              <a:defRPr sz="1733"/>
            </a:lvl3pPr>
            <a:lvl4pPr lvl="3" algn="ctr" rtl="0">
              <a:lnSpc>
                <a:spcPct val="100000"/>
              </a:lnSpc>
              <a:spcBef>
                <a:spcPts val="0"/>
              </a:spcBef>
              <a:spcAft>
                <a:spcPts val="0"/>
              </a:spcAft>
              <a:buSzPts val="1300"/>
              <a:buNone/>
              <a:defRPr sz="1733"/>
            </a:lvl4pPr>
            <a:lvl5pPr lvl="4" algn="ctr" rtl="0">
              <a:lnSpc>
                <a:spcPct val="100000"/>
              </a:lnSpc>
              <a:spcBef>
                <a:spcPts val="0"/>
              </a:spcBef>
              <a:spcAft>
                <a:spcPts val="0"/>
              </a:spcAft>
              <a:buSzPts val="1300"/>
              <a:buNone/>
              <a:defRPr sz="1733"/>
            </a:lvl5pPr>
            <a:lvl6pPr lvl="5" algn="ctr" rtl="0">
              <a:lnSpc>
                <a:spcPct val="100000"/>
              </a:lnSpc>
              <a:spcBef>
                <a:spcPts val="0"/>
              </a:spcBef>
              <a:spcAft>
                <a:spcPts val="0"/>
              </a:spcAft>
              <a:buSzPts val="1300"/>
              <a:buNone/>
              <a:defRPr sz="1733"/>
            </a:lvl6pPr>
            <a:lvl7pPr lvl="6" algn="ctr" rtl="0">
              <a:lnSpc>
                <a:spcPct val="100000"/>
              </a:lnSpc>
              <a:spcBef>
                <a:spcPts val="0"/>
              </a:spcBef>
              <a:spcAft>
                <a:spcPts val="0"/>
              </a:spcAft>
              <a:buSzPts val="1300"/>
              <a:buNone/>
              <a:defRPr sz="1733"/>
            </a:lvl7pPr>
            <a:lvl8pPr lvl="7" algn="ctr" rtl="0">
              <a:lnSpc>
                <a:spcPct val="100000"/>
              </a:lnSpc>
              <a:spcBef>
                <a:spcPts val="0"/>
              </a:spcBef>
              <a:spcAft>
                <a:spcPts val="0"/>
              </a:spcAft>
              <a:buSzPts val="1300"/>
              <a:buNone/>
              <a:defRPr sz="1733"/>
            </a:lvl8pPr>
            <a:lvl9pPr lvl="8" algn="ctr" rtl="0">
              <a:lnSpc>
                <a:spcPct val="100000"/>
              </a:lnSpc>
              <a:spcBef>
                <a:spcPts val="0"/>
              </a:spcBef>
              <a:spcAft>
                <a:spcPts val="0"/>
              </a:spcAft>
              <a:buSzPts val="1300"/>
              <a:buNone/>
              <a:defRPr sz="1733"/>
            </a:lvl9pPr>
          </a:lstStyle>
          <a:p>
            <a:endParaRPr/>
          </a:p>
        </p:txBody>
      </p:sp>
      <p:grpSp>
        <p:nvGrpSpPr>
          <p:cNvPr id="24009" name="Google Shape;24009;p38"/>
          <p:cNvGrpSpPr/>
          <p:nvPr/>
        </p:nvGrpSpPr>
        <p:grpSpPr>
          <a:xfrm rot="-6696158">
            <a:off x="-181836" y="5025106"/>
            <a:ext cx="1716807" cy="1951885"/>
            <a:chOff x="7302137" y="3521630"/>
            <a:chExt cx="832404" cy="946383"/>
          </a:xfrm>
        </p:grpSpPr>
        <p:sp>
          <p:nvSpPr>
            <p:cNvPr id="24010" name="Google Shape;24010;p38"/>
            <p:cNvSpPr/>
            <p:nvPr/>
          </p:nvSpPr>
          <p:spPr>
            <a:xfrm rot="8706649" flipH="1">
              <a:off x="7482962" y="3586147"/>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8"/>
            <p:cNvSpPr/>
            <p:nvPr/>
          </p:nvSpPr>
          <p:spPr>
            <a:xfrm rot="8706649" flipH="1">
              <a:off x="7767386" y="3876113"/>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8"/>
            <p:cNvSpPr/>
            <p:nvPr/>
          </p:nvSpPr>
          <p:spPr>
            <a:xfrm rot="8706649" flipH="1">
              <a:off x="7675914" y="4089072"/>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8"/>
            <p:cNvSpPr/>
            <p:nvPr/>
          </p:nvSpPr>
          <p:spPr>
            <a:xfrm rot="8706649" flipH="1">
              <a:off x="7790431" y="4247619"/>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8"/>
            <p:cNvSpPr/>
            <p:nvPr/>
          </p:nvSpPr>
          <p:spPr>
            <a:xfrm rot="8706649" flipH="1">
              <a:off x="7884173" y="4303432"/>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8"/>
            <p:cNvSpPr/>
            <p:nvPr/>
          </p:nvSpPr>
          <p:spPr>
            <a:xfrm rot="8706649" flipH="1">
              <a:off x="7751538" y="4074603"/>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16" name="Google Shape;24016;p38"/>
          <p:cNvGrpSpPr/>
          <p:nvPr/>
        </p:nvGrpSpPr>
        <p:grpSpPr>
          <a:xfrm flipH="1">
            <a:off x="10576422" y="-58965"/>
            <a:ext cx="1615591" cy="1544601"/>
            <a:chOff x="5960783" y="635087"/>
            <a:chExt cx="1299542" cy="1242440"/>
          </a:xfrm>
        </p:grpSpPr>
        <p:sp>
          <p:nvSpPr>
            <p:cNvPr id="24017" name="Google Shape;24017;p38"/>
            <p:cNvSpPr/>
            <p:nvPr/>
          </p:nvSpPr>
          <p:spPr>
            <a:xfrm rot="8706649" flipH="1">
              <a:off x="6096602" y="857355"/>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8"/>
            <p:cNvSpPr/>
            <p:nvPr/>
          </p:nvSpPr>
          <p:spPr>
            <a:xfrm rot="8706649" flipH="1">
              <a:off x="6351682" y="1041239"/>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8"/>
            <p:cNvSpPr/>
            <p:nvPr/>
          </p:nvSpPr>
          <p:spPr>
            <a:xfrm rot="8706649" flipH="1">
              <a:off x="6526998" y="1279026"/>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8"/>
            <p:cNvSpPr/>
            <p:nvPr/>
          </p:nvSpPr>
          <p:spPr>
            <a:xfrm rot="8706649" flipH="1">
              <a:off x="6600196" y="1232668"/>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8"/>
            <p:cNvSpPr/>
            <p:nvPr/>
          </p:nvSpPr>
          <p:spPr>
            <a:xfrm rot="8706649" flipH="1">
              <a:off x="6979657" y="1293134"/>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2" name="Google Shape;24022;p38"/>
          <p:cNvGrpSpPr/>
          <p:nvPr/>
        </p:nvGrpSpPr>
        <p:grpSpPr>
          <a:xfrm rot="-10273009" flipH="1">
            <a:off x="10952582" y="5433871"/>
            <a:ext cx="1271257" cy="1489644"/>
            <a:chOff x="7297659" y="-142080"/>
            <a:chExt cx="953418" cy="1117202"/>
          </a:xfrm>
        </p:grpSpPr>
        <p:sp>
          <p:nvSpPr>
            <p:cNvPr id="24023" name="Google Shape;24023;p38"/>
            <p:cNvSpPr/>
            <p:nvPr/>
          </p:nvSpPr>
          <p:spPr>
            <a:xfrm rot="-7493413" flipH="1">
              <a:off x="7693953" y="-119424"/>
              <a:ext cx="382023" cy="626278"/>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8"/>
            <p:cNvSpPr/>
            <p:nvPr/>
          </p:nvSpPr>
          <p:spPr>
            <a:xfrm rot="-7493413" flipH="1">
              <a:off x="7385316" y="438416"/>
              <a:ext cx="449513" cy="448282"/>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8"/>
            <p:cNvSpPr/>
            <p:nvPr/>
          </p:nvSpPr>
          <p:spPr>
            <a:xfrm rot="-7493413" flipH="1">
              <a:off x="7433102" y="644034"/>
              <a:ext cx="197469" cy="250386"/>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8"/>
            <p:cNvSpPr/>
            <p:nvPr/>
          </p:nvSpPr>
          <p:spPr>
            <a:xfrm rot="-7493413" flipH="1">
              <a:off x="7520081" y="470928"/>
              <a:ext cx="307398" cy="291065"/>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7" name="Google Shape;24027;p38"/>
          <p:cNvGrpSpPr/>
          <p:nvPr/>
        </p:nvGrpSpPr>
        <p:grpSpPr>
          <a:xfrm rot="7094738">
            <a:off x="11472869" y="4407415"/>
            <a:ext cx="1002200" cy="1174365"/>
            <a:chOff x="7297659" y="-142080"/>
            <a:chExt cx="953418" cy="1117202"/>
          </a:xfrm>
        </p:grpSpPr>
        <p:sp>
          <p:nvSpPr>
            <p:cNvPr id="24028" name="Google Shape;24028;p38"/>
            <p:cNvSpPr/>
            <p:nvPr/>
          </p:nvSpPr>
          <p:spPr>
            <a:xfrm rot="-7493413" flipH="1">
              <a:off x="7693953" y="-119424"/>
              <a:ext cx="382023" cy="626278"/>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9" name="Google Shape;24029;p38"/>
            <p:cNvSpPr/>
            <p:nvPr/>
          </p:nvSpPr>
          <p:spPr>
            <a:xfrm rot="-7493413" flipH="1">
              <a:off x="7385316" y="438416"/>
              <a:ext cx="449513" cy="448282"/>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8"/>
            <p:cNvSpPr/>
            <p:nvPr/>
          </p:nvSpPr>
          <p:spPr>
            <a:xfrm rot="-7493413" flipH="1">
              <a:off x="7433102" y="644034"/>
              <a:ext cx="197469" cy="250386"/>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8"/>
            <p:cNvSpPr/>
            <p:nvPr/>
          </p:nvSpPr>
          <p:spPr>
            <a:xfrm rot="-7493413" flipH="1">
              <a:off x="7520081" y="470928"/>
              <a:ext cx="307398" cy="291065"/>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32" name="Google Shape;24032;p38"/>
          <p:cNvGrpSpPr/>
          <p:nvPr/>
        </p:nvGrpSpPr>
        <p:grpSpPr>
          <a:xfrm rot="10800000" flipH="1">
            <a:off x="589669" y="1206360"/>
            <a:ext cx="227241" cy="278656"/>
            <a:chOff x="7314226" y="2364570"/>
            <a:chExt cx="170431" cy="208992"/>
          </a:xfrm>
        </p:grpSpPr>
        <p:sp>
          <p:nvSpPr>
            <p:cNvPr id="24033" name="Google Shape;24033;p3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37" name="Google Shape;24037;p38"/>
          <p:cNvSpPr/>
          <p:nvPr/>
        </p:nvSpPr>
        <p:spPr>
          <a:xfrm rot="10800000" flipH="1">
            <a:off x="326625" y="18701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38" name="Google Shape;24038;p38"/>
          <p:cNvSpPr/>
          <p:nvPr/>
        </p:nvSpPr>
        <p:spPr>
          <a:xfrm rot="10800000" flipH="1">
            <a:off x="269400" y="673628"/>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39" name="Google Shape;24039;p38"/>
          <p:cNvSpPr/>
          <p:nvPr/>
        </p:nvSpPr>
        <p:spPr>
          <a:xfrm rot="10800000" flipH="1">
            <a:off x="1200400" y="362195"/>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40" name="Google Shape;24040;p38"/>
          <p:cNvSpPr/>
          <p:nvPr/>
        </p:nvSpPr>
        <p:spPr>
          <a:xfrm rot="10800000" flipH="1">
            <a:off x="616825" y="29029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41" name="Google Shape;24041;p38"/>
          <p:cNvSpPr/>
          <p:nvPr/>
        </p:nvSpPr>
        <p:spPr>
          <a:xfrm rot="10800000" flipH="1">
            <a:off x="269400" y="3294228"/>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042" name="Google Shape;24042;p38"/>
          <p:cNvGrpSpPr/>
          <p:nvPr/>
        </p:nvGrpSpPr>
        <p:grpSpPr>
          <a:xfrm rot="10800000" flipH="1">
            <a:off x="11558802" y="2207660"/>
            <a:ext cx="227241" cy="278656"/>
            <a:chOff x="7314226" y="2364570"/>
            <a:chExt cx="170431" cy="208992"/>
          </a:xfrm>
        </p:grpSpPr>
        <p:sp>
          <p:nvSpPr>
            <p:cNvPr id="24043" name="Google Shape;24043;p3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47" name="Google Shape;24047;p38"/>
          <p:cNvSpPr/>
          <p:nvPr/>
        </p:nvSpPr>
        <p:spPr>
          <a:xfrm rot="10800000" flipH="1">
            <a:off x="11295758" y="28714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48" name="Google Shape;24048;p38"/>
          <p:cNvSpPr/>
          <p:nvPr/>
        </p:nvSpPr>
        <p:spPr>
          <a:xfrm rot="10800000" flipH="1">
            <a:off x="11238534" y="1674928"/>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49" name="Google Shape;24049;p38"/>
          <p:cNvSpPr/>
          <p:nvPr/>
        </p:nvSpPr>
        <p:spPr>
          <a:xfrm rot="10800000" flipH="1">
            <a:off x="11914225" y="36751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050" name="Google Shape;24050;p38"/>
          <p:cNvGrpSpPr/>
          <p:nvPr/>
        </p:nvGrpSpPr>
        <p:grpSpPr>
          <a:xfrm rot="10800000" flipH="1">
            <a:off x="11363602" y="5035260"/>
            <a:ext cx="227241" cy="278656"/>
            <a:chOff x="7314226" y="2364570"/>
            <a:chExt cx="170431" cy="208992"/>
          </a:xfrm>
        </p:grpSpPr>
        <p:sp>
          <p:nvSpPr>
            <p:cNvPr id="24051" name="Google Shape;24051;p3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55" name="Google Shape;24055;p38"/>
          <p:cNvSpPr/>
          <p:nvPr/>
        </p:nvSpPr>
        <p:spPr>
          <a:xfrm rot="10800000" flipH="1">
            <a:off x="11360251" y="3510228"/>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56" name="Google Shape;24056;p38"/>
          <p:cNvSpPr/>
          <p:nvPr/>
        </p:nvSpPr>
        <p:spPr>
          <a:xfrm rot="10800000" flipH="1">
            <a:off x="616818" y="439064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057" name="Google Shape;24057;p38"/>
          <p:cNvGrpSpPr/>
          <p:nvPr/>
        </p:nvGrpSpPr>
        <p:grpSpPr>
          <a:xfrm rot="10800000" flipH="1">
            <a:off x="1307569" y="6086927"/>
            <a:ext cx="227241" cy="278656"/>
            <a:chOff x="7314226" y="2364570"/>
            <a:chExt cx="170431" cy="208992"/>
          </a:xfrm>
        </p:grpSpPr>
        <p:sp>
          <p:nvSpPr>
            <p:cNvPr id="24058" name="Google Shape;24058;p38"/>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8"/>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8"/>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8"/>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062" name="Google Shape;24062;p38"/>
          <p:cNvSpPr/>
          <p:nvPr/>
        </p:nvSpPr>
        <p:spPr>
          <a:xfrm rot="10800000" flipH="1">
            <a:off x="2040058" y="6454723"/>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63" name="Google Shape;24063;p38"/>
          <p:cNvSpPr/>
          <p:nvPr/>
        </p:nvSpPr>
        <p:spPr>
          <a:xfrm rot="10800000" flipH="1">
            <a:off x="11178791" y="4500090"/>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145991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4064"/>
        <p:cNvGrpSpPr/>
        <p:nvPr/>
      </p:nvGrpSpPr>
      <p:grpSpPr>
        <a:xfrm>
          <a:off x="0" y="0"/>
          <a:ext cx="0" cy="0"/>
          <a:chOff x="0" y="0"/>
          <a:chExt cx="0" cy="0"/>
        </a:xfrm>
      </p:grpSpPr>
      <p:grpSp>
        <p:nvGrpSpPr>
          <p:cNvPr id="24065" name="Google Shape;24065;p39"/>
          <p:cNvGrpSpPr/>
          <p:nvPr/>
        </p:nvGrpSpPr>
        <p:grpSpPr>
          <a:xfrm>
            <a:off x="-59163" y="-149462"/>
            <a:ext cx="12310325" cy="7156923"/>
            <a:chOff x="-36097" y="-112100"/>
            <a:chExt cx="9232744" cy="5367692"/>
          </a:xfrm>
        </p:grpSpPr>
        <p:sp>
          <p:nvSpPr>
            <p:cNvPr id="24066" name="Google Shape;24066;p39"/>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9"/>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9"/>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9"/>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9"/>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9"/>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9"/>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9"/>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9"/>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9"/>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9"/>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9"/>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9"/>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9"/>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9"/>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9"/>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9"/>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9"/>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9"/>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9"/>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9"/>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9"/>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9"/>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9"/>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9"/>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9"/>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9"/>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9"/>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9"/>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9"/>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9"/>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9"/>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9"/>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9"/>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9"/>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9"/>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9"/>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9"/>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9"/>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9"/>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9"/>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9"/>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9"/>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9"/>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9"/>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9"/>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9"/>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9"/>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9"/>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9"/>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9"/>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9"/>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9"/>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9"/>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9"/>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9"/>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2" name="Google Shape;24122;p39"/>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3" name="Google Shape;24123;p39"/>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9"/>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9"/>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9"/>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9"/>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9"/>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9"/>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9"/>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9"/>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9"/>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9"/>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9"/>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9"/>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9"/>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9"/>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9"/>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9"/>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9"/>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9"/>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9"/>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9"/>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9"/>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9"/>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9"/>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9"/>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9"/>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9"/>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9"/>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9"/>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9"/>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9"/>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9"/>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9"/>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9"/>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9"/>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9"/>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9"/>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9"/>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9"/>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9"/>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9"/>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9"/>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9"/>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9"/>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9"/>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9"/>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9"/>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9"/>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9"/>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9"/>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9"/>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9"/>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9"/>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9"/>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9"/>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9"/>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9"/>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9"/>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9"/>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9"/>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9"/>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9"/>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9"/>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9"/>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9"/>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9"/>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9"/>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9"/>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9"/>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9"/>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9"/>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9"/>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9"/>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9"/>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9"/>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9"/>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9"/>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9"/>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9"/>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9"/>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9"/>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9"/>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9"/>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9"/>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9"/>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9"/>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9"/>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9"/>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9"/>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9"/>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9"/>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9"/>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9"/>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9"/>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9"/>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9"/>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9"/>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9"/>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9"/>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9"/>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9"/>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9"/>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9"/>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9"/>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9"/>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9"/>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9"/>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9"/>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9"/>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9"/>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9"/>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9"/>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9"/>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9"/>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9"/>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9"/>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9"/>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9"/>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9"/>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9"/>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9"/>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9"/>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9"/>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9"/>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9"/>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9"/>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9"/>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9"/>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9"/>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9"/>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9"/>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9"/>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9"/>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9"/>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9"/>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9"/>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9"/>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9"/>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9"/>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9"/>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9"/>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9"/>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9"/>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9"/>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9"/>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9"/>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9"/>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9"/>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9"/>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9"/>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9"/>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9"/>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9"/>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9"/>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9"/>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9"/>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9"/>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9"/>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9"/>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9"/>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9"/>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9"/>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9"/>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9"/>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7" name="Google Shape;24287;p39"/>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8" name="Google Shape;24288;p39"/>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9" name="Google Shape;24289;p39"/>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9"/>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9"/>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9"/>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9"/>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9"/>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9"/>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9"/>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9"/>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9"/>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9"/>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9"/>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9"/>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9"/>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9"/>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9"/>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9"/>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9"/>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9"/>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9"/>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9"/>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9"/>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9"/>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9"/>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9"/>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9"/>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9"/>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9"/>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9"/>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9"/>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9"/>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9"/>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9"/>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9"/>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9"/>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9"/>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9"/>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9"/>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9"/>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9"/>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9"/>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9"/>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9"/>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9"/>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9"/>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9"/>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9"/>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9"/>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9"/>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9"/>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9"/>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9"/>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9"/>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9"/>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9"/>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9"/>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9"/>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9"/>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9"/>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9"/>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9"/>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9"/>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9"/>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9"/>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9"/>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9"/>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9"/>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9"/>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9"/>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9"/>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9"/>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9"/>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9"/>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9"/>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9"/>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9"/>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9"/>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9"/>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9"/>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9"/>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9"/>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9"/>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9"/>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9"/>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9"/>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9"/>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9"/>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9"/>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9"/>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9"/>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9"/>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9"/>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9"/>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9"/>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9"/>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9"/>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9"/>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9"/>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9"/>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9"/>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9"/>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9"/>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9"/>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9"/>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9"/>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9"/>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9"/>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9"/>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9"/>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9"/>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9"/>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9"/>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9"/>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9"/>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9"/>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9"/>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9"/>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9"/>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9"/>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9"/>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9"/>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9"/>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9"/>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9"/>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9"/>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9"/>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9"/>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9"/>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9"/>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9"/>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9"/>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9"/>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9"/>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9"/>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9"/>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9"/>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9"/>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9"/>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9"/>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9"/>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9"/>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9"/>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9"/>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9"/>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3" name="Google Shape;24433;p39"/>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4" name="Google Shape;24434;p39"/>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9"/>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9"/>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9"/>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9"/>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9"/>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9"/>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9"/>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9"/>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9"/>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9"/>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9"/>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9"/>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9"/>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9"/>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9"/>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9"/>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9"/>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9"/>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9"/>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9"/>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9"/>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9"/>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9"/>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9"/>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9"/>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9"/>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9"/>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9"/>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9"/>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9"/>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9"/>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9"/>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9"/>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9"/>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9"/>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9"/>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9"/>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9"/>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9"/>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9"/>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9"/>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9"/>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9"/>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9"/>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9"/>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9"/>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9"/>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9"/>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9"/>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9"/>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9"/>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9"/>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9"/>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9"/>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9"/>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9"/>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9"/>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9"/>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9"/>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9"/>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9"/>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9"/>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9"/>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9"/>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9"/>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9"/>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9"/>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9"/>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9"/>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9"/>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9"/>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9"/>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9"/>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9"/>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9"/>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9"/>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9"/>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9"/>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9"/>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9"/>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9"/>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9"/>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9"/>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9"/>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9"/>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9"/>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9"/>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9"/>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9"/>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9"/>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9"/>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9"/>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7" name="Google Shape;24527;p39"/>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8" name="Google Shape;24528;p39"/>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9"/>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9"/>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9"/>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9"/>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9"/>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9"/>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9"/>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9"/>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9"/>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9"/>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9"/>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9"/>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9"/>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9"/>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9"/>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9"/>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9"/>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9"/>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9"/>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9"/>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9"/>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9"/>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9"/>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9"/>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9"/>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9"/>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9"/>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9"/>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9"/>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9"/>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9"/>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9"/>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9"/>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9"/>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9"/>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9"/>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9"/>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9"/>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9"/>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9"/>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9"/>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9"/>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9"/>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9"/>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9"/>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9"/>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9"/>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9"/>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9"/>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9"/>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9"/>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9"/>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9"/>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9"/>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9"/>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9"/>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9"/>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9"/>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9"/>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9"/>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9"/>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9"/>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9"/>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9"/>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9"/>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9"/>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9"/>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9"/>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9"/>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9"/>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9"/>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9"/>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9"/>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9"/>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9"/>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9"/>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9"/>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9"/>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9"/>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9"/>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9"/>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9"/>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9"/>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9"/>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9"/>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9"/>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9"/>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9"/>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9"/>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9"/>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9"/>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9"/>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9"/>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9"/>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9"/>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9"/>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9"/>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9"/>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9"/>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9"/>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9"/>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9"/>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9"/>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9"/>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9"/>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9"/>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9"/>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9"/>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9"/>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9"/>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9"/>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9"/>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9"/>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9"/>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9"/>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9"/>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9"/>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9"/>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9"/>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9"/>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9"/>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9"/>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9"/>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9"/>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9"/>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9"/>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9"/>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9"/>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9"/>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9"/>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9"/>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9"/>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9"/>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9"/>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9"/>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9"/>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9"/>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9"/>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9"/>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9"/>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9"/>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9"/>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9"/>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9"/>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9"/>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9"/>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9"/>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9"/>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9"/>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9"/>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9"/>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9"/>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9"/>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9"/>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9"/>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9"/>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9"/>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9"/>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9"/>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9"/>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9"/>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9"/>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9"/>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2" name="Google Shape;24692;p39"/>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3" name="Google Shape;24693;p39"/>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9"/>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9"/>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9"/>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9"/>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9"/>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9"/>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9"/>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701" name="Google Shape;24701;p39"/>
          <p:cNvSpPr txBox="1">
            <a:spLocks noGrp="1"/>
          </p:cNvSpPr>
          <p:nvPr>
            <p:ph type="title" hasCustomPrompt="1"/>
          </p:nvPr>
        </p:nvSpPr>
        <p:spPr>
          <a:xfrm>
            <a:off x="7323051" y="3836567"/>
            <a:ext cx="3115200" cy="5244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b="1">
                <a:latin typeface="Inria Sans"/>
                <a:ea typeface="Inria Sans"/>
                <a:cs typeface="Inria Sans"/>
                <a:sym typeface="Inria Sans"/>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702" name="Google Shape;24702;p39"/>
          <p:cNvSpPr txBox="1">
            <a:spLocks noGrp="1"/>
          </p:cNvSpPr>
          <p:nvPr>
            <p:ph type="subTitle" idx="1"/>
          </p:nvPr>
        </p:nvSpPr>
        <p:spPr>
          <a:xfrm>
            <a:off x="7323051" y="5131384"/>
            <a:ext cx="3115200" cy="747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3" name="Google Shape;24703;p39"/>
          <p:cNvSpPr txBox="1">
            <a:spLocks noGrp="1"/>
          </p:cNvSpPr>
          <p:nvPr>
            <p:ph type="title" idx="2" hasCustomPrompt="1"/>
          </p:nvPr>
        </p:nvSpPr>
        <p:spPr>
          <a:xfrm>
            <a:off x="1753751" y="3836367"/>
            <a:ext cx="3115200" cy="524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b="1">
                <a:latin typeface="Inria Sans"/>
                <a:ea typeface="Inria Sans"/>
                <a:cs typeface="Inria Sans"/>
                <a:sym typeface="Inria Sans"/>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24704" name="Google Shape;24704;p39"/>
          <p:cNvSpPr txBox="1">
            <a:spLocks noGrp="1"/>
          </p:cNvSpPr>
          <p:nvPr>
            <p:ph type="subTitle" idx="3"/>
          </p:nvPr>
        </p:nvSpPr>
        <p:spPr>
          <a:xfrm>
            <a:off x="1753751" y="5131400"/>
            <a:ext cx="3115200" cy="747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5" name="Google Shape;24705;p39"/>
          <p:cNvSpPr txBox="1">
            <a:spLocks noGrp="1"/>
          </p:cNvSpPr>
          <p:nvPr>
            <p:ph type="subTitle" idx="4"/>
          </p:nvPr>
        </p:nvSpPr>
        <p:spPr>
          <a:xfrm>
            <a:off x="1753751" y="4723233"/>
            <a:ext cx="3115200" cy="470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24706" name="Google Shape;24706;p39"/>
          <p:cNvSpPr txBox="1">
            <a:spLocks noGrp="1"/>
          </p:cNvSpPr>
          <p:nvPr>
            <p:ph type="subTitle" idx="5"/>
          </p:nvPr>
        </p:nvSpPr>
        <p:spPr>
          <a:xfrm>
            <a:off x="7323051" y="4723217"/>
            <a:ext cx="3115200" cy="47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2"/>
              </a:buClr>
              <a:buSzPts val="2400"/>
              <a:buFont typeface="RocknRoll One"/>
              <a:buNone/>
              <a:defRPr sz="2400">
                <a:solidFill>
                  <a:schemeClr val="dk2"/>
                </a:solidFill>
                <a:latin typeface="RocknRoll One"/>
                <a:ea typeface="RocknRoll One"/>
                <a:cs typeface="RocknRoll One"/>
                <a:sym typeface="RocknRoll One"/>
              </a:defRPr>
            </a:lvl1pPr>
            <a:lvl2pPr lvl="1"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2pPr>
            <a:lvl3pPr lvl="2"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3pPr>
            <a:lvl4pPr lvl="3"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4pPr>
            <a:lvl5pPr lvl="4"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5pPr>
            <a:lvl6pPr lvl="5"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6pPr>
            <a:lvl7pPr lvl="6"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7pPr>
            <a:lvl8pPr lvl="7"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8pPr>
            <a:lvl9pPr lvl="8" algn="ctr" rtl="0">
              <a:lnSpc>
                <a:spcPct val="100000"/>
              </a:lnSpc>
              <a:spcBef>
                <a:spcPts val="0"/>
              </a:spcBef>
              <a:spcAft>
                <a:spcPts val="0"/>
              </a:spcAft>
              <a:buClr>
                <a:schemeClr val="dk2"/>
              </a:buClr>
              <a:buSzPts val="2400"/>
              <a:buFont typeface="RocknRoll One"/>
              <a:buNone/>
              <a:defRPr sz="3200">
                <a:solidFill>
                  <a:schemeClr val="dk2"/>
                </a:solidFill>
                <a:latin typeface="RocknRoll One"/>
                <a:ea typeface="RocknRoll One"/>
                <a:cs typeface="RocknRoll One"/>
                <a:sym typeface="RocknRoll One"/>
              </a:defRPr>
            </a:lvl9pPr>
          </a:lstStyle>
          <a:p>
            <a:endParaRPr/>
          </a:p>
        </p:txBody>
      </p:sp>
      <p:sp>
        <p:nvSpPr>
          <p:cNvPr id="24707" name="Google Shape;24707;p39"/>
          <p:cNvSpPr txBox="1">
            <a:spLocks noGrp="1"/>
          </p:cNvSpPr>
          <p:nvPr>
            <p:ph type="title" idx="6"/>
          </p:nvPr>
        </p:nvSpPr>
        <p:spPr>
          <a:xfrm>
            <a:off x="953467" y="593367"/>
            <a:ext cx="1028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4708" name="Google Shape;24708;p39"/>
          <p:cNvGrpSpPr/>
          <p:nvPr/>
        </p:nvGrpSpPr>
        <p:grpSpPr>
          <a:xfrm>
            <a:off x="11245118" y="2684176"/>
            <a:ext cx="227241" cy="278656"/>
            <a:chOff x="7314226" y="2364570"/>
            <a:chExt cx="170431" cy="208992"/>
          </a:xfrm>
        </p:grpSpPr>
        <p:sp>
          <p:nvSpPr>
            <p:cNvPr id="24709" name="Google Shape;24709;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13" name="Google Shape;24713;p39"/>
          <p:cNvGrpSpPr/>
          <p:nvPr/>
        </p:nvGrpSpPr>
        <p:grpSpPr>
          <a:xfrm flipH="1">
            <a:off x="11762250" y="3997909"/>
            <a:ext cx="227241" cy="278656"/>
            <a:chOff x="7314226" y="2364570"/>
            <a:chExt cx="170431" cy="208992"/>
          </a:xfrm>
        </p:grpSpPr>
        <p:sp>
          <p:nvSpPr>
            <p:cNvPr id="24714" name="Google Shape;24714;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718" name="Google Shape;24718;p39"/>
          <p:cNvSpPr/>
          <p:nvPr/>
        </p:nvSpPr>
        <p:spPr>
          <a:xfrm flipH="1">
            <a:off x="11549202" y="32711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719" name="Google Shape;24719;p39"/>
          <p:cNvSpPr/>
          <p:nvPr/>
        </p:nvSpPr>
        <p:spPr>
          <a:xfrm>
            <a:off x="11606425" y="45091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720" name="Google Shape;24720;p39"/>
          <p:cNvGrpSpPr/>
          <p:nvPr/>
        </p:nvGrpSpPr>
        <p:grpSpPr>
          <a:xfrm flipH="1">
            <a:off x="11245134" y="5280943"/>
            <a:ext cx="227241" cy="278656"/>
            <a:chOff x="7314226" y="2364570"/>
            <a:chExt cx="170431" cy="208992"/>
          </a:xfrm>
        </p:grpSpPr>
        <p:sp>
          <p:nvSpPr>
            <p:cNvPr id="24721" name="Google Shape;24721;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725" name="Google Shape;24725;p39"/>
          <p:cNvSpPr/>
          <p:nvPr/>
        </p:nvSpPr>
        <p:spPr>
          <a:xfrm flipH="1">
            <a:off x="11664151" y="6084234"/>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726" name="Google Shape;24726;p39"/>
          <p:cNvSpPr/>
          <p:nvPr/>
        </p:nvSpPr>
        <p:spPr>
          <a:xfrm>
            <a:off x="11504625" y="20837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727" name="Google Shape;24727;p39"/>
          <p:cNvGrpSpPr/>
          <p:nvPr/>
        </p:nvGrpSpPr>
        <p:grpSpPr>
          <a:xfrm rot="-6469259">
            <a:off x="315853" y="5773628"/>
            <a:ext cx="1098595" cy="1099408"/>
            <a:chOff x="7654583" y="1341698"/>
            <a:chExt cx="1103561" cy="1104377"/>
          </a:xfrm>
        </p:grpSpPr>
        <p:sp>
          <p:nvSpPr>
            <p:cNvPr id="24728" name="Google Shape;24728;p39"/>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9"/>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9"/>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9"/>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9"/>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9"/>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34" name="Google Shape;24734;p39"/>
          <p:cNvGrpSpPr/>
          <p:nvPr/>
        </p:nvGrpSpPr>
        <p:grpSpPr>
          <a:xfrm>
            <a:off x="630136" y="2472243"/>
            <a:ext cx="227241" cy="278656"/>
            <a:chOff x="7314226" y="2364570"/>
            <a:chExt cx="170431" cy="208992"/>
          </a:xfrm>
        </p:grpSpPr>
        <p:sp>
          <p:nvSpPr>
            <p:cNvPr id="24735" name="Google Shape;24735;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739" name="Google Shape;24739;p39"/>
          <p:cNvSpPr/>
          <p:nvPr/>
        </p:nvSpPr>
        <p:spPr>
          <a:xfrm>
            <a:off x="836500" y="1745433"/>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740" name="Google Shape;24740;p39"/>
          <p:cNvSpPr/>
          <p:nvPr/>
        </p:nvSpPr>
        <p:spPr>
          <a:xfrm>
            <a:off x="366467" y="3470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741" name="Google Shape;24741;p39"/>
          <p:cNvGrpSpPr/>
          <p:nvPr/>
        </p:nvGrpSpPr>
        <p:grpSpPr>
          <a:xfrm>
            <a:off x="745502" y="4290043"/>
            <a:ext cx="227241" cy="278656"/>
            <a:chOff x="7314226" y="2364570"/>
            <a:chExt cx="170431" cy="208992"/>
          </a:xfrm>
        </p:grpSpPr>
        <p:sp>
          <p:nvSpPr>
            <p:cNvPr id="24742" name="Google Shape;24742;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46" name="Google Shape;24746;p39"/>
          <p:cNvGrpSpPr/>
          <p:nvPr/>
        </p:nvGrpSpPr>
        <p:grpSpPr>
          <a:xfrm flipH="1">
            <a:off x="481834" y="5047943"/>
            <a:ext cx="227241" cy="278656"/>
            <a:chOff x="7314226" y="2364570"/>
            <a:chExt cx="170431" cy="208992"/>
          </a:xfrm>
        </p:grpSpPr>
        <p:sp>
          <p:nvSpPr>
            <p:cNvPr id="24747" name="Google Shape;24747;p39"/>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9"/>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9"/>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9"/>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751" name="Google Shape;24751;p39"/>
          <p:cNvSpPr/>
          <p:nvPr/>
        </p:nvSpPr>
        <p:spPr>
          <a:xfrm flipH="1">
            <a:off x="1607018" y="631315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752" name="Google Shape;24752;p39"/>
          <p:cNvSpPr/>
          <p:nvPr/>
        </p:nvSpPr>
        <p:spPr>
          <a:xfrm>
            <a:off x="2096125" y="61936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4801513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753"/>
        <p:cNvGrpSpPr/>
        <p:nvPr/>
      </p:nvGrpSpPr>
      <p:grpSpPr>
        <a:xfrm>
          <a:off x="0" y="0"/>
          <a:ext cx="0" cy="0"/>
          <a:chOff x="0" y="0"/>
          <a:chExt cx="0" cy="0"/>
        </a:xfrm>
      </p:grpSpPr>
      <p:grpSp>
        <p:nvGrpSpPr>
          <p:cNvPr id="24754" name="Google Shape;24754;p40"/>
          <p:cNvGrpSpPr/>
          <p:nvPr/>
        </p:nvGrpSpPr>
        <p:grpSpPr>
          <a:xfrm>
            <a:off x="-59163" y="-149462"/>
            <a:ext cx="12310325" cy="7156923"/>
            <a:chOff x="-36097" y="-112100"/>
            <a:chExt cx="9232744" cy="5367692"/>
          </a:xfrm>
        </p:grpSpPr>
        <p:sp>
          <p:nvSpPr>
            <p:cNvPr id="24755" name="Google Shape;24755;p40"/>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40"/>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40"/>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40"/>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40"/>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40"/>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40"/>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40"/>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40"/>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40"/>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40"/>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40"/>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40"/>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40"/>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40"/>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40"/>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40"/>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40"/>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40"/>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40"/>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40"/>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40"/>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40"/>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40"/>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40"/>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40"/>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40"/>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40"/>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40"/>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40"/>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40"/>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40"/>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40"/>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40"/>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40"/>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40"/>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40"/>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40"/>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40"/>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40"/>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40"/>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40"/>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40"/>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40"/>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40"/>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40"/>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40"/>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40"/>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40"/>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40"/>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40"/>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40"/>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40"/>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40"/>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40"/>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40"/>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40"/>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40"/>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40"/>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40"/>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40"/>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40"/>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40"/>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40"/>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40"/>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40"/>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40"/>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40"/>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40"/>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40"/>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40"/>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40"/>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40"/>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40"/>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40"/>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40"/>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40"/>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40"/>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40"/>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40"/>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40"/>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40"/>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40"/>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40"/>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40"/>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40"/>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40"/>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40"/>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40"/>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40"/>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40"/>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40"/>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40"/>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40"/>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40"/>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40"/>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40"/>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40"/>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40"/>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40"/>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40"/>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40"/>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40"/>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40"/>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40"/>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40"/>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40"/>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40"/>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40"/>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40"/>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40"/>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40"/>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40"/>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40"/>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40"/>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40"/>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40"/>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40"/>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40"/>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40"/>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40"/>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40"/>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40"/>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40"/>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40"/>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40"/>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40"/>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40"/>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40"/>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40"/>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40"/>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40"/>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40"/>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40"/>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40"/>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40"/>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40"/>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40"/>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40"/>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40"/>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40"/>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40"/>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40"/>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40"/>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40"/>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40"/>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40"/>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40"/>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40"/>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40"/>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40"/>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40"/>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40"/>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40"/>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40"/>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40"/>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40"/>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40"/>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40"/>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40"/>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40"/>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40"/>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40"/>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40"/>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40"/>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40"/>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40"/>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40"/>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40"/>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40"/>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40"/>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40"/>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40"/>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40"/>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40"/>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40"/>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40"/>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40"/>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40"/>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40"/>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40"/>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40"/>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40"/>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40"/>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40"/>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40"/>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40"/>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40"/>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40"/>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4" name="Google Shape;24944;p40"/>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5" name="Google Shape;24945;p40"/>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40"/>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40"/>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40"/>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40"/>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40"/>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40"/>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40"/>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40"/>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40"/>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40"/>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40"/>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40"/>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40"/>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40"/>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40"/>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40"/>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40"/>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40"/>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40"/>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40"/>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40"/>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40"/>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40"/>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40"/>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40"/>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40"/>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40"/>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40"/>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40"/>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40"/>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40"/>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40"/>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40"/>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40"/>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40"/>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40"/>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40"/>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40"/>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40"/>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40"/>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40"/>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40"/>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40"/>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40"/>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40"/>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40"/>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40"/>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40"/>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40"/>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40"/>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40"/>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40"/>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40"/>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40"/>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40"/>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40"/>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40"/>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40"/>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40"/>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40"/>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40"/>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40"/>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40"/>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40"/>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40"/>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40"/>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40"/>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40"/>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40"/>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40"/>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40"/>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40"/>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40"/>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40"/>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40"/>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40"/>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40"/>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40"/>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40"/>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40"/>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40"/>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40"/>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40"/>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40"/>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40"/>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40"/>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40"/>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40"/>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40"/>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40"/>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40"/>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40"/>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40"/>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40"/>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40"/>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40"/>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40"/>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40"/>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40"/>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40"/>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40"/>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40"/>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40"/>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40"/>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40"/>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40"/>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40"/>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40"/>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40"/>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40"/>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40"/>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40"/>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40"/>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40"/>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40"/>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40"/>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40"/>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40"/>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40"/>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40"/>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40"/>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40"/>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40"/>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40"/>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40"/>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40"/>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40"/>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40"/>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40"/>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40"/>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40"/>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40"/>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40"/>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40"/>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40"/>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40"/>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40"/>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40"/>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40"/>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40"/>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40"/>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40"/>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40"/>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40"/>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40"/>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40"/>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40"/>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40"/>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40"/>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40"/>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40"/>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40"/>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40"/>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40"/>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40"/>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40"/>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40"/>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40"/>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40"/>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40"/>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40"/>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40"/>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40"/>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40"/>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40"/>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40"/>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40"/>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40"/>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40"/>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40"/>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40"/>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40"/>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40"/>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40"/>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40"/>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40"/>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40"/>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40"/>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40"/>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40"/>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40"/>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40"/>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40"/>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40"/>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40"/>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40"/>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40"/>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40"/>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40"/>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40"/>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40"/>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40"/>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40"/>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40"/>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40"/>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40"/>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40"/>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40"/>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40"/>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40"/>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40"/>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40"/>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40"/>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40"/>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40"/>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40"/>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40"/>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40"/>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40"/>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40"/>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40"/>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40"/>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40"/>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40"/>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40"/>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40"/>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40"/>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40"/>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40"/>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40"/>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40"/>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40"/>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40"/>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40"/>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40"/>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40"/>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40"/>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40"/>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40"/>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40"/>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40"/>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40"/>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40"/>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40"/>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40"/>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40"/>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40"/>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40"/>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40"/>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40"/>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40"/>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40"/>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40"/>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40"/>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40"/>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40"/>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40"/>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40"/>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40"/>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40"/>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40"/>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40"/>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40"/>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40"/>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40"/>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40"/>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40"/>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40"/>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40"/>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40"/>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40"/>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40"/>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40"/>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40"/>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40"/>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40"/>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40"/>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40"/>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40"/>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40"/>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40"/>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40"/>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40"/>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40"/>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40"/>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40"/>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40"/>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40"/>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40"/>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40"/>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40"/>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40"/>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40"/>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40"/>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40"/>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40"/>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40"/>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40"/>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40"/>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40"/>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40"/>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40"/>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40"/>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40"/>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40"/>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40"/>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40"/>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40"/>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40"/>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40"/>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40"/>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40"/>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40"/>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40"/>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40"/>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40"/>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40"/>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40"/>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40"/>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40"/>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40"/>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40"/>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40"/>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40"/>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40"/>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40"/>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40"/>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40"/>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40"/>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40"/>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40"/>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40"/>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40"/>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40"/>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40"/>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40"/>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40"/>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40"/>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40"/>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40"/>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40"/>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40"/>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40"/>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40"/>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40"/>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40"/>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40"/>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40"/>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40"/>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40"/>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40"/>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40"/>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40"/>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40"/>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40"/>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40"/>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40"/>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40"/>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40"/>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40"/>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40"/>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40"/>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40"/>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40"/>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40"/>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40"/>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40"/>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40"/>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40"/>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40"/>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40"/>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40"/>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40"/>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40"/>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40"/>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40"/>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40"/>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40"/>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40"/>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40"/>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40"/>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40"/>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40"/>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40"/>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40"/>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40"/>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40"/>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40"/>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40"/>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40"/>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40"/>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40"/>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40"/>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40"/>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40"/>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40"/>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40"/>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40"/>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40"/>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40"/>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40"/>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40"/>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40"/>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40"/>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40"/>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40"/>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40"/>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40"/>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40"/>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40"/>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40"/>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40"/>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40"/>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40"/>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40"/>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40"/>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40"/>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40"/>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40"/>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40"/>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40"/>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40"/>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40"/>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40"/>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40"/>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40"/>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40"/>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40"/>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40"/>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40"/>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40"/>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40"/>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40"/>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40"/>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40"/>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40"/>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40"/>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40"/>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40"/>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40"/>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40"/>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40"/>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40"/>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40"/>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40"/>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40"/>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40"/>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40"/>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40"/>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40"/>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40"/>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40"/>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40"/>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40"/>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390" name="Google Shape;25390;p40"/>
          <p:cNvSpPr txBox="1">
            <a:spLocks noGrp="1"/>
          </p:cNvSpPr>
          <p:nvPr>
            <p:ph type="ctrTitle"/>
          </p:nvPr>
        </p:nvSpPr>
        <p:spPr>
          <a:xfrm>
            <a:off x="953467" y="713333"/>
            <a:ext cx="5712000" cy="1339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5200"/>
              <a:buNone/>
              <a:defRPr sz="8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391" name="Google Shape;25391;p40"/>
          <p:cNvSpPr txBox="1">
            <a:spLocks noGrp="1"/>
          </p:cNvSpPr>
          <p:nvPr>
            <p:ph type="subTitle" idx="1"/>
          </p:nvPr>
        </p:nvSpPr>
        <p:spPr>
          <a:xfrm>
            <a:off x="953467" y="2052933"/>
            <a:ext cx="5712000" cy="16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25392" name="Google Shape;25392;p40"/>
          <p:cNvSpPr txBox="1"/>
          <p:nvPr/>
        </p:nvSpPr>
        <p:spPr>
          <a:xfrm>
            <a:off x="953467" y="5599067"/>
            <a:ext cx="5081200" cy="545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333">
                <a:solidFill>
                  <a:schemeClr val="lt2"/>
                </a:solidFill>
                <a:latin typeface="Inria Sans"/>
                <a:ea typeface="Inria Sans"/>
                <a:cs typeface="Inria Sans"/>
                <a:sym typeface="Inria Sans"/>
              </a:rPr>
              <a:t>CREDITS: This presentation template was created by </a:t>
            </a:r>
            <a:r>
              <a:rPr lang="en" sz="1333" b="1">
                <a:solidFill>
                  <a:schemeClr val="lt2"/>
                </a:solidFill>
                <a:uFill>
                  <a:noFill/>
                </a:uFill>
                <a:latin typeface="Inria Sans"/>
                <a:ea typeface="Inria Sans"/>
                <a:cs typeface="Inria Sans"/>
                <a:sym typeface="Inria Sans"/>
                <a:hlinkClick r:id="rId2">
                  <a:extLst>
                    <a:ext uri="{A12FA001-AC4F-418D-AE19-62706E023703}">
                      <ahyp:hlinkClr xmlns:ahyp="http://schemas.microsoft.com/office/drawing/2018/hyperlinkcolor" val="tx"/>
                    </a:ext>
                  </a:extLst>
                </a:hlinkClick>
              </a:rPr>
              <a:t>Slidesgo</a:t>
            </a:r>
            <a:r>
              <a:rPr lang="en" sz="1333">
                <a:solidFill>
                  <a:schemeClr val="lt2"/>
                </a:solidFill>
                <a:latin typeface="Inria Sans"/>
                <a:ea typeface="Inria Sans"/>
                <a:cs typeface="Inria Sans"/>
                <a:sym typeface="Inria Sans"/>
              </a:rPr>
              <a:t>, and includes icons by </a:t>
            </a:r>
            <a:r>
              <a:rPr lang="en" sz="1333" b="1">
                <a:solidFill>
                  <a:schemeClr val="lt2"/>
                </a:solidFill>
                <a:uFill>
                  <a:noFill/>
                </a:uFill>
                <a:latin typeface="Inria Sans"/>
                <a:ea typeface="Inria Sans"/>
                <a:cs typeface="Inria Sans"/>
                <a:sym typeface="Inria Sans"/>
                <a:hlinkClick r:id="rId3">
                  <a:extLst>
                    <a:ext uri="{A12FA001-AC4F-418D-AE19-62706E023703}">
                      <ahyp:hlinkClr xmlns:ahyp="http://schemas.microsoft.com/office/drawing/2018/hyperlinkcolor" val="tx"/>
                    </a:ext>
                  </a:extLst>
                </a:hlinkClick>
              </a:rPr>
              <a:t>Flaticon</a:t>
            </a:r>
            <a:r>
              <a:rPr lang="en" sz="1333">
                <a:solidFill>
                  <a:schemeClr val="lt2"/>
                </a:solidFill>
                <a:latin typeface="Inria Sans"/>
                <a:ea typeface="Inria Sans"/>
                <a:cs typeface="Inria Sans"/>
                <a:sym typeface="Inria Sans"/>
              </a:rPr>
              <a:t> and infographics &amp; images by </a:t>
            </a:r>
            <a:r>
              <a:rPr lang="en" sz="1333" b="1">
                <a:solidFill>
                  <a:schemeClr val="lt2"/>
                </a:solidFill>
                <a:uFill>
                  <a:noFill/>
                </a:uFill>
                <a:latin typeface="Inria Sans"/>
                <a:ea typeface="Inria Sans"/>
                <a:cs typeface="Inria Sans"/>
                <a:sym typeface="Inria Sans"/>
                <a:hlinkClick r:id="rId4">
                  <a:extLst>
                    <a:ext uri="{A12FA001-AC4F-418D-AE19-62706E023703}">
                      <ahyp:hlinkClr xmlns:ahyp="http://schemas.microsoft.com/office/drawing/2018/hyperlinkcolor" val="tx"/>
                    </a:ext>
                  </a:extLst>
                </a:hlinkClick>
              </a:rPr>
              <a:t>Freepik</a:t>
            </a:r>
            <a:endParaRPr sz="1333" b="1">
              <a:solidFill>
                <a:schemeClr val="lt2"/>
              </a:solidFill>
              <a:latin typeface="Inria Sans"/>
              <a:ea typeface="Inria Sans"/>
              <a:cs typeface="Inria Sans"/>
              <a:sym typeface="Inria Sans"/>
            </a:endParaRPr>
          </a:p>
        </p:txBody>
      </p:sp>
      <p:sp>
        <p:nvSpPr>
          <p:cNvPr id="25393" name="Google Shape;25393;p40"/>
          <p:cNvSpPr/>
          <p:nvPr/>
        </p:nvSpPr>
        <p:spPr>
          <a:xfrm>
            <a:off x="11772667" y="14077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394" name="Google Shape;25394;p40"/>
          <p:cNvGrpSpPr/>
          <p:nvPr/>
        </p:nvGrpSpPr>
        <p:grpSpPr>
          <a:xfrm>
            <a:off x="11605469" y="2262493"/>
            <a:ext cx="227241" cy="278656"/>
            <a:chOff x="7314226" y="2364570"/>
            <a:chExt cx="170431" cy="208992"/>
          </a:xfrm>
        </p:grpSpPr>
        <p:sp>
          <p:nvSpPr>
            <p:cNvPr id="25395" name="Google Shape;25395;p4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4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4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4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399" name="Google Shape;25399;p40"/>
          <p:cNvSpPr/>
          <p:nvPr/>
        </p:nvSpPr>
        <p:spPr>
          <a:xfrm>
            <a:off x="7145329" y="406724"/>
            <a:ext cx="119476" cy="117816"/>
          </a:xfrm>
          <a:custGeom>
            <a:avLst/>
            <a:gdLst/>
            <a:ahLst/>
            <a:cxnLst/>
            <a:rect l="l" t="t" r="r" b="b"/>
            <a:pathLst>
              <a:path w="2519" h="2484" fill="none" extrusionOk="0">
                <a:moveTo>
                  <a:pt x="2518" y="1050"/>
                </a:moveTo>
                <a:cubicBezTo>
                  <a:pt x="2518" y="2029"/>
                  <a:pt x="1364" y="2484"/>
                  <a:pt x="700" y="1819"/>
                </a:cubicBezTo>
                <a:cubicBezTo>
                  <a:pt x="1" y="1155"/>
                  <a:pt x="490" y="1"/>
                  <a:pt x="1434" y="1"/>
                </a:cubicBezTo>
                <a:cubicBezTo>
                  <a:pt x="2029" y="1"/>
                  <a:pt x="2518" y="456"/>
                  <a:pt x="2518"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400" name="Google Shape;25400;p40"/>
          <p:cNvGrpSpPr/>
          <p:nvPr/>
        </p:nvGrpSpPr>
        <p:grpSpPr>
          <a:xfrm>
            <a:off x="7896236" y="326309"/>
            <a:ext cx="227241" cy="278656"/>
            <a:chOff x="7314226" y="2364570"/>
            <a:chExt cx="170431" cy="208992"/>
          </a:xfrm>
        </p:grpSpPr>
        <p:sp>
          <p:nvSpPr>
            <p:cNvPr id="25401" name="Google Shape;25401;p4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4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4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4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405" name="Google Shape;25405;p40"/>
          <p:cNvSpPr/>
          <p:nvPr/>
        </p:nvSpPr>
        <p:spPr>
          <a:xfrm>
            <a:off x="9546200" y="266600"/>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406" name="Google Shape;25406;p40"/>
          <p:cNvGrpSpPr/>
          <p:nvPr/>
        </p:nvGrpSpPr>
        <p:grpSpPr>
          <a:xfrm>
            <a:off x="10128069" y="662143"/>
            <a:ext cx="227241" cy="278656"/>
            <a:chOff x="7314226" y="2364570"/>
            <a:chExt cx="170431" cy="208992"/>
          </a:xfrm>
        </p:grpSpPr>
        <p:sp>
          <p:nvSpPr>
            <p:cNvPr id="25407" name="Google Shape;25407;p4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4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4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4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11" name="Google Shape;25411;p40"/>
          <p:cNvGrpSpPr/>
          <p:nvPr/>
        </p:nvGrpSpPr>
        <p:grpSpPr>
          <a:xfrm>
            <a:off x="10940436" y="296460"/>
            <a:ext cx="227241" cy="278656"/>
            <a:chOff x="7314226" y="2364570"/>
            <a:chExt cx="170431" cy="208992"/>
          </a:xfrm>
        </p:grpSpPr>
        <p:sp>
          <p:nvSpPr>
            <p:cNvPr id="25412" name="Google Shape;25412;p4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4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4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4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416" name="Google Shape;25416;p40"/>
          <p:cNvSpPr/>
          <p:nvPr/>
        </p:nvSpPr>
        <p:spPr>
          <a:xfrm>
            <a:off x="11887125" y="4058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17" name="Google Shape;25417;p40"/>
          <p:cNvSpPr/>
          <p:nvPr/>
        </p:nvSpPr>
        <p:spPr>
          <a:xfrm>
            <a:off x="8584691" y="741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4833527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5418"/>
        <p:cNvGrpSpPr/>
        <p:nvPr/>
      </p:nvGrpSpPr>
      <p:grpSpPr>
        <a:xfrm>
          <a:off x="0" y="0"/>
          <a:ext cx="0" cy="0"/>
          <a:chOff x="0" y="0"/>
          <a:chExt cx="0" cy="0"/>
        </a:xfrm>
      </p:grpSpPr>
      <p:grpSp>
        <p:nvGrpSpPr>
          <p:cNvPr id="25419" name="Google Shape;25419;p41"/>
          <p:cNvGrpSpPr/>
          <p:nvPr/>
        </p:nvGrpSpPr>
        <p:grpSpPr>
          <a:xfrm>
            <a:off x="-59163" y="-149462"/>
            <a:ext cx="12310325" cy="7156923"/>
            <a:chOff x="-36097" y="-112100"/>
            <a:chExt cx="9232744" cy="5367692"/>
          </a:xfrm>
        </p:grpSpPr>
        <p:sp>
          <p:nvSpPr>
            <p:cNvPr id="25420" name="Google Shape;25420;p41"/>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41"/>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41"/>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41"/>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41"/>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41"/>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6" name="Google Shape;25426;p41"/>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7" name="Google Shape;25427;p41"/>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8" name="Google Shape;25428;p41"/>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41"/>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41"/>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41"/>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41"/>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41"/>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41"/>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41"/>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41"/>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41"/>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41"/>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41"/>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41"/>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41"/>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41"/>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41"/>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41"/>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41"/>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41"/>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41"/>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41"/>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41"/>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41"/>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41"/>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41"/>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41"/>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41"/>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41"/>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41"/>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41"/>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41"/>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41"/>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41"/>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41"/>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41"/>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41"/>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41"/>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41"/>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41"/>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41"/>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41"/>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41"/>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41"/>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41"/>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41"/>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41"/>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41"/>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41"/>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41"/>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41"/>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41"/>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41"/>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41"/>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41"/>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41"/>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41"/>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41"/>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41"/>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41"/>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41"/>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41"/>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41"/>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41"/>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41"/>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41"/>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41"/>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41"/>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41"/>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41"/>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41"/>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41"/>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41"/>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41"/>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41"/>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41"/>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41"/>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41"/>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41"/>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41"/>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41"/>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41"/>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41"/>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41"/>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41"/>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41"/>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41"/>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41"/>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41"/>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41"/>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41"/>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41"/>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41"/>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41"/>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41"/>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41"/>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41"/>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41"/>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41"/>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41"/>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41"/>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41"/>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41"/>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41"/>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41"/>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41"/>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41"/>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41"/>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41"/>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41"/>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41"/>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41"/>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41"/>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41"/>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41"/>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41"/>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41"/>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41"/>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41"/>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41"/>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41"/>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41"/>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41"/>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41"/>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41"/>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41"/>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41"/>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41"/>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41"/>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41"/>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41"/>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41"/>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41"/>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41"/>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41"/>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41"/>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41"/>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41"/>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41"/>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41"/>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41"/>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41"/>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41"/>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41"/>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41"/>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41"/>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41"/>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41"/>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41"/>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41"/>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41"/>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41"/>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41"/>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41"/>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41"/>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41"/>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41"/>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41"/>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41"/>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41"/>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41"/>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41"/>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41"/>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41"/>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41"/>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41"/>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41"/>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41"/>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41"/>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41"/>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41"/>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41"/>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41"/>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41"/>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41"/>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41"/>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41"/>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41"/>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41"/>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41"/>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41"/>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41"/>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41"/>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41"/>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41"/>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41"/>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41"/>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41"/>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41"/>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41"/>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41"/>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41"/>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41"/>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41"/>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41"/>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41"/>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41"/>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41"/>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41"/>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41"/>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41"/>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41"/>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41"/>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41"/>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41"/>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41"/>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41"/>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41"/>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41"/>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41"/>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41"/>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41"/>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41"/>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41"/>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41"/>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41"/>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41"/>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41"/>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41"/>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41"/>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41"/>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41"/>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41"/>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41"/>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41"/>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41"/>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41"/>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41"/>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41"/>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41"/>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41"/>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41"/>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41"/>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41"/>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41"/>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41"/>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41"/>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41"/>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41"/>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41"/>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41"/>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41"/>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41"/>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41"/>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41"/>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41"/>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41"/>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41"/>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41"/>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41"/>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41"/>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41"/>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41"/>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41"/>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41"/>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41"/>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41"/>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41"/>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41"/>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41"/>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41"/>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41"/>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41"/>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41"/>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41"/>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41"/>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41"/>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41"/>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41"/>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41"/>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41"/>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41"/>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41"/>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41"/>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41"/>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41"/>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41"/>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41"/>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41"/>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41"/>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41"/>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41"/>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41"/>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41"/>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41"/>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41"/>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41"/>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41"/>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41"/>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41"/>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41"/>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41"/>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41"/>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41"/>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41"/>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41"/>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41"/>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41"/>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41"/>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41"/>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41"/>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41"/>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41"/>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41"/>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41"/>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41"/>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41"/>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41"/>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41"/>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41"/>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41"/>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41"/>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41"/>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41"/>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41"/>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41"/>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41"/>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41"/>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41"/>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41"/>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41"/>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41"/>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41"/>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41"/>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41"/>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41"/>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41"/>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41"/>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41"/>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41"/>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41"/>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41"/>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41"/>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41"/>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41"/>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41"/>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41"/>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41"/>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41"/>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41"/>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41"/>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41"/>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41"/>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41"/>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41"/>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41"/>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41"/>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41"/>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41"/>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41"/>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41"/>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41"/>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41"/>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41"/>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41"/>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41"/>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41"/>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41"/>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41"/>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41"/>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41"/>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41"/>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41"/>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41"/>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41"/>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41"/>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41"/>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41"/>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41"/>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41"/>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41"/>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41"/>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41"/>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41"/>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41"/>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41"/>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41"/>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41"/>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41"/>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41"/>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41"/>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41"/>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41"/>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41"/>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41"/>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41"/>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41"/>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41"/>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41"/>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41"/>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41"/>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41"/>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41"/>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41"/>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41"/>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41"/>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41"/>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41"/>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41"/>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41"/>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41"/>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41"/>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41"/>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41"/>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41"/>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41"/>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41"/>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41"/>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41"/>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41"/>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41"/>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41"/>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41"/>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41"/>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41"/>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41"/>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41"/>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41"/>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41"/>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41"/>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41"/>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41"/>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41"/>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41"/>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41"/>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41"/>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41"/>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41"/>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41"/>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41"/>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41"/>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41"/>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41"/>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41"/>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41"/>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41"/>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41"/>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41"/>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41"/>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41"/>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41"/>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41"/>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41"/>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41"/>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41"/>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41"/>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41"/>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41"/>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41"/>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41"/>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41"/>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41"/>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41"/>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41"/>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41"/>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41"/>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41"/>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41"/>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41"/>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41"/>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41"/>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41"/>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41"/>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41"/>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41"/>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41"/>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41"/>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41"/>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41"/>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41"/>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41"/>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41"/>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41"/>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41"/>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41"/>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41"/>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41"/>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41"/>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41"/>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41"/>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41"/>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41"/>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9" name="Google Shape;25909;p41"/>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0" name="Google Shape;25910;p41"/>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41"/>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41"/>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41"/>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41"/>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41"/>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41"/>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41"/>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41"/>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41"/>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41"/>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41"/>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41"/>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41"/>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41"/>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41"/>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41"/>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41"/>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41"/>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41"/>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41"/>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41"/>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41"/>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41"/>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41"/>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41"/>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41"/>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41"/>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41"/>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41"/>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41"/>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41"/>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41"/>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41"/>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41"/>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41"/>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41"/>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41"/>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41"/>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41"/>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41"/>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41"/>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41"/>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41"/>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41"/>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41"/>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41"/>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41"/>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41"/>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41"/>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41"/>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41"/>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41"/>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41"/>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41"/>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41"/>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41"/>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41"/>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41"/>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41"/>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41"/>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41"/>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41"/>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41"/>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41"/>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41"/>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41"/>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41"/>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41"/>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41"/>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41"/>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41"/>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41"/>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41"/>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41"/>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41"/>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41"/>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41"/>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41"/>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41"/>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41"/>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41"/>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41"/>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41"/>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41"/>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41"/>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41"/>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41"/>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41"/>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41"/>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41"/>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41"/>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41"/>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3" name="Google Shape;26003;p41"/>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4" name="Google Shape;26004;p41"/>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41"/>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41"/>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41"/>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41"/>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41"/>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41"/>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41"/>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41"/>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41"/>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41"/>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41"/>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41"/>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41"/>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41"/>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41"/>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41"/>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41"/>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41"/>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41"/>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41"/>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41"/>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41"/>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41"/>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41"/>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41"/>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41"/>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41"/>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41"/>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41"/>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41"/>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41"/>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41"/>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41"/>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41"/>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41"/>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41"/>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41"/>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41"/>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41"/>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41"/>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41"/>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41"/>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41"/>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41"/>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41"/>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41"/>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41"/>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41"/>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41"/>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41"/>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55" name="Google Shape;26055;p41"/>
          <p:cNvGrpSpPr/>
          <p:nvPr/>
        </p:nvGrpSpPr>
        <p:grpSpPr>
          <a:xfrm>
            <a:off x="11071511" y="-116855"/>
            <a:ext cx="994212" cy="4458427"/>
            <a:chOff x="66432" y="-87641"/>
            <a:chExt cx="745659" cy="3343820"/>
          </a:xfrm>
        </p:grpSpPr>
        <p:sp>
          <p:nvSpPr>
            <p:cNvPr id="26056" name="Google Shape;26056;p41"/>
            <p:cNvSpPr/>
            <p:nvPr/>
          </p:nvSpPr>
          <p:spPr>
            <a:xfrm>
              <a:off x="67630" y="-87641"/>
              <a:ext cx="682826" cy="3343820"/>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41"/>
            <p:cNvSpPr/>
            <p:nvPr/>
          </p:nvSpPr>
          <p:spPr>
            <a:xfrm>
              <a:off x="598126" y="336961"/>
              <a:ext cx="213966" cy="606956"/>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41"/>
            <p:cNvSpPr/>
            <p:nvPr/>
          </p:nvSpPr>
          <p:spPr>
            <a:xfrm>
              <a:off x="248881" y="1814471"/>
              <a:ext cx="372248" cy="601867"/>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41"/>
            <p:cNvSpPr/>
            <p:nvPr/>
          </p:nvSpPr>
          <p:spPr>
            <a:xfrm>
              <a:off x="478503" y="1111534"/>
              <a:ext cx="285216" cy="604732"/>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41"/>
            <p:cNvSpPr/>
            <p:nvPr/>
          </p:nvSpPr>
          <p:spPr>
            <a:xfrm>
              <a:off x="66432" y="2552136"/>
              <a:ext cx="303350" cy="604519"/>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61" name="Google Shape;26061;p41"/>
          <p:cNvGrpSpPr/>
          <p:nvPr/>
        </p:nvGrpSpPr>
        <p:grpSpPr>
          <a:xfrm flipH="1">
            <a:off x="195616" y="-69264"/>
            <a:ext cx="1278059" cy="5730773"/>
            <a:chOff x="8090748" y="-51948"/>
            <a:chExt cx="958544" cy="4298080"/>
          </a:xfrm>
        </p:grpSpPr>
        <p:sp>
          <p:nvSpPr>
            <p:cNvPr id="26062" name="Google Shape;26062;p41"/>
            <p:cNvSpPr/>
            <p:nvPr/>
          </p:nvSpPr>
          <p:spPr>
            <a:xfrm>
              <a:off x="8092287" y="-51948"/>
              <a:ext cx="877771" cy="4298080"/>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41"/>
            <p:cNvSpPr/>
            <p:nvPr/>
          </p:nvSpPr>
          <p:spPr>
            <a:xfrm>
              <a:off x="8774240" y="493835"/>
              <a:ext cx="275052" cy="780170"/>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41"/>
            <p:cNvSpPr/>
            <p:nvPr/>
          </p:nvSpPr>
          <p:spPr>
            <a:xfrm>
              <a:off x="8325286" y="2393028"/>
              <a:ext cx="478524" cy="773628"/>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41"/>
            <p:cNvSpPr/>
            <p:nvPr/>
          </p:nvSpPr>
          <p:spPr>
            <a:xfrm>
              <a:off x="8620465" y="1489472"/>
              <a:ext cx="366645" cy="777311"/>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41"/>
            <p:cNvSpPr/>
            <p:nvPr/>
          </p:nvSpPr>
          <p:spPr>
            <a:xfrm>
              <a:off x="8090748" y="3341222"/>
              <a:ext cx="389955" cy="777036"/>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67" name="Google Shape;26067;p41"/>
          <p:cNvGrpSpPr/>
          <p:nvPr/>
        </p:nvGrpSpPr>
        <p:grpSpPr>
          <a:xfrm flipH="1">
            <a:off x="11454998" y="5534909"/>
            <a:ext cx="227241" cy="278656"/>
            <a:chOff x="7314226" y="2364570"/>
            <a:chExt cx="170431" cy="208992"/>
          </a:xfrm>
        </p:grpSpPr>
        <p:sp>
          <p:nvSpPr>
            <p:cNvPr id="26068" name="Google Shape;26068;p4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4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4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4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72" name="Google Shape;26072;p41"/>
          <p:cNvGrpSpPr/>
          <p:nvPr/>
        </p:nvGrpSpPr>
        <p:grpSpPr>
          <a:xfrm flipH="1">
            <a:off x="1705365" y="6037776"/>
            <a:ext cx="227241" cy="278656"/>
            <a:chOff x="7314226" y="2364570"/>
            <a:chExt cx="170431" cy="208992"/>
          </a:xfrm>
        </p:grpSpPr>
        <p:sp>
          <p:nvSpPr>
            <p:cNvPr id="26073" name="Google Shape;26073;p4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4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4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4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77" name="Google Shape;26077;p41"/>
          <p:cNvGrpSpPr/>
          <p:nvPr/>
        </p:nvGrpSpPr>
        <p:grpSpPr>
          <a:xfrm flipH="1">
            <a:off x="839232" y="6349227"/>
            <a:ext cx="227241" cy="278656"/>
            <a:chOff x="7314226" y="2364570"/>
            <a:chExt cx="170431" cy="208992"/>
          </a:xfrm>
        </p:grpSpPr>
        <p:sp>
          <p:nvSpPr>
            <p:cNvPr id="26078" name="Google Shape;26078;p41"/>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41"/>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41"/>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41"/>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082" name="Google Shape;26082;p41"/>
          <p:cNvSpPr/>
          <p:nvPr/>
        </p:nvSpPr>
        <p:spPr>
          <a:xfrm flipH="1">
            <a:off x="405981" y="56228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83" name="Google Shape;26083;p41"/>
          <p:cNvSpPr/>
          <p:nvPr/>
        </p:nvSpPr>
        <p:spPr>
          <a:xfrm flipH="1">
            <a:off x="2362307" y="62709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84" name="Google Shape;26084;p41"/>
          <p:cNvSpPr/>
          <p:nvPr/>
        </p:nvSpPr>
        <p:spPr>
          <a:xfrm flipH="1">
            <a:off x="3019448" y="63904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85" name="Google Shape;26085;p41"/>
          <p:cNvSpPr/>
          <p:nvPr/>
        </p:nvSpPr>
        <p:spPr>
          <a:xfrm flipH="1">
            <a:off x="10837582" y="6319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4810420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6086"/>
        <p:cNvGrpSpPr/>
        <p:nvPr/>
      </p:nvGrpSpPr>
      <p:grpSpPr>
        <a:xfrm>
          <a:off x="0" y="0"/>
          <a:ext cx="0" cy="0"/>
          <a:chOff x="0" y="0"/>
          <a:chExt cx="0" cy="0"/>
        </a:xfrm>
      </p:grpSpPr>
      <p:grpSp>
        <p:nvGrpSpPr>
          <p:cNvPr id="26087" name="Google Shape;26087;p42"/>
          <p:cNvGrpSpPr/>
          <p:nvPr/>
        </p:nvGrpSpPr>
        <p:grpSpPr>
          <a:xfrm>
            <a:off x="-59163" y="-149462"/>
            <a:ext cx="12310325" cy="7156923"/>
            <a:chOff x="-36097" y="-112100"/>
            <a:chExt cx="9232744" cy="5367692"/>
          </a:xfrm>
        </p:grpSpPr>
        <p:sp>
          <p:nvSpPr>
            <p:cNvPr id="26088" name="Google Shape;26088;p42"/>
            <p:cNvSpPr/>
            <p:nvPr/>
          </p:nvSpPr>
          <p:spPr>
            <a:xfrm rot="2700000">
              <a:off x="19464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42"/>
            <p:cNvSpPr/>
            <p:nvPr/>
          </p:nvSpPr>
          <p:spPr>
            <a:xfrm rot="2700000">
              <a:off x="23328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42"/>
            <p:cNvSpPr/>
            <p:nvPr/>
          </p:nvSpPr>
          <p:spPr>
            <a:xfrm rot="2700000">
              <a:off x="271920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42"/>
            <p:cNvSpPr/>
            <p:nvPr/>
          </p:nvSpPr>
          <p:spPr>
            <a:xfrm rot="2700000">
              <a:off x="310557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42"/>
            <p:cNvSpPr/>
            <p:nvPr/>
          </p:nvSpPr>
          <p:spPr>
            <a:xfrm rot="2700000">
              <a:off x="19464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42"/>
            <p:cNvSpPr/>
            <p:nvPr/>
          </p:nvSpPr>
          <p:spPr>
            <a:xfrm rot="2700000">
              <a:off x="23328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42"/>
            <p:cNvSpPr/>
            <p:nvPr/>
          </p:nvSpPr>
          <p:spPr>
            <a:xfrm rot="2700000">
              <a:off x="271920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42"/>
            <p:cNvSpPr/>
            <p:nvPr/>
          </p:nvSpPr>
          <p:spPr>
            <a:xfrm rot="2700000">
              <a:off x="310557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42"/>
            <p:cNvSpPr/>
            <p:nvPr/>
          </p:nvSpPr>
          <p:spPr>
            <a:xfrm rot="2700000">
              <a:off x="218270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7" name="Google Shape;26097;p42"/>
            <p:cNvSpPr/>
            <p:nvPr/>
          </p:nvSpPr>
          <p:spPr>
            <a:xfrm rot="2700000">
              <a:off x="25690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8" name="Google Shape;26098;p42"/>
            <p:cNvSpPr/>
            <p:nvPr/>
          </p:nvSpPr>
          <p:spPr>
            <a:xfrm rot="2700000">
              <a:off x="295545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9" name="Google Shape;26099;p42"/>
            <p:cNvSpPr/>
            <p:nvPr/>
          </p:nvSpPr>
          <p:spPr>
            <a:xfrm rot="2700000">
              <a:off x="349194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0" name="Google Shape;26100;p42"/>
            <p:cNvSpPr/>
            <p:nvPr/>
          </p:nvSpPr>
          <p:spPr>
            <a:xfrm rot="2700000">
              <a:off x="349194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1" name="Google Shape;26101;p42"/>
            <p:cNvSpPr/>
            <p:nvPr/>
          </p:nvSpPr>
          <p:spPr>
            <a:xfrm rot="2700000">
              <a:off x="334182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2" name="Google Shape;26102;p42"/>
            <p:cNvSpPr/>
            <p:nvPr/>
          </p:nvSpPr>
          <p:spPr>
            <a:xfrm rot="2700000">
              <a:off x="387831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3" name="Google Shape;26103;p42"/>
            <p:cNvSpPr/>
            <p:nvPr/>
          </p:nvSpPr>
          <p:spPr>
            <a:xfrm rot="2700000">
              <a:off x="387831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4" name="Google Shape;26104;p42"/>
            <p:cNvSpPr/>
            <p:nvPr/>
          </p:nvSpPr>
          <p:spPr>
            <a:xfrm rot="2700000">
              <a:off x="372819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5" name="Google Shape;26105;p42"/>
            <p:cNvSpPr/>
            <p:nvPr/>
          </p:nvSpPr>
          <p:spPr>
            <a:xfrm rot="2700000">
              <a:off x="4264681"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6" name="Google Shape;26106;p42"/>
            <p:cNvSpPr/>
            <p:nvPr/>
          </p:nvSpPr>
          <p:spPr>
            <a:xfrm rot="2700000">
              <a:off x="4264681"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7" name="Google Shape;26107;p42"/>
            <p:cNvSpPr/>
            <p:nvPr/>
          </p:nvSpPr>
          <p:spPr>
            <a:xfrm rot="2700000">
              <a:off x="4114564"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8" name="Google Shape;26108;p42"/>
            <p:cNvSpPr/>
            <p:nvPr/>
          </p:nvSpPr>
          <p:spPr>
            <a:xfrm rot="2700000">
              <a:off x="465105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9" name="Google Shape;26109;p42"/>
            <p:cNvSpPr/>
            <p:nvPr/>
          </p:nvSpPr>
          <p:spPr>
            <a:xfrm rot="2700000">
              <a:off x="465105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0" name="Google Shape;26110;p42"/>
            <p:cNvSpPr/>
            <p:nvPr/>
          </p:nvSpPr>
          <p:spPr>
            <a:xfrm rot="2700000">
              <a:off x="450093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1" name="Google Shape;26111;p42"/>
            <p:cNvSpPr/>
            <p:nvPr/>
          </p:nvSpPr>
          <p:spPr>
            <a:xfrm rot="2700000">
              <a:off x="19464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2" name="Google Shape;26112;p42"/>
            <p:cNvSpPr/>
            <p:nvPr/>
          </p:nvSpPr>
          <p:spPr>
            <a:xfrm rot="2700000">
              <a:off x="23328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3" name="Google Shape;26113;p42"/>
            <p:cNvSpPr/>
            <p:nvPr/>
          </p:nvSpPr>
          <p:spPr>
            <a:xfrm rot="2700000">
              <a:off x="271920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4" name="Google Shape;26114;p42"/>
            <p:cNvSpPr/>
            <p:nvPr/>
          </p:nvSpPr>
          <p:spPr>
            <a:xfrm rot="2700000">
              <a:off x="310557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5" name="Google Shape;26115;p42"/>
            <p:cNvSpPr/>
            <p:nvPr/>
          </p:nvSpPr>
          <p:spPr>
            <a:xfrm rot="2700000">
              <a:off x="19464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6" name="Google Shape;26116;p42"/>
            <p:cNvSpPr/>
            <p:nvPr/>
          </p:nvSpPr>
          <p:spPr>
            <a:xfrm rot="2700000">
              <a:off x="23328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7" name="Google Shape;26117;p42"/>
            <p:cNvSpPr/>
            <p:nvPr/>
          </p:nvSpPr>
          <p:spPr>
            <a:xfrm rot="2700000">
              <a:off x="271920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8" name="Google Shape;26118;p42"/>
            <p:cNvSpPr/>
            <p:nvPr/>
          </p:nvSpPr>
          <p:spPr>
            <a:xfrm rot="2700000">
              <a:off x="310557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9" name="Google Shape;26119;p42"/>
            <p:cNvSpPr/>
            <p:nvPr/>
          </p:nvSpPr>
          <p:spPr>
            <a:xfrm rot="2700000">
              <a:off x="218270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0" name="Google Shape;26120;p42"/>
            <p:cNvSpPr/>
            <p:nvPr/>
          </p:nvSpPr>
          <p:spPr>
            <a:xfrm rot="2700000">
              <a:off x="25690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1" name="Google Shape;26121;p42"/>
            <p:cNvSpPr/>
            <p:nvPr/>
          </p:nvSpPr>
          <p:spPr>
            <a:xfrm rot="2700000">
              <a:off x="295545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2" name="Google Shape;26122;p42"/>
            <p:cNvSpPr/>
            <p:nvPr/>
          </p:nvSpPr>
          <p:spPr>
            <a:xfrm rot="2700000">
              <a:off x="349194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3" name="Google Shape;26123;p42"/>
            <p:cNvSpPr/>
            <p:nvPr/>
          </p:nvSpPr>
          <p:spPr>
            <a:xfrm rot="2700000">
              <a:off x="349194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4" name="Google Shape;26124;p42"/>
            <p:cNvSpPr/>
            <p:nvPr/>
          </p:nvSpPr>
          <p:spPr>
            <a:xfrm rot="2700000">
              <a:off x="334182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5" name="Google Shape;26125;p42"/>
            <p:cNvSpPr/>
            <p:nvPr/>
          </p:nvSpPr>
          <p:spPr>
            <a:xfrm rot="2700000">
              <a:off x="387831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6" name="Google Shape;26126;p42"/>
            <p:cNvSpPr/>
            <p:nvPr/>
          </p:nvSpPr>
          <p:spPr>
            <a:xfrm rot="2700000">
              <a:off x="387831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7" name="Google Shape;26127;p42"/>
            <p:cNvSpPr/>
            <p:nvPr/>
          </p:nvSpPr>
          <p:spPr>
            <a:xfrm rot="2700000">
              <a:off x="372819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8" name="Google Shape;26128;p42"/>
            <p:cNvSpPr/>
            <p:nvPr/>
          </p:nvSpPr>
          <p:spPr>
            <a:xfrm rot="2700000">
              <a:off x="4264681"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9" name="Google Shape;26129;p42"/>
            <p:cNvSpPr/>
            <p:nvPr/>
          </p:nvSpPr>
          <p:spPr>
            <a:xfrm rot="2700000">
              <a:off x="4264681"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0" name="Google Shape;26130;p42"/>
            <p:cNvSpPr/>
            <p:nvPr/>
          </p:nvSpPr>
          <p:spPr>
            <a:xfrm rot="2700000">
              <a:off x="4114564"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1" name="Google Shape;26131;p42"/>
            <p:cNvSpPr/>
            <p:nvPr/>
          </p:nvSpPr>
          <p:spPr>
            <a:xfrm rot="2700000">
              <a:off x="465105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2" name="Google Shape;26132;p42"/>
            <p:cNvSpPr/>
            <p:nvPr/>
          </p:nvSpPr>
          <p:spPr>
            <a:xfrm rot="2700000">
              <a:off x="465105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3" name="Google Shape;26133;p42"/>
            <p:cNvSpPr/>
            <p:nvPr/>
          </p:nvSpPr>
          <p:spPr>
            <a:xfrm rot="2700000">
              <a:off x="450093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4" name="Google Shape;26134;p42"/>
            <p:cNvSpPr/>
            <p:nvPr/>
          </p:nvSpPr>
          <p:spPr>
            <a:xfrm rot="2700000">
              <a:off x="218270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5" name="Google Shape;26135;p42"/>
            <p:cNvSpPr/>
            <p:nvPr/>
          </p:nvSpPr>
          <p:spPr>
            <a:xfrm rot="2700000">
              <a:off x="25690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6" name="Google Shape;26136;p42"/>
            <p:cNvSpPr/>
            <p:nvPr/>
          </p:nvSpPr>
          <p:spPr>
            <a:xfrm rot="2700000">
              <a:off x="295545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7" name="Google Shape;26137;p42"/>
            <p:cNvSpPr/>
            <p:nvPr/>
          </p:nvSpPr>
          <p:spPr>
            <a:xfrm rot="2700000">
              <a:off x="334182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8" name="Google Shape;26138;p42"/>
            <p:cNvSpPr/>
            <p:nvPr/>
          </p:nvSpPr>
          <p:spPr>
            <a:xfrm rot="2700000">
              <a:off x="372819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9" name="Google Shape;26139;p42"/>
            <p:cNvSpPr/>
            <p:nvPr/>
          </p:nvSpPr>
          <p:spPr>
            <a:xfrm rot="2700000">
              <a:off x="4114564"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0" name="Google Shape;26140;p42"/>
            <p:cNvSpPr/>
            <p:nvPr/>
          </p:nvSpPr>
          <p:spPr>
            <a:xfrm rot="2700000">
              <a:off x="450093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1" name="Google Shape;26141;p42"/>
            <p:cNvSpPr/>
            <p:nvPr/>
          </p:nvSpPr>
          <p:spPr>
            <a:xfrm rot="2700000">
              <a:off x="19464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2" name="Google Shape;26142;p42"/>
            <p:cNvSpPr/>
            <p:nvPr/>
          </p:nvSpPr>
          <p:spPr>
            <a:xfrm rot="2700000">
              <a:off x="23328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3" name="Google Shape;26143;p42"/>
            <p:cNvSpPr/>
            <p:nvPr/>
          </p:nvSpPr>
          <p:spPr>
            <a:xfrm rot="2700000">
              <a:off x="271920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4" name="Google Shape;26144;p42"/>
            <p:cNvSpPr/>
            <p:nvPr/>
          </p:nvSpPr>
          <p:spPr>
            <a:xfrm rot="2700000">
              <a:off x="310557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5" name="Google Shape;26145;p42"/>
            <p:cNvSpPr/>
            <p:nvPr/>
          </p:nvSpPr>
          <p:spPr>
            <a:xfrm rot="2700000">
              <a:off x="349194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6" name="Google Shape;26146;p42"/>
            <p:cNvSpPr/>
            <p:nvPr/>
          </p:nvSpPr>
          <p:spPr>
            <a:xfrm rot="2700000">
              <a:off x="387831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7" name="Google Shape;26147;p42"/>
            <p:cNvSpPr/>
            <p:nvPr/>
          </p:nvSpPr>
          <p:spPr>
            <a:xfrm rot="2700000">
              <a:off x="4264681"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8" name="Google Shape;26148;p42"/>
            <p:cNvSpPr/>
            <p:nvPr/>
          </p:nvSpPr>
          <p:spPr>
            <a:xfrm rot="2700000">
              <a:off x="465105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9" name="Google Shape;26149;p42"/>
            <p:cNvSpPr/>
            <p:nvPr/>
          </p:nvSpPr>
          <p:spPr>
            <a:xfrm rot="2700000">
              <a:off x="218270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0" name="Google Shape;26150;p42"/>
            <p:cNvSpPr/>
            <p:nvPr/>
          </p:nvSpPr>
          <p:spPr>
            <a:xfrm rot="2700000">
              <a:off x="25690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1" name="Google Shape;26151;p42"/>
            <p:cNvSpPr/>
            <p:nvPr/>
          </p:nvSpPr>
          <p:spPr>
            <a:xfrm rot="2700000">
              <a:off x="295545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2" name="Google Shape;26152;p42"/>
            <p:cNvSpPr/>
            <p:nvPr/>
          </p:nvSpPr>
          <p:spPr>
            <a:xfrm rot="2700000">
              <a:off x="334182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3" name="Google Shape;26153;p42"/>
            <p:cNvSpPr/>
            <p:nvPr/>
          </p:nvSpPr>
          <p:spPr>
            <a:xfrm rot="2700000">
              <a:off x="372819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4" name="Google Shape;26154;p42"/>
            <p:cNvSpPr/>
            <p:nvPr/>
          </p:nvSpPr>
          <p:spPr>
            <a:xfrm rot="2700000">
              <a:off x="4114564"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5" name="Google Shape;26155;p42"/>
            <p:cNvSpPr/>
            <p:nvPr/>
          </p:nvSpPr>
          <p:spPr>
            <a:xfrm rot="2700000">
              <a:off x="450093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6" name="Google Shape;26156;p42"/>
            <p:cNvSpPr/>
            <p:nvPr/>
          </p:nvSpPr>
          <p:spPr>
            <a:xfrm rot="2700000">
              <a:off x="503742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7" name="Google Shape;26157;p42"/>
            <p:cNvSpPr/>
            <p:nvPr/>
          </p:nvSpPr>
          <p:spPr>
            <a:xfrm rot="2700000">
              <a:off x="503742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8" name="Google Shape;26158;p42"/>
            <p:cNvSpPr/>
            <p:nvPr/>
          </p:nvSpPr>
          <p:spPr>
            <a:xfrm rot="2700000">
              <a:off x="503742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9" name="Google Shape;26159;p42"/>
            <p:cNvSpPr/>
            <p:nvPr/>
          </p:nvSpPr>
          <p:spPr>
            <a:xfrm rot="2700000">
              <a:off x="503742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0" name="Google Shape;26160;p42"/>
            <p:cNvSpPr/>
            <p:nvPr/>
          </p:nvSpPr>
          <p:spPr>
            <a:xfrm rot="2700000">
              <a:off x="503742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1" name="Google Shape;26161;p42"/>
            <p:cNvSpPr/>
            <p:nvPr/>
          </p:nvSpPr>
          <p:spPr>
            <a:xfrm rot="2700000">
              <a:off x="488730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2" name="Google Shape;26162;p42"/>
            <p:cNvSpPr/>
            <p:nvPr/>
          </p:nvSpPr>
          <p:spPr>
            <a:xfrm rot="2700000">
              <a:off x="488730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3" name="Google Shape;26163;p42"/>
            <p:cNvSpPr/>
            <p:nvPr/>
          </p:nvSpPr>
          <p:spPr>
            <a:xfrm rot="2700000">
              <a:off x="488730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4" name="Google Shape;26164;p42"/>
            <p:cNvSpPr/>
            <p:nvPr/>
          </p:nvSpPr>
          <p:spPr>
            <a:xfrm rot="2700000">
              <a:off x="488730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5" name="Google Shape;26165;p42"/>
            <p:cNvSpPr/>
            <p:nvPr/>
          </p:nvSpPr>
          <p:spPr>
            <a:xfrm rot="2700000">
              <a:off x="527367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6" name="Google Shape;26166;p42"/>
            <p:cNvSpPr/>
            <p:nvPr/>
          </p:nvSpPr>
          <p:spPr>
            <a:xfrm rot="2700000">
              <a:off x="527367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7" name="Google Shape;26167;p42"/>
            <p:cNvSpPr/>
            <p:nvPr/>
          </p:nvSpPr>
          <p:spPr>
            <a:xfrm rot="2700000">
              <a:off x="527367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8" name="Google Shape;26168;p42"/>
            <p:cNvSpPr/>
            <p:nvPr/>
          </p:nvSpPr>
          <p:spPr>
            <a:xfrm rot="2700000">
              <a:off x="527367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9" name="Google Shape;26169;p42"/>
            <p:cNvSpPr/>
            <p:nvPr/>
          </p:nvSpPr>
          <p:spPr>
            <a:xfrm rot="2700000">
              <a:off x="542379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0" name="Google Shape;26170;p42"/>
            <p:cNvSpPr/>
            <p:nvPr/>
          </p:nvSpPr>
          <p:spPr>
            <a:xfrm rot="2700000">
              <a:off x="542379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1" name="Google Shape;26171;p42"/>
            <p:cNvSpPr/>
            <p:nvPr/>
          </p:nvSpPr>
          <p:spPr>
            <a:xfrm rot="2700000">
              <a:off x="542379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2" name="Google Shape;26172;p42"/>
            <p:cNvSpPr/>
            <p:nvPr/>
          </p:nvSpPr>
          <p:spPr>
            <a:xfrm rot="2700000">
              <a:off x="542379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3" name="Google Shape;26173;p42"/>
            <p:cNvSpPr/>
            <p:nvPr/>
          </p:nvSpPr>
          <p:spPr>
            <a:xfrm rot="2700000">
              <a:off x="542379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4" name="Google Shape;26174;p42"/>
            <p:cNvSpPr/>
            <p:nvPr/>
          </p:nvSpPr>
          <p:spPr>
            <a:xfrm rot="2700000">
              <a:off x="566005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5" name="Google Shape;26175;p42"/>
            <p:cNvSpPr/>
            <p:nvPr/>
          </p:nvSpPr>
          <p:spPr>
            <a:xfrm rot="2700000">
              <a:off x="566005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6" name="Google Shape;26176;p42"/>
            <p:cNvSpPr/>
            <p:nvPr/>
          </p:nvSpPr>
          <p:spPr>
            <a:xfrm rot="2700000">
              <a:off x="566005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7" name="Google Shape;26177;p42"/>
            <p:cNvSpPr/>
            <p:nvPr/>
          </p:nvSpPr>
          <p:spPr>
            <a:xfrm rot="2700000">
              <a:off x="566005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8" name="Google Shape;26178;p42"/>
            <p:cNvSpPr/>
            <p:nvPr/>
          </p:nvSpPr>
          <p:spPr>
            <a:xfrm rot="2700000">
              <a:off x="19464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9" name="Google Shape;26179;p42"/>
            <p:cNvSpPr/>
            <p:nvPr/>
          </p:nvSpPr>
          <p:spPr>
            <a:xfrm rot="2700000">
              <a:off x="23328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0" name="Google Shape;26180;p42"/>
            <p:cNvSpPr/>
            <p:nvPr/>
          </p:nvSpPr>
          <p:spPr>
            <a:xfrm rot="2700000">
              <a:off x="271920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1" name="Google Shape;26181;p42"/>
            <p:cNvSpPr/>
            <p:nvPr/>
          </p:nvSpPr>
          <p:spPr>
            <a:xfrm rot="2700000">
              <a:off x="310557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2" name="Google Shape;26182;p42"/>
            <p:cNvSpPr/>
            <p:nvPr/>
          </p:nvSpPr>
          <p:spPr>
            <a:xfrm rot="2700000">
              <a:off x="349194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3" name="Google Shape;26183;p42"/>
            <p:cNvSpPr/>
            <p:nvPr/>
          </p:nvSpPr>
          <p:spPr>
            <a:xfrm rot="2700000">
              <a:off x="387831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4" name="Google Shape;26184;p42"/>
            <p:cNvSpPr/>
            <p:nvPr/>
          </p:nvSpPr>
          <p:spPr>
            <a:xfrm rot="2700000">
              <a:off x="4264681"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5" name="Google Shape;26185;p42"/>
            <p:cNvSpPr/>
            <p:nvPr/>
          </p:nvSpPr>
          <p:spPr>
            <a:xfrm rot="2700000">
              <a:off x="465105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6" name="Google Shape;26186;p42"/>
            <p:cNvSpPr/>
            <p:nvPr/>
          </p:nvSpPr>
          <p:spPr>
            <a:xfrm rot="2700000">
              <a:off x="503742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7" name="Google Shape;26187;p42"/>
            <p:cNvSpPr/>
            <p:nvPr/>
          </p:nvSpPr>
          <p:spPr>
            <a:xfrm rot="2700000">
              <a:off x="542379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8" name="Google Shape;26188;p42"/>
            <p:cNvSpPr/>
            <p:nvPr/>
          </p:nvSpPr>
          <p:spPr>
            <a:xfrm rot="2700000">
              <a:off x="218270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9" name="Google Shape;26189;p42"/>
            <p:cNvSpPr/>
            <p:nvPr/>
          </p:nvSpPr>
          <p:spPr>
            <a:xfrm rot="2700000">
              <a:off x="25690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0" name="Google Shape;26190;p42"/>
            <p:cNvSpPr/>
            <p:nvPr/>
          </p:nvSpPr>
          <p:spPr>
            <a:xfrm rot="2700000">
              <a:off x="295545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1" name="Google Shape;26191;p42"/>
            <p:cNvSpPr/>
            <p:nvPr/>
          </p:nvSpPr>
          <p:spPr>
            <a:xfrm rot="2700000">
              <a:off x="334182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2" name="Google Shape;26192;p42"/>
            <p:cNvSpPr/>
            <p:nvPr/>
          </p:nvSpPr>
          <p:spPr>
            <a:xfrm rot="2700000">
              <a:off x="372819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3" name="Google Shape;26193;p42"/>
            <p:cNvSpPr/>
            <p:nvPr/>
          </p:nvSpPr>
          <p:spPr>
            <a:xfrm rot="2700000">
              <a:off x="4114564"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4" name="Google Shape;26194;p42"/>
            <p:cNvSpPr/>
            <p:nvPr/>
          </p:nvSpPr>
          <p:spPr>
            <a:xfrm rot="2700000">
              <a:off x="450093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5" name="Google Shape;26195;p42"/>
            <p:cNvSpPr/>
            <p:nvPr/>
          </p:nvSpPr>
          <p:spPr>
            <a:xfrm rot="2700000">
              <a:off x="488730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6" name="Google Shape;26196;p42"/>
            <p:cNvSpPr/>
            <p:nvPr/>
          </p:nvSpPr>
          <p:spPr>
            <a:xfrm rot="2700000">
              <a:off x="527367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7" name="Google Shape;26197;p42"/>
            <p:cNvSpPr/>
            <p:nvPr/>
          </p:nvSpPr>
          <p:spPr>
            <a:xfrm rot="2700000">
              <a:off x="566005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8" name="Google Shape;26198;p42"/>
            <p:cNvSpPr/>
            <p:nvPr/>
          </p:nvSpPr>
          <p:spPr>
            <a:xfrm rot="2700000">
              <a:off x="581016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9" name="Google Shape;26199;p42"/>
            <p:cNvSpPr/>
            <p:nvPr/>
          </p:nvSpPr>
          <p:spPr>
            <a:xfrm rot="2700000">
              <a:off x="581016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0" name="Google Shape;26200;p42"/>
            <p:cNvSpPr/>
            <p:nvPr/>
          </p:nvSpPr>
          <p:spPr>
            <a:xfrm rot="2700000">
              <a:off x="581016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1" name="Google Shape;26201;p42"/>
            <p:cNvSpPr/>
            <p:nvPr/>
          </p:nvSpPr>
          <p:spPr>
            <a:xfrm rot="2700000">
              <a:off x="581016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2" name="Google Shape;26202;p42"/>
            <p:cNvSpPr/>
            <p:nvPr/>
          </p:nvSpPr>
          <p:spPr>
            <a:xfrm rot="2700000">
              <a:off x="581016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3" name="Google Shape;26203;p42"/>
            <p:cNvSpPr/>
            <p:nvPr/>
          </p:nvSpPr>
          <p:spPr>
            <a:xfrm rot="2700000">
              <a:off x="581016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4" name="Google Shape;26204;p42"/>
            <p:cNvSpPr/>
            <p:nvPr/>
          </p:nvSpPr>
          <p:spPr>
            <a:xfrm rot="2700000">
              <a:off x="19464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5" name="Google Shape;26205;p42"/>
            <p:cNvSpPr/>
            <p:nvPr/>
          </p:nvSpPr>
          <p:spPr>
            <a:xfrm rot="2700000">
              <a:off x="23328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6" name="Google Shape;26206;p42"/>
            <p:cNvSpPr/>
            <p:nvPr/>
          </p:nvSpPr>
          <p:spPr>
            <a:xfrm rot="2700000">
              <a:off x="271920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7" name="Google Shape;26207;p42"/>
            <p:cNvSpPr/>
            <p:nvPr/>
          </p:nvSpPr>
          <p:spPr>
            <a:xfrm rot="2700000">
              <a:off x="310557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8" name="Google Shape;26208;p42"/>
            <p:cNvSpPr/>
            <p:nvPr/>
          </p:nvSpPr>
          <p:spPr>
            <a:xfrm rot="2700000">
              <a:off x="349194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9" name="Google Shape;26209;p42"/>
            <p:cNvSpPr/>
            <p:nvPr/>
          </p:nvSpPr>
          <p:spPr>
            <a:xfrm rot="2700000">
              <a:off x="387831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0" name="Google Shape;26210;p42"/>
            <p:cNvSpPr/>
            <p:nvPr/>
          </p:nvSpPr>
          <p:spPr>
            <a:xfrm rot="2700000">
              <a:off x="4264681"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1" name="Google Shape;26211;p42"/>
            <p:cNvSpPr/>
            <p:nvPr/>
          </p:nvSpPr>
          <p:spPr>
            <a:xfrm rot="2700000">
              <a:off x="465105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2" name="Google Shape;26212;p42"/>
            <p:cNvSpPr/>
            <p:nvPr/>
          </p:nvSpPr>
          <p:spPr>
            <a:xfrm rot="2700000">
              <a:off x="19464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3" name="Google Shape;26213;p42"/>
            <p:cNvSpPr/>
            <p:nvPr/>
          </p:nvSpPr>
          <p:spPr>
            <a:xfrm rot="2700000">
              <a:off x="23328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4" name="Google Shape;26214;p42"/>
            <p:cNvSpPr/>
            <p:nvPr/>
          </p:nvSpPr>
          <p:spPr>
            <a:xfrm rot="2700000">
              <a:off x="271920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5" name="Google Shape;26215;p42"/>
            <p:cNvSpPr/>
            <p:nvPr/>
          </p:nvSpPr>
          <p:spPr>
            <a:xfrm rot="2700000">
              <a:off x="310557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6" name="Google Shape;26216;p42"/>
            <p:cNvSpPr/>
            <p:nvPr/>
          </p:nvSpPr>
          <p:spPr>
            <a:xfrm rot="2700000">
              <a:off x="349194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7" name="Google Shape;26217;p42"/>
            <p:cNvSpPr/>
            <p:nvPr/>
          </p:nvSpPr>
          <p:spPr>
            <a:xfrm rot="2700000">
              <a:off x="387831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8" name="Google Shape;26218;p42"/>
            <p:cNvSpPr/>
            <p:nvPr/>
          </p:nvSpPr>
          <p:spPr>
            <a:xfrm rot="2700000">
              <a:off x="4264681"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9" name="Google Shape;26219;p42"/>
            <p:cNvSpPr/>
            <p:nvPr/>
          </p:nvSpPr>
          <p:spPr>
            <a:xfrm rot="2700000">
              <a:off x="465105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0" name="Google Shape;26220;p42"/>
            <p:cNvSpPr/>
            <p:nvPr/>
          </p:nvSpPr>
          <p:spPr>
            <a:xfrm rot="2700000">
              <a:off x="218270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1" name="Google Shape;26221;p42"/>
            <p:cNvSpPr/>
            <p:nvPr/>
          </p:nvSpPr>
          <p:spPr>
            <a:xfrm rot="2700000">
              <a:off x="25690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2" name="Google Shape;26222;p42"/>
            <p:cNvSpPr/>
            <p:nvPr/>
          </p:nvSpPr>
          <p:spPr>
            <a:xfrm rot="2700000">
              <a:off x="295545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3" name="Google Shape;26223;p42"/>
            <p:cNvSpPr/>
            <p:nvPr/>
          </p:nvSpPr>
          <p:spPr>
            <a:xfrm rot="2700000">
              <a:off x="334182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4" name="Google Shape;26224;p42"/>
            <p:cNvSpPr/>
            <p:nvPr/>
          </p:nvSpPr>
          <p:spPr>
            <a:xfrm rot="2700000">
              <a:off x="372819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5" name="Google Shape;26225;p42"/>
            <p:cNvSpPr/>
            <p:nvPr/>
          </p:nvSpPr>
          <p:spPr>
            <a:xfrm rot="2700000">
              <a:off x="4114564"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6" name="Google Shape;26226;p42"/>
            <p:cNvSpPr/>
            <p:nvPr/>
          </p:nvSpPr>
          <p:spPr>
            <a:xfrm rot="2700000">
              <a:off x="450093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7" name="Google Shape;26227;p42"/>
            <p:cNvSpPr/>
            <p:nvPr/>
          </p:nvSpPr>
          <p:spPr>
            <a:xfrm rot="2700000">
              <a:off x="503742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8" name="Google Shape;26228;p42"/>
            <p:cNvSpPr/>
            <p:nvPr/>
          </p:nvSpPr>
          <p:spPr>
            <a:xfrm rot="2700000">
              <a:off x="503742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9" name="Google Shape;26229;p42"/>
            <p:cNvSpPr/>
            <p:nvPr/>
          </p:nvSpPr>
          <p:spPr>
            <a:xfrm rot="2700000">
              <a:off x="488730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0" name="Google Shape;26230;p42"/>
            <p:cNvSpPr/>
            <p:nvPr/>
          </p:nvSpPr>
          <p:spPr>
            <a:xfrm rot="2700000">
              <a:off x="527367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1" name="Google Shape;26231;p42"/>
            <p:cNvSpPr/>
            <p:nvPr/>
          </p:nvSpPr>
          <p:spPr>
            <a:xfrm rot="2700000">
              <a:off x="542379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2" name="Google Shape;26232;p42"/>
            <p:cNvSpPr/>
            <p:nvPr/>
          </p:nvSpPr>
          <p:spPr>
            <a:xfrm rot="2700000">
              <a:off x="542379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3" name="Google Shape;26233;p42"/>
            <p:cNvSpPr/>
            <p:nvPr/>
          </p:nvSpPr>
          <p:spPr>
            <a:xfrm rot="2700000">
              <a:off x="566005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4" name="Google Shape;26234;p42"/>
            <p:cNvSpPr/>
            <p:nvPr/>
          </p:nvSpPr>
          <p:spPr>
            <a:xfrm rot="2700000">
              <a:off x="19464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5" name="Google Shape;26235;p42"/>
            <p:cNvSpPr/>
            <p:nvPr/>
          </p:nvSpPr>
          <p:spPr>
            <a:xfrm rot="2700000">
              <a:off x="23328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6" name="Google Shape;26236;p42"/>
            <p:cNvSpPr/>
            <p:nvPr/>
          </p:nvSpPr>
          <p:spPr>
            <a:xfrm rot="2700000">
              <a:off x="271920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7" name="Google Shape;26237;p42"/>
            <p:cNvSpPr/>
            <p:nvPr/>
          </p:nvSpPr>
          <p:spPr>
            <a:xfrm rot="2700000">
              <a:off x="310557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8" name="Google Shape;26238;p42"/>
            <p:cNvSpPr/>
            <p:nvPr/>
          </p:nvSpPr>
          <p:spPr>
            <a:xfrm rot="2700000">
              <a:off x="349194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9" name="Google Shape;26239;p42"/>
            <p:cNvSpPr/>
            <p:nvPr/>
          </p:nvSpPr>
          <p:spPr>
            <a:xfrm rot="2700000">
              <a:off x="387831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0" name="Google Shape;26240;p42"/>
            <p:cNvSpPr/>
            <p:nvPr/>
          </p:nvSpPr>
          <p:spPr>
            <a:xfrm rot="2700000">
              <a:off x="4264681"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1" name="Google Shape;26241;p42"/>
            <p:cNvSpPr/>
            <p:nvPr/>
          </p:nvSpPr>
          <p:spPr>
            <a:xfrm rot="2700000">
              <a:off x="465105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2" name="Google Shape;26242;p42"/>
            <p:cNvSpPr/>
            <p:nvPr/>
          </p:nvSpPr>
          <p:spPr>
            <a:xfrm rot="2700000">
              <a:off x="503742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3" name="Google Shape;26243;p42"/>
            <p:cNvSpPr/>
            <p:nvPr/>
          </p:nvSpPr>
          <p:spPr>
            <a:xfrm rot="2700000">
              <a:off x="542379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4" name="Google Shape;26244;p42"/>
            <p:cNvSpPr/>
            <p:nvPr/>
          </p:nvSpPr>
          <p:spPr>
            <a:xfrm rot="2700000">
              <a:off x="218270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5" name="Google Shape;26245;p42"/>
            <p:cNvSpPr/>
            <p:nvPr/>
          </p:nvSpPr>
          <p:spPr>
            <a:xfrm rot="2700000">
              <a:off x="25690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6" name="Google Shape;26246;p42"/>
            <p:cNvSpPr/>
            <p:nvPr/>
          </p:nvSpPr>
          <p:spPr>
            <a:xfrm rot="2700000">
              <a:off x="295545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7" name="Google Shape;26247;p42"/>
            <p:cNvSpPr/>
            <p:nvPr/>
          </p:nvSpPr>
          <p:spPr>
            <a:xfrm rot="2700000">
              <a:off x="334182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8" name="Google Shape;26248;p42"/>
            <p:cNvSpPr/>
            <p:nvPr/>
          </p:nvSpPr>
          <p:spPr>
            <a:xfrm rot="2700000">
              <a:off x="372819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9" name="Google Shape;26249;p42"/>
            <p:cNvSpPr/>
            <p:nvPr/>
          </p:nvSpPr>
          <p:spPr>
            <a:xfrm rot="2700000">
              <a:off x="4114564"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0" name="Google Shape;26250;p42"/>
            <p:cNvSpPr/>
            <p:nvPr/>
          </p:nvSpPr>
          <p:spPr>
            <a:xfrm rot="2700000">
              <a:off x="450093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1" name="Google Shape;26251;p42"/>
            <p:cNvSpPr/>
            <p:nvPr/>
          </p:nvSpPr>
          <p:spPr>
            <a:xfrm rot="2700000">
              <a:off x="488730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2" name="Google Shape;26252;p42"/>
            <p:cNvSpPr/>
            <p:nvPr/>
          </p:nvSpPr>
          <p:spPr>
            <a:xfrm rot="2700000">
              <a:off x="527367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3" name="Google Shape;26253;p42"/>
            <p:cNvSpPr/>
            <p:nvPr/>
          </p:nvSpPr>
          <p:spPr>
            <a:xfrm rot="2700000">
              <a:off x="566005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4" name="Google Shape;26254;p42"/>
            <p:cNvSpPr/>
            <p:nvPr/>
          </p:nvSpPr>
          <p:spPr>
            <a:xfrm rot="2700000">
              <a:off x="581016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5" name="Google Shape;26255;p42"/>
            <p:cNvSpPr/>
            <p:nvPr/>
          </p:nvSpPr>
          <p:spPr>
            <a:xfrm rot="2700000">
              <a:off x="581016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6" name="Google Shape;26256;p42"/>
            <p:cNvSpPr/>
            <p:nvPr/>
          </p:nvSpPr>
          <p:spPr>
            <a:xfrm rot="2700000">
              <a:off x="581016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7" name="Google Shape;26257;p42"/>
            <p:cNvSpPr/>
            <p:nvPr/>
          </p:nvSpPr>
          <p:spPr>
            <a:xfrm rot="2700000">
              <a:off x="218270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8" name="Google Shape;26258;p42"/>
            <p:cNvSpPr/>
            <p:nvPr/>
          </p:nvSpPr>
          <p:spPr>
            <a:xfrm rot="2700000">
              <a:off x="25690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9" name="Google Shape;26259;p42"/>
            <p:cNvSpPr/>
            <p:nvPr/>
          </p:nvSpPr>
          <p:spPr>
            <a:xfrm rot="2700000">
              <a:off x="295545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0" name="Google Shape;26260;p42"/>
            <p:cNvSpPr/>
            <p:nvPr/>
          </p:nvSpPr>
          <p:spPr>
            <a:xfrm rot="2700000">
              <a:off x="334182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1" name="Google Shape;26261;p42"/>
            <p:cNvSpPr/>
            <p:nvPr/>
          </p:nvSpPr>
          <p:spPr>
            <a:xfrm rot="2700000">
              <a:off x="372819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2" name="Google Shape;26262;p42"/>
            <p:cNvSpPr/>
            <p:nvPr/>
          </p:nvSpPr>
          <p:spPr>
            <a:xfrm rot="2700000">
              <a:off x="4114564"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3" name="Google Shape;26263;p42"/>
            <p:cNvSpPr/>
            <p:nvPr/>
          </p:nvSpPr>
          <p:spPr>
            <a:xfrm rot="2700000">
              <a:off x="450093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4" name="Google Shape;26264;p42"/>
            <p:cNvSpPr/>
            <p:nvPr/>
          </p:nvSpPr>
          <p:spPr>
            <a:xfrm rot="2700000">
              <a:off x="488730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5" name="Google Shape;26265;p42"/>
            <p:cNvSpPr/>
            <p:nvPr/>
          </p:nvSpPr>
          <p:spPr>
            <a:xfrm rot="2700000">
              <a:off x="527367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6" name="Google Shape;26266;p42"/>
            <p:cNvSpPr/>
            <p:nvPr/>
          </p:nvSpPr>
          <p:spPr>
            <a:xfrm rot="2700000">
              <a:off x="566005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7" name="Google Shape;26267;p42"/>
            <p:cNvSpPr/>
            <p:nvPr/>
          </p:nvSpPr>
          <p:spPr>
            <a:xfrm rot="2700000">
              <a:off x="6196530"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8" name="Google Shape;26268;p42"/>
            <p:cNvSpPr/>
            <p:nvPr/>
          </p:nvSpPr>
          <p:spPr>
            <a:xfrm rot="2700000">
              <a:off x="6196530"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9" name="Google Shape;26269;p42"/>
            <p:cNvSpPr/>
            <p:nvPr/>
          </p:nvSpPr>
          <p:spPr>
            <a:xfrm rot="2700000">
              <a:off x="6046413"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0" name="Google Shape;26270;p42"/>
            <p:cNvSpPr/>
            <p:nvPr/>
          </p:nvSpPr>
          <p:spPr>
            <a:xfrm rot="2700000">
              <a:off x="6196530"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1" name="Google Shape;26271;p42"/>
            <p:cNvSpPr/>
            <p:nvPr/>
          </p:nvSpPr>
          <p:spPr>
            <a:xfrm rot="2700000">
              <a:off x="6196530"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2" name="Google Shape;26272;p42"/>
            <p:cNvSpPr/>
            <p:nvPr/>
          </p:nvSpPr>
          <p:spPr>
            <a:xfrm rot="2700000">
              <a:off x="6046413"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3" name="Google Shape;26273;p42"/>
            <p:cNvSpPr/>
            <p:nvPr/>
          </p:nvSpPr>
          <p:spPr>
            <a:xfrm rot="2700000">
              <a:off x="6046413"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4" name="Google Shape;26274;p42"/>
            <p:cNvSpPr/>
            <p:nvPr/>
          </p:nvSpPr>
          <p:spPr>
            <a:xfrm rot="2700000">
              <a:off x="6196530"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5" name="Google Shape;26275;p42"/>
            <p:cNvSpPr/>
            <p:nvPr/>
          </p:nvSpPr>
          <p:spPr>
            <a:xfrm rot="2700000">
              <a:off x="6046413"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6" name="Google Shape;26276;p42"/>
            <p:cNvSpPr/>
            <p:nvPr/>
          </p:nvSpPr>
          <p:spPr>
            <a:xfrm rot="2700000">
              <a:off x="6582903"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7" name="Google Shape;26277;p42"/>
            <p:cNvSpPr/>
            <p:nvPr/>
          </p:nvSpPr>
          <p:spPr>
            <a:xfrm rot="2700000">
              <a:off x="6582903"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8" name="Google Shape;26278;p42"/>
            <p:cNvSpPr/>
            <p:nvPr/>
          </p:nvSpPr>
          <p:spPr>
            <a:xfrm rot="2700000">
              <a:off x="6582903"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9" name="Google Shape;26279;p42"/>
            <p:cNvSpPr/>
            <p:nvPr/>
          </p:nvSpPr>
          <p:spPr>
            <a:xfrm rot="2700000">
              <a:off x="6582903"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0" name="Google Shape;26280;p42"/>
            <p:cNvSpPr/>
            <p:nvPr/>
          </p:nvSpPr>
          <p:spPr>
            <a:xfrm rot="2700000">
              <a:off x="6582903"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1" name="Google Shape;26281;p42"/>
            <p:cNvSpPr/>
            <p:nvPr/>
          </p:nvSpPr>
          <p:spPr>
            <a:xfrm rot="2700000">
              <a:off x="6432786"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2" name="Google Shape;26282;p42"/>
            <p:cNvSpPr/>
            <p:nvPr/>
          </p:nvSpPr>
          <p:spPr>
            <a:xfrm rot="2700000">
              <a:off x="6432786"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3" name="Google Shape;26283;p42"/>
            <p:cNvSpPr/>
            <p:nvPr/>
          </p:nvSpPr>
          <p:spPr>
            <a:xfrm rot="2700000">
              <a:off x="6432786"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4" name="Google Shape;26284;p42"/>
            <p:cNvSpPr/>
            <p:nvPr/>
          </p:nvSpPr>
          <p:spPr>
            <a:xfrm rot="2700000">
              <a:off x="6432786"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5" name="Google Shape;26285;p42"/>
            <p:cNvSpPr/>
            <p:nvPr/>
          </p:nvSpPr>
          <p:spPr>
            <a:xfrm rot="2700000">
              <a:off x="6819158"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6" name="Google Shape;26286;p42"/>
            <p:cNvSpPr/>
            <p:nvPr/>
          </p:nvSpPr>
          <p:spPr>
            <a:xfrm rot="2700000">
              <a:off x="6819158"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7" name="Google Shape;26287;p42"/>
            <p:cNvSpPr/>
            <p:nvPr/>
          </p:nvSpPr>
          <p:spPr>
            <a:xfrm rot="2700000">
              <a:off x="6819158"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8" name="Google Shape;26288;p42"/>
            <p:cNvSpPr/>
            <p:nvPr/>
          </p:nvSpPr>
          <p:spPr>
            <a:xfrm rot="2700000">
              <a:off x="6819158"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9" name="Google Shape;26289;p42"/>
            <p:cNvSpPr/>
            <p:nvPr/>
          </p:nvSpPr>
          <p:spPr>
            <a:xfrm rot="2700000">
              <a:off x="696927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0" name="Google Shape;26290;p42"/>
            <p:cNvSpPr/>
            <p:nvPr/>
          </p:nvSpPr>
          <p:spPr>
            <a:xfrm rot="2700000">
              <a:off x="696927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1" name="Google Shape;26291;p42"/>
            <p:cNvSpPr/>
            <p:nvPr/>
          </p:nvSpPr>
          <p:spPr>
            <a:xfrm rot="2700000">
              <a:off x="696927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2" name="Google Shape;26292;p42"/>
            <p:cNvSpPr/>
            <p:nvPr/>
          </p:nvSpPr>
          <p:spPr>
            <a:xfrm rot="2700000">
              <a:off x="696927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3" name="Google Shape;26293;p42"/>
            <p:cNvSpPr/>
            <p:nvPr/>
          </p:nvSpPr>
          <p:spPr>
            <a:xfrm rot="2700000">
              <a:off x="696927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4" name="Google Shape;26294;p42"/>
            <p:cNvSpPr/>
            <p:nvPr/>
          </p:nvSpPr>
          <p:spPr>
            <a:xfrm rot="2700000">
              <a:off x="7205531"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5" name="Google Shape;26295;p42"/>
            <p:cNvSpPr/>
            <p:nvPr/>
          </p:nvSpPr>
          <p:spPr>
            <a:xfrm rot="2700000">
              <a:off x="7205531"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6" name="Google Shape;26296;p42"/>
            <p:cNvSpPr/>
            <p:nvPr/>
          </p:nvSpPr>
          <p:spPr>
            <a:xfrm rot="2700000">
              <a:off x="7205531"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7" name="Google Shape;26297;p42"/>
            <p:cNvSpPr/>
            <p:nvPr/>
          </p:nvSpPr>
          <p:spPr>
            <a:xfrm rot="2700000">
              <a:off x="7205531"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8" name="Google Shape;26298;p42"/>
            <p:cNvSpPr/>
            <p:nvPr/>
          </p:nvSpPr>
          <p:spPr>
            <a:xfrm rot="2700000">
              <a:off x="6196530"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9" name="Google Shape;26299;p42"/>
            <p:cNvSpPr/>
            <p:nvPr/>
          </p:nvSpPr>
          <p:spPr>
            <a:xfrm rot="2700000">
              <a:off x="6582903"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0" name="Google Shape;26300;p42"/>
            <p:cNvSpPr/>
            <p:nvPr/>
          </p:nvSpPr>
          <p:spPr>
            <a:xfrm rot="2700000">
              <a:off x="696927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1" name="Google Shape;26301;p42"/>
            <p:cNvSpPr/>
            <p:nvPr/>
          </p:nvSpPr>
          <p:spPr>
            <a:xfrm rot="2700000">
              <a:off x="6046413"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2" name="Google Shape;26302;p42"/>
            <p:cNvSpPr/>
            <p:nvPr/>
          </p:nvSpPr>
          <p:spPr>
            <a:xfrm rot="2700000">
              <a:off x="6432786"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3" name="Google Shape;26303;p42"/>
            <p:cNvSpPr/>
            <p:nvPr/>
          </p:nvSpPr>
          <p:spPr>
            <a:xfrm rot="2700000">
              <a:off x="6819158"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4" name="Google Shape;26304;p42"/>
            <p:cNvSpPr/>
            <p:nvPr/>
          </p:nvSpPr>
          <p:spPr>
            <a:xfrm rot="2700000">
              <a:off x="7205531"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5" name="Google Shape;26305;p42"/>
            <p:cNvSpPr/>
            <p:nvPr/>
          </p:nvSpPr>
          <p:spPr>
            <a:xfrm rot="2700000">
              <a:off x="7355648"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6" name="Google Shape;26306;p42"/>
            <p:cNvSpPr/>
            <p:nvPr/>
          </p:nvSpPr>
          <p:spPr>
            <a:xfrm rot="2700000">
              <a:off x="7355648"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7" name="Google Shape;26307;p42"/>
            <p:cNvSpPr/>
            <p:nvPr/>
          </p:nvSpPr>
          <p:spPr>
            <a:xfrm rot="2700000">
              <a:off x="7355648"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8" name="Google Shape;26308;p42"/>
            <p:cNvSpPr/>
            <p:nvPr/>
          </p:nvSpPr>
          <p:spPr>
            <a:xfrm rot="2700000">
              <a:off x="7355648"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9" name="Google Shape;26309;p42"/>
            <p:cNvSpPr/>
            <p:nvPr/>
          </p:nvSpPr>
          <p:spPr>
            <a:xfrm rot="2700000">
              <a:off x="7355648"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0" name="Google Shape;26310;p42"/>
            <p:cNvSpPr/>
            <p:nvPr/>
          </p:nvSpPr>
          <p:spPr>
            <a:xfrm rot="2700000">
              <a:off x="7355648"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1" name="Google Shape;26311;p42"/>
            <p:cNvSpPr/>
            <p:nvPr/>
          </p:nvSpPr>
          <p:spPr>
            <a:xfrm rot="2700000">
              <a:off x="6196530"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2" name="Google Shape;26312;p42"/>
            <p:cNvSpPr/>
            <p:nvPr/>
          </p:nvSpPr>
          <p:spPr>
            <a:xfrm rot="2700000">
              <a:off x="6196530"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3" name="Google Shape;26313;p42"/>
            <p:cNvSpPr/>
            <p:nvPr/>
          </p:nvSpPr>
          <p:spPr>
            <a:xfrm rot="2700000">
              <a:off x="6046413"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4" name="Google Shape;26314;p42"/>
            <p:cNvSpPr/>
            <p:nvPr/>
          </p:nvSpPr>
          <p:spPr>
            <a:xfrm rot="2700000">
              <a:off x="6582903"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5" name="Google Shape;26315;p42"/>
            <p:cNvSpPr/>
            <p:nvPr/>
          </p:nvSpPr>
          <p:spPr>
            <a:xfrm rot="2700000">
              <a:off x="6582903"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6" name="Google Shape;26316;p42"/>
            <p:cNvSpPr/>
            <p:nvPr/>
          </p:nvSpPr>
          <p:spPr>
            <a:xfrm rot="2700000">
              <a:off x="6432786"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7" name="Google Shape;26317;p42"/>
            <p:cNvSpPr/>
            <p:nvPr/>
          </p:nvSpPr>
          <p:spPr>
            <a:xfrm rot="2700000">
              <a:off x="6819158"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8" name="Google Shape;26318;p42"/>
            <p:cNvSpPr/>
            <p:nvPr/>
          </p:nvSpPr>
          <p:spPr>
            <a:xfrm rot="2700000">
              <a:off x="696927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9" name="Google Shape;26319;p42"/>
            <p:cNvSpPr/>
            <p:nvPr/>
          </p:nvSpPr>
          <p:spPr>
            <a:xfrm rot="2700000">
              <a:off x="696927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0" name="Google Shape;26320;p42"/>
            <p:cNvSpPr/>
            <p:nvPr/>
          </p:nvSpPr>
          <p:spPr>
            <a:xfrm rot="2700000">
              <a:off x="7205531"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1" name="Google Shape;26321;p42"/>
            <p:cNvSpPr/>
            <p:nvPr/>
          </p:nvSpPr>
          <p:spPr>
            <a:xfrm rot="2700000">
              <a:off x="6196530"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2" name="Google Shape;26322;p42"/>
            <p:cNvSpPr/>
            <p:nvPr/>
          </p:nvSpPr>
          <p:spPr>
            <a:xfrm rot="2700000">
              <a:off x="6582903"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3" name="Google Shape;26323;p42"/>
            <p:cNvSpPr/>
            <p:nvPr/>
          </p:nvSpPr>
          <p:spPr>
            <a:xfrm rot="2700000">
              <a:off x="696927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4" name="Google Shape;26324;p42"/>
            <p:cNvSpPr/>
            <p:nvPr/>
          </p:nvSpPr>
          <p:spPr>
            <a:xfrm rot="2700000">
              <a:off x="6046413"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5" name="Google Shape;26325;p42"/>
            <p:cNvSpPr/>
            <p:nvPr/>
          </p:nvSpPr>
          <p:spPr>
            <a:xfrm rot="2700000">
              <a:off x="6432786"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6" name="Google Shape;26326;p42"/>
            <p:cNvSpPr/>
            <p:nvPr/>
          </p:nvSpPr>
          <p:spPr>
            <a:xfrm rot="2700000">
              <a:off x="6819158"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7" name="Google Shape;26327;p42"/>
            <p:cNvSpPr/>
            <p:nvPr/>
          </p:nvSpPr>
          <p:spPr>
            <a:xfrm rot="2700000">
              <a:off x="7205531"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8" name="Google Shape;26328;p42"/>
            <p:cNvSpPr/>
            <p:nvPr/>
          </p:nvSpPr>
          <p:spPr>
            <a:xfrm rot="2700000">
              <a:off x="7355648"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9" name="Google Shape;26329;p42"/>
            <p:cNvSpPr/>
            <p:nvPr/>
          </p:nvSpPr>
          <p:spPr>
            <a:xfrm rot="2700000">
              <a:off x="7355648"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0" name="Google Shape;26330;p42"/>
            <p:cNvSpPr/>
            <p:nvPr/>
          </p:nvSpPr>
          <p:spPr>
            <a:xfrm rot="2700000">
              <a:off x="7355648"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1" name="Google Shape;26331;p42"/>
            <p:cNvSpPr/>
            <p:nvPr/>
          </p:nvSpPr>
          <p:spPr>
            <a:xfrm rot="2700000">
              <a:off x="6046413"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2" name="Google Shape;26332;p42"/>
            <p:cNvSpPr/>
            <p:nvPr/>
          </p:nvSpPr>
          <p:spPr>
            <a:xfrm rot="2700000">
              <a:off x="6432786"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3" name="Google Shape;26333;p42"/>
            <p:cNvSpPr/>
            <p:nvPr/>
          </p:nvSpPr>
          <p:spPr>
            <a:xfrm rot="2700000">
              <a:off x="6819158"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4" name="Google Shape;26334;p42"/>
            <p:cNvSpPr/>
            <p:nvPr/>
          </p:nvSpPr>
          <p:spPr>
            <a:xfrm rot="2700000">
              <a:off x="7205531"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5" name="Google Shape;26335;p42"/>
            <p:cNvSpPr/>
            <p:nvPr/>
          </p:nvSpPr>
          <p:spPr>
            <a:xfrm rot="2700000">
              <a:off x="774202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6" name="Google Shape;26336;p42"/>
            <p:cNvSpPr/>
            <p:nvPr/>
          </p:nvSpPr>
          <p:spPr>
            <a:xfrm rot="2700000">
              <a:off x="774202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7" name="Google Shape;26337;p42"/>
            <p:cNvSpPr/>
            <p:nvPr/>
          </p:nvSpPr>
          <p:spPr>
            <a:xfrm rot="2700000">
              <a:off x="7591912"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8" name="Google Shape;26338;p42"/>
            <p:cNvSpPr/>
            <p:nvPr/>
          </p:nvSpPr>
          <p:spPr>
            <a:xfrm rot="2700000">
              <a:off x="774202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9" name="Google Shape;26339;p42"/>
            <p:cNvSpPr/>
            <p:nvPr/>
          </p:nvSpPr>
          <p:spPr>
            <a:xfrm rot="2700000">
              <a:off x="774202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0" name="Google Shape;26340;p42"/>
            <p:cNvSpPr/>
            <p:nvPr/>
          </p:nvSpPr>
          <p:spPr>
            <a:xfrm rot="2700000">
              <a:off x="7591912"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1" name="Google Shape;26341;p42"/>
            <p:cNvSpPr/>
            <p:nvPr/>
          </p:nvSpPr>
          <p:spPr>
            <a:xfrm rot="2700000">
              <a:off x="7591912"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2" name="Google Shape;26342;p42"/>
            <p:cNvSpPr/>
            <p:nvPr/>
          </p:nvSpPr>
          <p:spPr>
            <a:xfrm rot="2700000">
              <a:off x="774202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3" name="Google Shape;26343;p42"/>
            <p:cNvSpPr/>
            <p:nvPr/>
          </p:nvSpPr>
          <p:spPr>
            <a:xfrm rot="2700000">
              <a:off x="7591912"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4" name="Google Shape;26344;p42"/>
            <p:cNvSpPr/>
            <p:nvPr/>
          </p:nvSpPr>
          <p:spPr>
            <a:xfrm rot="2700000">
              <a:off x="81284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5" name="Google Shape;26345;p42"/>
            <p:cNvSpPr/>
            <p:nvPr/>
          </p:nvSpPr>
          <p:spPr>
            <a:xfrm rot="2700000">
              <a:off x="81284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6" name="Google Shape;26346;p42"/>
            <p:cNvSpPr/>
            <p:nvPr/>
          </p:nvSpPr>
          <p:spPr>
            <a:xfrm rot="2700000">
              <a:off x="81284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7" name="Google Shape;26347;p42"/>
            <p:cNvSpPr/>
            <p:nvPr/>
          </p:nvSpPr>
          <p:spPr>
            <a:xfrm rot="2700000">
              <a:off x="81284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8" name="Google Shape;26348;p42"/>
            <p:cNvSpPr/>
            <p:nvPr/>
          </p:nvSpPr>
          <p:spPr>
            <a:xfrm rot="2700000">
              <a:off x="81284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9" name="Google Shape;26349;p42"/>
            <p:cNvSpPr/>
            <p:nvPr/>
          </p:nvSpPr>
          <p:spPr>
            <a:xfrm rot="2700000">
              <a:off x="797828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0" name="Google Shape;26350;p42"/>
            <p:cNvSpPr/>
            <p:nvPr/>
          </p:nvSpPr>
          <p:spPr>
            <a:xfrm rot="2700000">
              <a:off x="797828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1" name="Google Shape;26351;p42"/>
            <p:cNvSpPr/>
            <p:nvPr/>
          </p:nvSpPr>
          <p:spPr>
            <a:xfrm rot="2700000">
              <a:off x="797828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2" name="Google Shape;26352;p42"/>
            <p:cNvSpPr/>
            <p:nvPr/>
          </p:nvSpPr>
          <p:spPr>
            <a:xfrm rot="2700000">
              <a:off x="797828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3" name="Google Shape;26353;p42"/>
            <p:cNvSpPr/>
            <p:nvPr/>
          </p:nvSpPr>
          <p:spPr>
            <a:xfrm rot="2700000">
              <a:off x="836465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4" name="Google Shape;26354;p42"/>
            <p:cNvSpPr/>
            <p:nvPr/>
          </p:nvSpPr>
          <p:spPr>
            <a:xfrm rot="2700000">
              <a:off x="836465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5" name="Google Shape;26355;p42"/>
            <p:cNvSpPr/>
            <p:nvPr/>
          </p:nvSpPr>
          <p:spPr>
            <a:xfrm rot="2700000">
              <a:off x="836465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6" name="Google Shape;26356;p42"/>
            <p:cNvSpPr/>
            <p:nvPr/>
          </p:nvSpPr>
          <p:spPr>
            <a:xfrm rot="2700000">
              <a:off x="836465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7" name="Google Shape;26357;p42"/>
            <p:cNvSpPr/>
            <p:nvPr/>
          </p:nvSpPr>
          <p:spPr>
            <a:xfrm rot="2700000">
              <a:off x="851477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8" name="Google Shape;26358;p42"/>
            <p:cNvSpPr/>
            <p:nvPr/>
          </p:nvSpPr>
          <p:spPr>
            <a:xfrm rot="2700000">
              <a:off x="851477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9" name="Google Shape;26359;p42"/>
            <p:cNvSpPr/>
            <p:nvPr/>
          </p:nvSpPr>
          <p:spPr>
            <a:xfrm rot="2700000">
              <a:off x="851477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0" name="Google Shape;26360;p42"/>
            <p:cNvSpPr/>
            <p:nvPr/>
          </p:nvSpPr>
          <p:spPr>
            <a:xfrm rot="2700000">
              <a:off x="851477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1" name="Google Shape;26361;p42"/>
            <p:cNvSpPr/>
            <p:nvPr/>
          </p:nvSpPr>
          <p:spPr>
            <a:xfrm rot="2700000">
              <a:off x="851477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2" name="Google Shape;26362;p42"/>
            <p:cNvSpPr/>
            <p:nvPr/>
          </p:nvSpPr>
          <p:spPr>
            <a:xfrm rot="2700000">
              <a:off x="87510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3" name="Google Shape;26363;p42"/>
            <p:cNvSpPr/>
            <p:nvPr/>
          </p:nvSpPr>
          <p:spPr>
            <a:xfrm rot="2700000">
              <a:off x="87510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4" name="Google Shape;26364;p42"/>
            <p:cNvSpPr/>
            <p:nvPr/>
          </p:nvSpPr>
          <p:spPr>
            <a:xfrm rot="2700000">
              <a:off x="87510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5" name="Google Shape;26365;p42"/>
            <p:cNvSpPr/>
            <p:nvPr/>
          </p:nvSpPr>
          <p:spPr>
            <a:xfrm rot="2700000">
              <a:off x="87510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6" name="Google Shape;26366;p42"/>
            <p:cNvSpPr/>
            <p:nvPr/>
          </p:nvSpPr>
          <p:spPr>
            <a:xfrm rot="2700000">
              <a:off x="774202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7" name="Google Shape;26367;p42"/>
            <p:cNvSpPr/>
            <p:nvPr/>
          </p:nvSpPr>
          <p:spPr>
            <a:xfrm rot="2700000">
              <a:off x="81284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8" name="Google Shape;26368;p42"/>
            <p:cNvSpPr/>
            <p:nvPr/>
          </p:nvSpPr>
          <p:spPr>
            <a:xfrm rot="2700000">
              <a:off x="851477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9" name="Google Shape;26369;p42"/>
            <p:cNvSpPr/>
            <p:nvPr/>
          </p:nvSpPr>
          <p:spPr>
            <a:xfrm rot="2700000">
              <a:off x="7591912"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0" name="Google Shape;26370;p42"/>
            <p:cNvSpPr/>
            <p:nvPr/>
          </p:nvSpPr>
          <p:spPr>
            <a:xfrm rot="2700000">
              <a:off x="797828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1" name="Google Shape;26371;p42"/>
            <p:cNvSpPr/>
            <p:nvPr/>
          </p:nvSpPr>
          <p:spPr>
            <a:xfrm rot="2700000">
              <a:off x="836465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2" name="Google Shape;26372;p42"/>
            <p:cNvSpPr/>
            <p:nvPr/>
          </p:nvSpPr>
          <p:spPr>
            <a:xfrm rot="2700000">
              <a:off x="87510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3" name="Google Shape;26373;p42"/>
            <p:cNvSpPr/>
            <p:nvPr/>
          </p:nvSpPr>
          <p:spPr>
            <a:xfrm rot="2700000">
              <a:off x="890114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4" name="Google Shape;26374;p42"/>
            <p:cNvSpPr/>
            <p:nvPr/>
          </p:nvSpPr>
          <p:spPr>
            <a:xfrm rot="2700000">
              <a:off x="890114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5" name="Google Shape;26375;p42"/>
            <p:cNvSpPr/>
            <p:nvPr/>
          </p:nvSpPr>
          <p:spPr>
            <a:xfrm rot="2700000">
              <a:off x="890114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6" name="Google Shape;26376;p42"/>
            <p:cNvSpPr/>
            <p:nvPr/>
          </p:nvSpPr>
          <p:spPr>
            <a:xfrm rot="2700000">
              <a:off x="890114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7" name="Google Shape;26377;p42"/>
            <p:cNvSpPr/>
            <p:nvPr/>
          </p:nvSpPr>
          <p:spPr>
            <a:xfrm rot="2700000">
              <a:off x="890114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8" name="Google Shape;26378;p42"/>
            <p:cNvSpPr/>
            <p:nvPr/>
          </p:nvSpPr>
          <p:spPr>
            <a:xfrm rot="2700000">
              <a:off x="890114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9" name="Google Shape;26379;p42"/>
            <p:cNvSpPr/>
            <p:nvPr/>
          </p:nvSpPr>
          <p:spPr>
            <a:xfrm rot="2700000">
              <a:off x="774202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0" name="Google Shape;26380;p42"/>
            <p:cNvSpPr/>
            <p:nvPr/>
          </p:nvSpPr>
          <p:spPr>
            <a:xfrm rot="2700000">
              <a:off x="774202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1" name="Google Shape;26381;p42"/>
            <p:cNvSpPr/>
            <p:nvPr/>
          </p:nvSpPr>
          <p:spPr>
            <a:xfrm rot="2700000">
              <a:off x="7591912"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2" name="Google Shape;26382;p42"/>
            <p:cNvSpPr/>
            <p:nvPr/>
          </p:nvSpPr>
          <p:spPr>
            <a:xfrm rot="2700000">
              <a:off x="81284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3" name="Google Shape;26383;p42"/>
            <p:cNvSpPr/>
            <p:nvPr/>
          </p:nvSpPr>
          <p:spPr>
            <a:xfrm rot="2700000">
              <a:off x="81284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4" name="Google Shape;26384;p42"/>
            <p:cNvSpPr/>
            <p:nvPr/>
          </p:nvSpPr>
          <p:spPr>
            <a:xfrm rot="2700000">
              <a:off x="797828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5" name="Google Shape;26385;p42"/>
            <p:cNvSpPr/>
            <p:nvPr/>
          </p:nvSpPr>
          <p:spPr>
            <a:xfrm rot="2700000">
              <a:off x="836465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6" name="Google Shape;26386;p42"/>
            <p:cNvSpPr/>
            <p:nvPr/>
          </p:nvSpPr>
          <p:spPr>
            <a:xfrm rot="2700000">
              <a:off x="851477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7" name="Google Shape;26387;p42"/>
            <p:cNvSpPr/>
            <p:nvPr/>
          </p:nvSpPr>
          <p:spPr>
            <a:xfrm rot="2700000">
              <a:off x="851477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8" name="Google Shape;26388;p42"/>
            <p:cNvSpPr/>
            <p:nvPr/>
          </p:nvSpPr>
          <p:spPr>
            <a:xfrm rot="2700000">
              <a:off x="87510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9" name="Google Shape;26389;p42"/>
            <p:cNvSpPr/>
            <p:nvPr/>
          </p:nvSpPr>
          <p:spPr>
            <a:xfrm rot="2700000">
              <a:off x="774202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0" name="Google Shape;26390;p42"/>
            <p:cNvSpPr/>
            <p:nvPr/>
          </p:nvSpPr>
          <p:spPr>
            <a:xfrm rot="2700000">
              <a:off x="81284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1" name="Google Shape;26391;p42"/>
            <p:cNvSpPr/>
            <p:nvPr/>
          </p:nvSpPr>
          <p:spPr>
            <a:xfrm rot="2700000">
              <a:off x="851477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2" name="Google Shape;26392;p42"/>
            <p:cNvSpPr/>
            <p:nvPr/>
          </p:nvSpPr>
          <p:spPr>
            <a:xfrm rot="2700000">
              <a:off x="7591912"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3" name="Google Shape;26393;p42"/>
            <p:cNvSpPr/>
            <p:nvPr/>
          </p:nvSpPr>
          <p:spPr>
            <a:xfrm rot="2700000">
              <a:off x="797828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4" name="Google Shape;26394;p42"/>
            <p:cNvSpPr/>
            <p:nvPr/>
          </p:nvSpPr>
          <p:spPr>
            <a:xfrm rot="2700000">
              <a:off x="836465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5" name="Google Shape;26395;p42"/>
            <p:cNvSpPr/>
            <p:nvPr/>
          </p:nvSpPr>
          <p:spPr>
            <a:xfrm rot="2700000">
              <a:off x="87510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6" name="Google Shape;26396;p42"/>
            <p:cNvSpPr/>
            <p:nvPr/>
          </p:nvSpPr>
          <p:spPr>
            <a:xfrm rot="2700000">
              <a:off x="890114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7" name="Google Shape;26397;p42"/>
            <p:cNvSpPr/>
            <p:nvPr/>
          </p:nvSpPr>
          <p:spPr>
            <a:xfrm rot="2700000">
              <a:off x="890114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8" name="Google Shape;26398;p42"/>
            <p:cNvSpPr/>
            <p:nvPr/>
          </p:nvSpPr>
          <p:spPr>
            <a:xfrm rot="2700000">
              <a:off x="890114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9" name="Google Shape;26399;p42"/>
            <p:cNvSpPr/>
            <p:nvPr/>
          </p:nvSpPr>
          <p:spPr>
            <a:xfrm rot="2700000">
              <a:off x="7591912"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0" name="Google Shape;26400;p42"/>
            <p:cNvSpPr/>
            <p:nvPr/>
          </p:nvSpPr>
          <p:spPr>
            <a:xfrm rot="2700000">
              <a:off x="797828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1" name="Google Shape;26401;p42"/>
            <p:cNvSpPr/>
            <p:nvPr/>
          </p:nvSpPr>
          <p:spPr>
            <a:xfrm rot="2700000">
              <a:off x="836465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2" name="Google Shape;26402;p42"/>
            <p:cNvSpPr/>
            <p:nvPr/>
          </p:nvSpPr>
          <p:spPr>
            <a:xfrm rot="2700000">
              <a:off x="87510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3" name="Google Shape;26403;p42"/>
            <p:cNvSpPr/>
            <p:nvPr/>
          </p:nvSpPr>
          <p:spPr>
            <a:xfrm rot="2700000">
              <a:off x="1173727"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4" name="Google Shape;26404;p42"/>
            <p:cNvSpPr/>
            <p:nvPr/>
          </p:nvSpPr>
          <p:spPr>
            <a:xfrm rot="2700000">
              <a:off x="1560104"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5" name="Google Shape;26405;p42"/>
            <p:cNvSpPr/>
            <p:nvPr/>
          </p:nvSpPr>
          <p:spPr>
            <a:xfrm rot="2700000">
              <a:off x="1173727"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6" name="Google Shape;26406;p42"/>
            <p:cNvSpPr/>
            <p:nvPr/>
          </p:nvSpPr>
          <p:spPr>
            <a:xfrm rot="2700000">
              <a:off x="1560104"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7" name="Google Shape;26407;p42"/>
            <p:cNvSpPr/>
            <p:nvPr/>
          </p:nvSpPr>
          <p:spPr>
            <a:xfrm rot="2700000">
              <a:off x="140998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8" name="Google Shape;26408;p42"/>
            <p:cNvSpPr/>
            <p:nvPr/>
          </p:nvSpPr>
          <p:spPr>
            <a:xfrm rot="2700000">
              <a:off x="17963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9" name="Google Shape;26409;p42"/>
            <p:cNvSpPr/>
            <p:nvPr/>
          </p:nvSpPr>
          <p:spPr>
            <a:xfrm rot="2700000">
              <a:off x="1173727"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0" name="Google Shape;26410;p42"/>
            <p:cNvSpPr/>
            <p:nvPr/>
          </p:nvSpPr>
          <p:spPr>
            <a:xfrm rot="2700000">
              <a:off x="1560104"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1" name="Google Shape;26411;p42"/>
            <p:cNvSpPr/>
            <p:nvPr/>
          </p:nvSpPr>
          <p:spPr>
            <a:xfrm rot="2700000">
              <a:off x="1173727"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2" name="Google Shape;26412;p42"/>
            <p:cNvSpPr/>
            <p:nvPr/>
          </p:nvSpPr>
          <p:spPr>
            <a:xfrm rot="2700000">
              <a:off x="1560104"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3" name="Google Shape;26413;p42"/>
            <p:cNvSpPr/>
            <p:nvPr/>
          </p:nvSpPr>
          <p:spPr>
            <a:xfrm rot="2700000">
              <a:off x="140998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4" name="Google Shape;26414;p42"/>
            <p:cNvSpPr/>
            <p:nvPr/>
          </p:nvSpPr>
          <p:spPr>
            <a:xfrm rot="2700000">
              <a:off x="17963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5" name="Google Shape;26415;p42"/>
            <p:cNvSpPr/>
            <p:nvPr/>
          </p:nvSpPr>
          <p:spPr>
            <a:xfrm rot="2700000">
              <a:off x="140998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6" name="Google Shape;26416;p42"/>
            <p:cNvSpPr/>
            <p:nvPr/>
          </p:nvSpPr>
          <p:spPr>
            <a:xfrm rot="2700000">
              <a:off x="17963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7" name="Google Shape;26417;p42"/>
            <p:cNvSpPr/>
            <p:nvPr/>
          </p:nvSpPr>
          <p:spPr>
            <a:xfrm rot="2700000">
              <a:off x="1173727"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8" name="Google Shape;26418;p42"/>
            <p:cNvSpPr/>
            <p:nvPr/>
          </p:nvSpPr>
          <p:spPr>
            <a:xfrm rot="2700000">
              <a:off x="1560104"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9" name="Google Shape;26419;p42"/>
            <p:cNvSpPr/>
            <p:nvPr/>
          </p:nvSpPr>
          <p:spPr>
            <a:xfrm rot="2700000">
              <a:off x="140998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0" name="Google Shape;26420;p42"/>
            <p:cNvSpPr/>
            <p:nvPr/>
          </p:nvSpPr>
          <p:spPr>
            <a:xfrm rot="2700000">
              <a:off x="17963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1" name="Google Shape;26421;p42"/>
            <p:cNvSpPr/>
            <p:nvPr/>
          </p:nvSpPr>
          <p:spPr>
            <a:xfrm rot="2700000">
              <a:off x="1173727"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2" name="Google Shape;26422;p42"/>
            <p:cNvSpPr/>
            <p:nvPr/>
          </p:nvSpPr>
          <p:spPr>
            <a:xfrm rot="2700000">
              <a:off x="1560104"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3" name="Google Shape;26423;p42"/>
            <p:cNvSpPr/>
            <p:nvPr/>
          </p:nvSpPr>
          <p:spPr>
            <a:xfrm rot="2700000">
              <a:off x="140998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4" name="Google Shape;26424;p42"/>
            <p:cNvSpPr/>
            <p:nvPr/>
          </p:nvSpPr>
          <p:spPr>
            <a:xfrm rot="2700000">
              <a:off x="17963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5" name="Google Shape;26425;p42"/>
            <p:cNvSpPr/>
            <p:nvPr/>
          </p:nvSpPr>
          <p:spPr>
            <a:xfrm rot="2700000">
              <a:off x="1173727"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6" name="Google Shape;26426;p42"/>
            <p:cNvSpPr/>
            <p:nvPr/>
          </p:nvSpPr>
          <p:spPr>
            <a:xfrm rot="2700000">
              <a:off x="1560104"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7" name="Google Shape;26427;p42"/>
            <p:cNvSpPr/>
            <p:nvPr/>
          </p:nvSpPr>
          <p:spPr>
            <a:xfrm rot="2700000">
              <a:off x="1173727"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8" name="Google Shape;26428;p42"/>
            <p:cNvSpPr/>
            <p:nvPr/>
          </p:nvSpPr>
          <p:spPr>
            <a:xfrm rot="2700000">
              <a:off x="1560104"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9" name="Google Shape;26429;p42"/>
            <p:cNvSpPr/>
            <p:nvPr/>
          </p:nvSpPr>
          <p:spPr>
            <a:xfrm rot="2700000">
              <a:off x="140998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0" name="Google Shape;26430;p42"/>
            <p:cNvSpPr/>
            <p:nvPr/>
          </p:nvSpPr>
          <p:spPr>
            <a:xfrm rot="2700000">
              <a:off x="17963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1" name="Google Shape;26431;p42"/>
            <p:cNvSpPr/>
            <p:nvPr/>
          </p:nvSpPr>
          <p:spPr>
            <a:xfrm rot="2700000">
              <a:off x="1173727"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2" name="Google Shape;26432;p42"/>
            <p:cNvSpPr/>
            <p:nvPr/>
          </p:nvSpPr>
          <p:spPr>
            <a:xfrm rot="2700000">
              <a:off x="1560104"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3" name="Google Shape;26433;p42"/>
            <p:cNvSpPr/>
            <p:nvPr/>
          </p:nvSpPr>
          <p:spPr>
            <a:xfrm rot="2700000">
              <a:off x="140998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4" name="Google Shape;26434;p42"/>
            <p:cNvSpPr/>
            <p:nvPr/>
          </p:nvSpPr>
          <p:spPr>
            <a:xfrm rot="2700000">
              <a:off x="17963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5" name="Google Shape;26435;p42"/>
            <p:cNvSpPr/>
            <p:nvPr/>
          </p:nvSpPr>
          <p:spPr>
            <a:xfrm rot="2700000">
              <a:off x="140998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6" name="Google Shape;26436;p42"/>
            <p:cNvSpPr/>
            <p:nvPr/>
          </p:nvSpPr>
          <p:spPr>
            <a:xfrm rot="2700000">
              <a:off x="17963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7" name="Google Shape;26437;p42"/>
            <p:cNvSpPr/>
            <p:nvPr/>
          </p:nvSpPr>
          <p:spPr>
            <a:xfrm rot="2700000">
              <a:off x="19464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8" name="Google Shape;26438;p42"/>
            <p:cNvSpPr/>
            <p:nvPr/>
          </p:nvSpPr>
          <p:spPr>
            <a:xfrm rot="2700000">
              <a:off x="23328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9" name="Google Shape;26439;p42"/>
            <p:cNvSpPr/>
            <p:nvPr/>
          </p:nvSpPr>
          <p:spPr>
            <a:xfrm rot="2700000">
              <a:off x="271920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0" name="Google Shape;26440;p42"/>
            <p:cNvSpPr/>
            <p:nvPr/>
          </p:nvSpPr>
          <p:spPr>
            <a:xfrm rot="2700000">
              <a:off x="310557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1" name="Google Shape;26441;p42"/>
            <p:cNvSpPr/>
            <p:nvPr/>
          </p:nvSpPr>
          <p:spPr>
            <a:xfrm rot="2700000">
              <a:off x="349194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2" name="Google Shape;26442;p42"/>
            <p:cNvSpPr/>
            <p:nvPr/>
          </p:nvSpPr>
          <p:spPr>
            <a:xfrm rot="2700000">
              <a:off x="387831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3" name="Google Shape;26443;p42"/>
            <p:cNvSpPr/>
            <p:nvPr/>
          </p:nvSpPr>
          <p:spPr>
            <a:xfrm rot="2700000">
              <a:off x="4264681"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4" name="Google Shape;26444;p42"/>
            <p:cNvSpPr/>
            <p:nvPr/>
          </p:nvSpPr>
          <p:spPr>
            <a:xfrm rot="2700000">
              <a:off x="465105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5" name="Google Shape;26445;p42"/>
            <p:cNvSpPr/>
            <p:nvPr/>
          </p:nvSpPr>
          <p:spPr>
            <a:xfrm rot="2700000">
              <a:off x="218270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6" name="Google Shape;26446;p42"/>
            <p:cNvSpPr/>
            <p:nvPr/>
          </p:nvSpPr>
          <p:spPr>
            <a:xfrm rot="2700000">
              <a:off x="25690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7" name="Google Shape;26447;p42"/>
            <p:cNvSpPr/>
            <p:nvPr/>
          </p:nvSpPr>
          <p:spPr>
            <a:xfrm rot="2700000">
              <a:off x="295545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8" name="Google Shape;26448;p42"/>
            <p:cNvSpPr/>
            <p:nvPr/>
          </p:nvSpPr>
          <p:spPr>
            <a:xfrm rot="2700000">
              <a:off x="334182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9" name="Google Shape;26449;p42"/>
            <p:cNvSpPr/>
            <p:nvPr/>
          </p:nvSpPr>
          <p:spPr>
            <a:xfrm rot="2700000">
              <a:off x="372819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0" name="Google Shape;26450;p42"/>
            <p:cNvSpPr/>
            <p:nvPr/>
          </p:nvSpPr>
          <p:spPr>
            <a:xfrm rot="2700000">
              <a:off x="4114564"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1" name="Google Shape;26451;p42"/>
            <p:cNvSpPr/>
            <p:nvPr/>
          </p:nvSpPr>
          <p:spPr>
            <a:xfrm rot="2700000">
              <a:off x="450093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2" name="Google Shape;26452;p42"/>
            <p:cNvSpPr/>
            <p:nvPr/>
          </p:nvSpPr>
          <p:spPr>
            <a:xfrm rot="2700000">
              <a:off x="503742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3" name="Google Shape;26453;p42"/>
            <p:cNvSpPr/>
            <p:nvPr/>
          </p:nvSpPr>
          <p:spPr>
            <a:xfrm rot="2700000">
              <a:off x="488730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4" name="Google Shape;26454;p42"/>
            <p:cNvSpPr/>
            <p:nvPr/>
          </p:nvSpPr>
          <p:spPr>
            <a:xfrm rot="2700000">
              <a:off x="527367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5" name="Google Shape;26455;p42"/>
            <p:cNvSpPr/>
            <p:nvPr/>
          </p:nvSpPr>
          <p:spPr>
            <a:xfrm rot="2700000">
              <a:off x="542379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6" name="Google Shape;26456;p42"/>
            <p:cNvSpPr/>
            <p:nvPr/>
          </p:nvSpPr>
          <p:spPr>
            <a:xfrm rot="2700000">
              <a:off x="566005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7" name="Google Shape;26457;p42"/>
            <p:cNvSpPr/>
            <p:nvPr/>
          </p:nvSpPr>
          <p:spPr>
            <a:xfrm rot="2700000">
              <a:off x="19464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8" name="Google Shape;26458;p42"/>
            <p:cNvSpPr/>
            <p:nvPr/>
          </p:nvSpPr>
          <p:spPr>
            <a:xfrm rot="2700000">
              <a:off x="23328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9" name="Google Shape;26459;p42"/>
            <p:cNvSpPr/>
            <p:nvPr/>
          </p:nvSpPr>
          <p:spPr>
            <a:xfrm rot="2700000">
              <a:off x="271920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0" name="Google Shape;26460;p42"/>
            <p:cNvSpPr/>
            <p:nvPr/>
          </p:nvSpPr>
          <p:spPr>
            <a:xfrm rot="2700000">
              <a:off x="310557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1" name="Google Shape;26461;p42"/>
            <p:cNvSpPr/>
            <p:nvPr/>
          </p:nvSpPr>
          <p:spPr>
            <a:xfrm rot="2700000">
              <a:off x="349194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2" name="Google Shape;26462;p42"/>
            <p:cNvSpPr/>
            <p:nvPr/>
          </p:nvSpPr>
          <p:spPr>
            <a:xfrm rot="2700000">
              <a:off x="387831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3" name="Google Shape;26463;p42"/>
            <p:cNvSpPr/>
            <p:nvPr/>
          </p:nvSpPr>
          <p:spPr>
            <a:xfrm rot="2700000">
              <a:off x="4264681"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4" name="Google Shape;26464;p42"/>
            <p:cNvSpPr/>
            <p:nvPr/>
          </p:nvSpPr>
          <p:spPr>
            <a:xfrm rot="2700000">
              <a:off x="465105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5" name="Google Shape;26465;p42"/>
            <p:cNvSpPr/>
            <p:nvPr/>
          </p:nvSpPr>
          <p:spPr>
            <a:xfrm rot="2700000">
              <a:off x="503742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6" name="Google Shape;26466;p42"/>
            <p:cNvSpPr/>
            <p:nvPr/>
          </p:nvSpPr>
          <p:spPr>
            <a:xfrm rot="2700000">
              <a:off x="542379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7" name="Google Shape;26467;p42"/>
            <p:cNvSpPr/>
            <p:nvPr/>
          </p:nvSpPr>
          <p:spPr>
            <a:xfrm rot="2700000">
              <a:off x="218270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8" name="Google Shape;26468;p42"/>
            <p:cNvSpPr/>
            <p:nvPr/>
          </p:nvSpPr>
          <p:spPr>
            <a:xfrm rot="2700000">
              <a:off x="25690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9" name="Google Shape;26469;p42"/>
            <p:cNvSpPr/>
            <p:nvPr/>
          </p:nvSpPr>
          <p:spPr>
            <a:xfrm rot="2700000">
              <a:off x="295545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0" name="Google Shape;26470;p42"/>
            <p:cNvSpPr/>
            <p:nvPr/>
          </p:nvSpPr>
          <p:spPr>
            <a:xfrm rot="2700000">
              <a:off x="334182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1" name="Google Shape;26471;p42"/>
            <p:cNvSpPr/>
            <p:nvPr/>
          </p:nvSpPr>
          <p:spPr>
            <a:xfrm rot="2700000">
              <a:off x="372819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2" name="Google Shape;26472;p42"/>
            <p:cNvSpPr/>
            <p:nvPr/>
          </p:nvSpPr>
          <p:spPr>
            <a:xfrm rot="2700000">
              <a:off x="4114564"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3" name="Google Shape;26473;p42"/>
            <p:cNvSpPr/>
            <p:nvPr/>
          </p:nvSpPr>
          <p:spPr>
            <a:xfrm rot="2700000">
              <a:off x="450093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4" name="Google Shape;26474;p42"/>
            <p:cNvSpPr/>
            <p:nvPr/>
          </p:nvSpPr>
          <p:spPr>
            <a:xfrm rot="2700000">
              <a:off x="488730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5" name="Google Shape;26475;p42"/>
            <p:cNvSpPr/>
            <p:nvPr/>
          </p:nvSpPr>
          <p:spPr>
            <a:xfrm rot="2700000">
              <a:off x="527367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6" name="Google Shape;26476;p42"/>
            <p:cNvSpPr/>
            <p:nvPr/>
          </p:nvSpPr>
          <p:spPr>
            <a:xfrm rot="2700000">
              <a:off x="566005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7" name="Google Shape;26477;p42"/>
            <p:cNvSpPr/>
            <p:nvPr/>
          </p:nvSpPr>
          <p:spPr>
            <a:xfrm rot="2700000">
              <a:off x="581016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8" name="Google Shape;26478;p42"/>
            <p:cNvSpPr/>
            <p:nvPr/>
          </p:nvSpPr>
          <p:spPr>
            <a:xfrm rot="2700000">
              <a:off x="581016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9" name="Google Shape;26479;p42"/>
            <p:cNvSpPr/>
            <p:nvPr/>
          </p:nvSpPr>
          <p:spPr>
            <a:xfrm rot="2700000">
              <a:off x="6196530"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0" name="Google Shape;26480;p42"/>
            <p:cNvSpPr/>
            <p:nvPr/>
          </p:nvSpPr>
          <p:spPr>
            <a:xfrm rot="2700000">
              <a:off x="6046413"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1" name="Google Shape;26481;p42"/>
            <p:cNvSpPr/>
            <p:nvPr/>
          </p:nvSpPr>
          <p:spPr>
            <a:xfrm rot="2700000">
              <a:off x="6582903"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2" name="Google Shape;26482;p42"/>
            <p:cNvSpPr/>
            <p:nvPr/>
          </p:nvSpPr>
          <p:spPr>
            <a:xfrm rot="2700000">
              <a:off x="6432786"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3" name="Google Shape;26483;p42"/>
            <p:cNvSpPr/>
            <p:nvPr/>
          </p:nvSpPr>
          <p:spPr>
            <a:xfrm rot="2700000">
              <a:off x="6819158"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4" name="Google Shape;26484;p42"/>
            <p:cNvSpPr/>
            <p:nvPr/>
          </p:nvSpPr>
          <p:spPr>
            <a:xfrm rot="2700000">
              <a:off x="696927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5" name="Google Shape;26485;p42"/>
            <p:cNvSpPr/>
            <p:nvPr/>
          </p:nvSpPr>
          <p:spPr>
            <a:xfrm rot="2700000">
              <a:off x="7205531"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6" name="Google Shape;26486;p42"/>
            <p:cNvSpPr/>
            <p:nvPr/>
          </p:nvSpPr>
          <p:spPr>
            <a:xfrm rot="2700000">
              <a:off x="6196530"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7" name="Google Shape;26487;p42"/>
            <p:cNvSpPr/>
            <p:nvPr/>
          </p:nvSpPr>
          <p:spPr>
            <a:xfrm rot="2700000">
              <a:off x="6582903"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8" name="Google Shape;26488;p42"/>
            <p:cNvSpPr/>
            <p:nvPr/>
          </p:nvSpPr>
          <p:spPr>
            <a:xfrm rot="2700000">
              <a:off x="696927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9" name="Google Shape;26489;p42"/>
            <p:cNvSpPr/>
            <p:nvPr/>
          </p:nvSpPr>
          <p:spPr>
            <a:xfrm rot="2700000">
              <a:off x="6046413"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0" name="Google Shape;26490;p42"/>
            <p:cNvSpPr/>
            <p:nvPr/>
          </p:nvSpPr>
          <p:spPr>
            <a:xfrm rot="2700000">
              <a:off x="6432786"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1" name="Google Shape;26491;p42"/>
            <p:cNvSpPr/>
            <p:nvPr/>
          </p:nvSpPr>
          <p:spPr>
            <a:xfrm rot="2700000">
              <a:off x="6819158"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2" name="Google Shape;26492;p42"/>
            <p:cNvSpPr/>
            <p:nvPr/>
          </p:nvSpPr>
          <p:spPr>
            <a:xfrm rot="2700000">
              <a:off x="7205531"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3" name="Google Shape;26493;p42"/>
            <p:cNvSpPr/>
            <p:nvPr/>
          </p:nvSpPr>
          <p:spPr>
            <a:xfrm rot="2700000">
              <a:off x="7355648"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4" name="Google Shape;26494;p42"/>
            <p:cNvSpPr/>
            <p:nvPr/>
          </p:nvSpPr>
          <p:spPr>
            <a:xfrm rot="2700000">
              <a:off x="7355648"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5" name="Google Shape;26495;p42"/>
            <p:cNvSpPr/>
            <p:nvPr/>
          </p:nvSpPr>
          <p:spPr>
            <a:xfrm rot="2700000">
              <a:off x="774202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6" name="Google Shape;26496;p42"/>
            <p:cNvSpPr/>
            <p:nvPr/>
          </p:nvSpPr>
          <p:spPr>
            <a:xfrm rot="2700000">
              <a:off x="7591912"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7" name="Google Shape;26497;p42"/>
            <p:cNvSpPr/>
            <p:nvPr/>
          </p:nvSpPr>
          <p:spPr>
            <a:xfrm rot="2700000">
              <a:off x="81284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8" name="Google Shape;26498;p42"/>
            <p:cNvSpPr/>
            <p:nvPr/>
          </p:nvSpPr>
          <p:spPr>
            <a:xfrm rot="2700000">
              <a:off x="797828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9" name="Google Shape;26499;p42"/>
            <p:cNvSpPr/>
            <p:nvPr/>
          </p:nvSpPr>
          <p:spPr>
            <a:xfrm rot="2700000">
              <a:off x="836465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0" name="Google Shape;26500;p42"/>
            <p:cNvSpPr/>
            <p:nvPr/>
          </p:nvSpPr>
          <p:spPr>
            <a:xfrm rot="2700000">
              <a:off x="851477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1" name="Google Shape;26501;p42"/>
            <p:cNvSpPr/>
            <p:nvPr/>
          </p:nvSpPr>
          <p:spPr>
            <a:xfrm rot="2700000">
              <a:off x="87510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2" name="Google Shape;26502;p42"/>
            <p:cNvSpPr/>
            <p:nvPr/>
          </p:nvSpPr>
          <p:spPr>
            <a:xfrm rot="2700000">
              <a:off x="774202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3" name="Google Shape;26503;p42"/>
            <p:cNvSpPr/>
            <p:nvPr/>
          </p:nvSpPr>
          <p:spPr>
            <a:xfrm rot="2700000">
              <a:off x="81284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4" name="Google Shape;26504;p42"/>
            <p:cNvSpPr/>
            <p:nvPr/>
          </p:nvSpPr>
          <p:spPr>
            <a:xfrm rot="2700000">
              <a:off x="851477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5" name="Google Shape;26505;p42"/>
            <p:cNvSpPr/>
            <p:nvPr/>
          </p:nvSpPr>
          <p:spPr>
            <a:xfrm rot="2700000">
              <a:off x="7591912"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6" name="Google Shape;26506;p42"/>
            <p:cNvSpPr/>
            <p:nvPr/>
          </p:nvSpPr>
          <p:spPr>
            <a:xfrm rot="2700000">
              <a:off x="797828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7" name="Google Shape;26507;p42"/>
            <p:cNvSpPr/>
            <p:nvPr/>
          </p:nvSpPr>
          <p:spPr>
            <a:xfrm rot="2700000">
              <a:off x="836465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8" name="Google Shape;26508;p42"/>
            <p:cNvSpPr/>
            <p:nvPr/>
          </p:nvSpPr>
          <p:spPr>
            <a:xfrm rot="2700000">
              <a:off x="87510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9" name="Google Shape;26509;p42"/>
            <p:cNvSpPr/>
            <p:nvPr/>
          </p:nvSpPr>
          <p:spPr>
            <a:xfrm rot="2700000">
              <a:off x="890114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0" name="Google Shape;26510;p42"/>
            <p:cNvSpPr/>
            <p:nvPr/>
          </p:nvSpPr>
          <p:spPr>
            <a:xfrm rot="2700000">
              <a:off x="890114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1" name="Google Shape;26511;p42"/>
            <p:cNvSpPr/>
            <p:nvPr/>
          </p:nvSpPr>
          <p:spPr>
            <a:xfrm rot="2700000">
              <a:off x="1173727"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2" name="Google Shape;26512;p42"/>
            <p:cNvSpPr/>
            <p:nvPr/>
          </p:nvSpPr>
          <p:spPr>
            <a:xfrm rot="2700000">
              <a:off x="1560104"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3" name="Google Shape;26513;p42"/>
            <p:cNvSpPr/>
            <p:nvPr/>
          </p:nvSpPr>
          <p:spPr>
            <a:xfrm rot="2700000">
              <a:off x="140998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4" name="Google Shape;26514;p42"/>
            <p:cNvSpPr/>
            <p:nvPr/>
          </p:nvSpPr>
          <p:spPr>
            <a:xfrm rot="2700000">
              <a:off x="17963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5" name="Google Shape;26515;p42"/>
            <p:cNvSpPr/>
            <p:nvPr/>
          </p:nvSpPr>
          <p:spPr>
            <a:xfrm rot="2700000">
              <a:off x="1173727"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6" name="Google Shape;26516;p42"/>
            <p:cNvSpPr/>
            <p:nvPr/>
          </p:nvSpPr>
          <p:spPr>
            <a:xfrm rot="2700000">
              <a:off x="1560104"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7" name="Google Shape;26517;p42"/>
            <p:cNvSpPr/>
            <p:nvPr/>
          </p:nvSpPr>
          <p:spPr>
            <a:xfrm rot="2700000">
              <a:off x="140998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8" name="Google Shape;26518;p42"/>
            <p:cNvSpPr/>
            <p:nvPr/>
          </p:nvSpPr>
          <p:spPr>
            <a:xfrm rot="2700000">
              <a:off x="17963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9" name="Google Shape;26519;p42"/>
            <p:cNvSpPr/>
            <p:nvPr/>
          </p:nvSpPr>
          <p:spPr>
            <a:xfrm rot="2700000">
              <a:off x="19464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0" name="Google Shape;26520;p42"/>
            <p:cNvSpPr/>
            <p:nvPr/>
          </p:nvSpPr>
          <p:spPr>
            <a:xfrm rot="2700000">
              <a:off x="23328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1" name="Google Shape;26521;p42"/>
            <p:cNvSpPr/>
            <p:nvPr/>
          </p:nvSpPr>
          <p:spPr>
            <a:xfrm rot="2700000">
              <a:off x="271920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2" name="Google Shape;26522;p42"/>
            <p:cNvSpPr/>
            <p:nvPr/>
          </p:nvSpPr>
          <p:spPr>
            <a:xfrm rot="2700000">
              <a:off x="310557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3" name="Google Shape;26523;p42"/>
            <p:cNvSpPr/>
            <p:nvPr/>
          </p:nvSpPr>
          <p:spPr>
            <a:xfrm rot="2700000">
              <a:off x="349194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4" name="Google Shape;26524;p42"/>
            <p:cNvSpPr/>
            <p:nvPr/>
          </p:nvSpPr>
          <p:spPr>
            <a:xfrm rot="2700000">
              <a:off x="387831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5" name="Google Shape;26525;p42"/>
            <p:cNvSpPr/>
            <p:nvPr/>
          </p:nvSpPr>
          <p:spPr>
            <a:xfrm rot="2700000">
              <a:off x="4264681"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6" name="Google Shape;26526;p42"/>
            <p:cNvSpPr/>
            <p:nvPr/>
          </p:nvSpPr>
          <p:spPr>
            <a:xfrm rot="2700000">
              <a:off x="465105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7" name="Google Shape;26527;p42"/>
            <p:cNvSpPr/>
            <p:nvPr/>
          </p:nvSpPr>
          <p:spPr>
            <a:xfrm rot="2700000">
              <a:off x="218270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8" name="Google Shape;26528;p42"/>
            <p:cNvSpPr/>
            <p:nvPr/>
          </p:nvSpPr>
          <p:spPr>
            <a:xfrm rot="2700000">
              <a:off x="25690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9" name="Google Shape;26529;p42"/>
            <p:cNvSpPr/>
            <p:nvPr/>
          </p:nvSpPr>
          <p:spPr>
            <a:xfrm rot="2700000">
              <a:off x="295545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0" name="Google Shape;26530;p42"/>
            <p:cNvSpPr/>
            <p:nvPr/>
          </p:nvSpPr>
          <p:spPr>
            <a:xfrm rot="2700000">
              <a:off x="334182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1" name="Google Shape;26531;p42"/>
            <p:cNvSpPr/>
            <p:nvPr/>
          </p:nvSpPr>
          <p:spPr>
            <a:xfrm rot="2700000">
              <a:off x="372819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2" name="Google Shape;26532;p42"/>
            <p:cNvSpPr/>
            <p:nvPr/>
          </p:nvSpPr>
          <p:spPr>
            <a:xfrm rot="2700000">
              <a:off x="4114564"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3" name="Google Shape;26533;p42"/>
            <p:cNvSpPr/>
            <p:nvPr/>
          </p:nvSpPr>
          <p:spPr>
            <a:xfrm rot="2700000">
              <a:off x="450093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4" name="Google Shape;26534;p42"/>
            <p:cNvSpPr/>
            <p:nvPr/>
          </p:nvSpPr>
          <p:spPr>
            <a:xfrm rot="2700000">
              <a:off x="503742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5" name="Google Shape;26535;p42"/>
            <p:cNvSpPr/>
            <p:nvPr/>
          </p:nvSpPr>
          <p:spPr>
            <a:xfrm rot="2700000">
              <a:off x="488730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6" name="Google Shape;26536;p42"/>
            <p:cNvSpPr/>
            <p:nvPr/>
          </p:nvSpPr>
          <p:spPr>
            <a:xfrm rot="2700000">
              <a:off x="527367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7" name="Google Shape;26537;p42"/>
            <p:cNvSpPr/>
            <p:nvPr/>
          </p:nvSpPr>
          <p:spPr>
            <a:xfrm rot="2700000">
              <a:off x="542379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8" name="Google Shape;26538;p42"/>
            <p:cNvSpPr/>
            <p:nvPr/>
          </p:nvSpPr>
          <p:spPr>
            <a:xfrm rot="2700000">
              <a:off x="566005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9" name="Google Shape;26539;p42"/>
            <p:cNvSpPr/>
            <p:nvPr/>
          </p:nvSpPr>
          <p:spPr>
            <a:xfrm rot="2700000">
              <a:off x="19464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0" name="Google Shape;26540;p42"/>
            <p:cNvSpPr/>
            <p:nvPr/>
          </p:nvSpPr>
          <p:spPr>
            <a:xfrm rot="2700000">
              <a:off x="23328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1" name="Google Shape;26541;p42"/>
            <p:cNvSpPr/>
            <p:nvPr/>
          </p:nvSpPr>
          <p:spPr>
            <a:xfrm rot="2700000">
              <a:off x="271920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2" name="Google Shape;26542;p42"/>
            <p:cNvSpPr/>
            <p:nvPr/>
          </p:nvSpPr>
          <p:spPr>
            <a:xfrm rot="2700000">
              <a:off x="310557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3" name="Google Shape;26543;p42"/>
            <p:cNvSpPr/>
            <p:nvPr/>
          </p:nvSpPr>
          <p:spPr>
            <a:xfrm rot="2700000">
              <a:off x="349194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4" name="Google Shape;26544;p42"/>
            <p:cNvSpPr/>
            <p:nvPr/>
          </p:nvSpPr>
          <p:spPr>
            <a:xfrm rot="2700000">
              <a:off x="387831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5" name="Google Shape;26545;p42"/>
            <p:cNvSpPr/>
            <p:nvPr/>
          </p:nvSpPr>
          <p:spPr>
            <a:xfrm rot="2700000">
              <a:off x="4264681"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6" name="Google Shape;26546;p42"/>
            <p:cNvSpPr/>
            <p:nvPr/>
          </p:nvSpPr>
          <p:spPr>
            <a:xfrm rot="2700000">
              <a:off x="465105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7" name="Google Shape;26547;p42"/>
            <p:cNvSpPr/>
            <p:nvPr/>
          </p:nvSpPr>
          <p:spPr>
            <a:xfrm rot="2700000">
              <a:off x="503742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8" name="Google Shape;26548;p42"/>
            <p:cNvSpPr/>
            <p:nvPr/>
          </p:nvSpPr>
          <p:spPr>
            <a:xfrm rot="2700000">
              <a:off x="542379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9" name="Google Shape;26549;p42"/>
            <p:cNvSpPr/>
            <p:nvPr/>
          </p:nvSpPr>
          <p:spPr>
            <a:xfrm rot="2700000">
              <a:off x="218270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0" name="Google Shape;26550;p42"/>
            <p:cNvSpPr/>
            <p:nvPr/>
          </p:nvSpPr>
          <p:spPr>
            <a:xfrm rot="2700000">
              <a:off x="25690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1" name="Google Shape;26551;p42"/>
            <p:cNvSpPr/>
            <p:nvPr/>
          </p:nvSpPr>
          <p:spPr>
            <a:xfrm rot="2700000">
              <a:off x="295545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2" name="Google Shape;26552;p42"/>
            <p:cNvSpPr/>
            <p:nvPr/>
          </p:nvSpPr>
          <p:spPr>
            <a:xfrm rot="2700000">
              <a:off x="334182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3" name="Google Shape;26553;p42"/>
            <p:cNvSpPr/>
            <p:nvPr/>
          </p:nvSpPr>
          <p:spPr>
            <a:xfrm rot="2700000">
              <a:off x="372819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4" name="Google Shape;26554;p42"/>
            <p:cNvSpPr/>
            <p:nvPr/>
          </p:nvSpPr>
          <p:spPr>
            <a:xfrm rot="2700000">
              <a:off x="4114564"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5" name="Google Shape;26555;p42"/>
            <p:cNvSpPr/>
            <p:nvPr/>
          </p:nvSpPr>
          <p:spPr>
            <a:xfrm rot="2700000">
              <a:off x="450093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6" name="Google Shape;26556;p42"/>
            <p:cNvSpPr/>
            <p:nvPr/>
          </p:nvSpPr>
          <p:spPr>
            <a:xfrm rot="2700000">
              <a:off x="488730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7" name="Google Shape;26557;p42"/>
            <p:cNvSpPr/>
            <p:nvPr/>
          </p:nvSpPr>
          <p:spPr>
            <a:xfrm rot="2700000">
              <a:off x="527367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8" name="Google Shape;26558;p42"/>
            <p:cNvSpPr/>
            <p:nvPr/>
          </p:nvSpPr>
          <p:spPr>
            <a:xfrm rot="2700000">
              <a:off x="566005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9" name="Google Shape;26559;p42"/>
            <p:cNvSpPr/>
            <p:nvPr/>
          </p:nvSpPr>
          <p:spPr>
            <a:xfrm rot="2700000">
              <a:off x="581016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0" name="Google Shape;26560;p42"/>
            <p:cNvSpPr/>
            <p:nvPr/>
          </p:nvSpPr>
          <p:spPr>
            <a:xfrm rot="2700000">
              <a:off x="581016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1" name="Google Shape;26561;p42"/>
            <p:cNvSpPr/>
            <p:nvPr/>
          </p:nvSpPr>
          <p:spPr>
            <a:xfrm rot="2700000">
              <a:off x="6196530"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2" name="Google Shape;26562;p42"/>
            <p:cNvSpPr/>
            <p:nvPr/>
          </p:nvSpPr>
          <p:spPr>
            <a:xfrm rot="2700000">
              <a:off x="6046413"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3" name="Google Shape;26563;p42"/>
            <p:cNvSpPr/>
            <p:nvPr/>
          </p:nvSpPr>
          <p:spPr>
            <a:xfrm rot="2700000">
              <a:off x="6582903"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4" name="Google Shape;26564;p42"/>
            <p:cNvSpPr/>
            <p:nvPr/>
          </p:nvSpPr>
          <p:spPr>
            <a:xfrm rot="2700000">
              <a:off x="6432786"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5" name="Google Shape;26565;p42"/>
            <p:cNvSpPr/>
            <p:nvPr/>
          </p:nvSpPr>
          <p:spPr>
            <a:xfrm rot="2700000">
              <a:off x="6819158"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6" name="Google Shape;26566;p42"/>
            <p:cNvSpPr/>
            <p:nvPr/>
          </p:nvSpPr>
          <p:spPr>
            <a:xfrm rot="2700000">
              <a:off x="696927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7" name="Google Shape;26567;p42"/>
            <p:cNvSpPr/>
            <p:nvPr/>
          </p:nvSpPr>
          <p:spPr>
            <a:xfrm rot="2700000">
              <a:off x="7205531"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8" name="Google Shape;26568;p42"/>
            <p:cNvSpPr/>
            <p:nvPr/>
          </p:nvSpPr>
          <p:spPr>
            <a:xfrm rot="2700000">
              <a:off x="6196530"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9" name="Google Shape;26569;p42"/>
            <p:cNvSpPr/>
            <p:nvPr/>
          </p:nvSpPr>
          <p:spPr>
            <a:xfrm rot="2700000">
              <a:off x="6582903"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0" name="Google Shape;26570;p42"/>
            <p:cNvSpPr/>
            <p:nvPr/>
          </p:nvSpPr>
          <p:spPr>
            <a:xfrm rot="2700000">
              <a:off x="696927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1" name="Google Shape;26571;p42"/>
            <p:cNvSpPr/>
            <p:nvPr/>
          </p:nvSpPr>
          <p:spPr>
            <a:xfrm rot="2700000">
              <a:off x="6046413"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2" name="Google Shape;26572;p42"/>
            <p:cNvSpPr/>
            <p:nvPr/>
          </p:nvSpPr>
          <p:spPr>
            <a:xfrm rot="2700000">
              <a:off x="6432786"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3" name="Google Shape;26573;p42"/>
            <p:cNvSpPr/>
            <p:nvPr/>
          </p:nvSpPr>
          <p:spPr>
            <a:xfrm rot="2700000">
              <a:off x="6819158"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4" name="Google Shape;26574;p42"/>
            <p:cNvSpPr/>
            <p:nvPr/>
          </p:nvSpPr>
          <p:spPr>
            <a:xfrm rot="2700000">
              <a:off x="7205531"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5" name="Google Shape;26575;p42"/>
            <p:cNvSpPr/>
            <p:nvPr/>
          </p:nvSpPr>
          <p:spPr>
            <a:xfrm rot="2700000">
              <a:off x="7355648"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6" name="Google Shape;26576;p42"/>
            <p:cNvSpPr/>
            <p:nvPr/>
          </p:nvSpPr>
          <p:spPr>
            <a:xfrm rot="2700000">
              <a:off x="7355648"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7" name="Google Shape;26577;p42"/>
            <p:cNvSpPr/>
            <p:nvPr/>
          </p:nvSpPr>
          <p:spPr>
            <a:xfrm rot="2700000">
              <a:off x="774202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8" name="Google Shape;26578;p42"/>
            <p:cNvSpPr/>
            <p:nvPr/>
          </p:nvSpPr>
          <p:spPr>
            <a:xfrm rot="2700000">
              <a:off x="7591912"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9" name="Google Shape;26579;p42"/>
            <p:cNvSpPr/>
            <p:nvPr/>
          </p:nvSpPr>
          <p:spPr>
            <a:xfrm rot="2700000">
              <a:off x="81284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0" name="Google Shape;26580;p42"/>
            <p:cNvSpPr/>
            <p:nvPr/>
          </p:nvSpPr>
          <p:spPr>
            <a:xfrm rot="2700000">
              <a:off x="797828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1" name="Google Shape;26581;p42"/>
            <p:cNvSpPr/>
            <p:nvPr/>
          </p:nvSpPr>
          <p:spPr>
            <a:xfrm rot="2700000">
              <a:off x="836465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2" name="Google Shape;26582;p42"/>
            <p:cNvSpPr/>
            <p:nvPr/>
          </p:nvSpPr>
          <p:spPr>
            <a:xfrm rot="2700000">
              <a:off x="851477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3" name="Google Shape;26583;p42"/>
            <p:cNvSpPr/>
            <p:nvPr/>
          </p:nvSpPr>
          <p:spPr>
            <a:xfrm rot="2700000">
              <a:off x="87510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4" name="Google Shape;26584;p42"/>
            <p:cNvSpPr/>
            <p:nvPr/>
          </p:nvSpPr>
          <p:spPr>
            <a:xfrm rot="2700000">
              <a:off x="774202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5" name="Google Shape;26585;p42"/>
            <p:cNvSpPr/>
            <p:nvPr/>
          </p:nvSpPr>
          <p:spPr>
            <a:xfrm rot="2700000">
              <a:off x="81284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6" name="Google Shape;26586;p42"/>
            <p:cNvSpPr/>
            <p:nvPr/>
          </p:nvSpPr>
          <p:spPr>
            <a:xfrm rot="2700000">
              <a:off x="851477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7" name="Google Shape;26587;p42"/>
            <p:cNvSpPr/>
            <p:nvPr/>
          </p:nvSpPr>
          <p:spPr>
            <a:xfrm rot="2700000">
              <a:off x="7591912"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8" name="Google Shape;26588;p42"/>
            <p:cNvSpPr/>
            <p:nvPr/>
          </p:nvSpPr>
          <p:spPr>
            <a:xfrm rot="2700000">
              <a:off x="797828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9" name="Google Shape;26589;p42"/>
            <p:cNvSpPr/>
            <p:nvPr/>
          </p:nvSpPr>
          <p:spPr>
            <a:xfrm rot="2700000">
              <a:off x="836465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0" name="Google Shape;26590;p42"/>
            <p:cNvSpPr/>
            <p:nvPr/>
          </p:nvSpPr>
          <p:spPr>
            <a:xfrm rot="2700000">
              <a:off x="87510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1" name="Google Shape;26591;p42"/>
            <p:cNvSpPr/>
            <p:nvPr/>
          </p:nvSpPr>
          <p:spPr>
            <a:xfrm rot="2700000">
              <a:off x="890114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2" name="Google Shape;26592;p42"/>
            <p:cNvSpPr/>
            <p:nvPr/>
          </p:nvSpPr>
          <p:spPr>
            <a:xfrm rot="2700000">
              <a:off x="890114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3" name="Google Shape;26593;p42"/>
            <p:cNvSpPr/>
            <p:nvPr/>
          </p:nvSpPr>
          <p:spPr>
            <a:xfrm rot="2700000">
              <a:off x="1173727"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4" name="Google Shape;26594;p42"/>
            <p:cNvSpPr/>
            <p:nvPr/>
          </p:nvSpPr>
          <p:spPr>
            <a:xfrm rot="2700000">
              <a:off x="1560104"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5" name="Google Shape;26595;p42"/>
            <p:cNvSpPr/>
            <p:nvPr/>
          </p:nvSpPr>
          <p:spPr>
            <a:xfrm rot="2700000">
              <a:off x="140998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6" name="Google Shape;26596;p42"/>
            <p:cNvSpPr/>
            <p:nvPr/>
          </p:nvSpPr>
          <p:spPr>
            <a:xfrm rot="2700000">
              <a:off x="17963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7" name="Google Shape;26597;p42"/>
            <p:cNvSpPr/>
            <p:nvPr/>
          </p:nvSpPr>
          <p:spPr>
            <a:xfrm rot="2700000">
              <a:off x="1173727"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8" name="Google Shape;26598;p42"/>
            <p:cNvSpPr/>
            <p:nvPr/>
          </p:nvSpPr>
          <p:spPr>
            <a:xfrm rot="2700000">
              <a:off x="1560104"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9" name="Google Shape;26599;p42"/>
            <p:cNvSpPr/>
            <p:nvPr/>
          </p:nvSpPr>
          <p:spPr>
            <a:xfrm rot="2700000">
              <a:off x="140998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0" name="Google Shape;26600;p42"/>
            <p:cNvSpPr/>
            <p:nvPr/>
          </p:nvSpPr>
          <p:spPr>
            <a:xfrm rot="2700000">
              <a:off x="17963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1" name="Google Shape;26601;p42"/>
            <p:cNvSpPr/>
            <p:nvPr/>
          </p:nvSpPr>
          <p:spPr>
            <a:xfrm rot="2700000">
              <a:off x="19464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2" name="Google Shape;26602;p42"/>
            <p:cNvSpPr/>
            <p:nvPr/>
          </p:nvSpPr>
          <p:spPr>
            <a:xfrm rot="2700000">
              <a:off x="23328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3" name="Google Shape;26603;p42"/>
            <p:cNvSpPr/>
            <p:nvPr/>
          </p:nvSpPr>
          <p:spPr>
            <a:xfrm rot="2700000">
              <a:off x="271920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4" name="Google Shape;26604;p42"/>
            <p:cNvSpPr/>
            <p:nvPr/>
          </p:nvSpPr>
          <p:spPr>
            <a:xfrm rot="2700000">
              <a:off x="310557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5" name="Google Shape;26605;p42"/>
            <p:cNvSpPr/>
            <p:nvPr/>
          </p:nvSpPr>
          <p:spPr>
            <a:xfrm rot="2700000">
              <a:off x="349194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6" name="Google Shape;26606;p42"/>
            <p:cNvSpPr/>
            <p:nvPr/>
          </p:nvSpPr>
          <p:spPr>
            <a:xfrm rot="2700000">
              <a:off x="387831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7" name="Google Shape;26607;p42"/>
            <p:cNvSpPr/>
            <p:nvPr/>
          </p:nvSpPr>
          <p:spPr>
            <a:xfrm rot="2700000">
              <a:off x="4264681"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8" name="Google Shape;26608;p42"/>
            <p:cNvSpPr/>
            <p:nvPr/>
          </p:nvSpPr>
          <p:spPr>
            <a:xfrm rot="2700000">
              <a:off x="465105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9" name="Google Shape;26609;p42"/>
            <p:cNvSpPr/>
            <p:nvPr/>
          </p:nvSpPr>
          <p:spPr>
            <a:xfrm rot="2700000">
              <a:off x="503742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0" name="Google Shape;26610;p42"/>
            <p:cNvSpPr/>
            <p:nvPr/>
          </p:nvSpPr>
          <p:spPr>
            <a:xfrm rot="2700000">
              <a:off x="542379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1" name="Google Shape;26611;p42"/>
            <p:cNvSpPr/>
            <p:nvPr/>
          </p:nvSpPr>
          <p:spPr>
            <a:xfrm rot="2700000">
              <a:off x="218270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2" name="Google Shape;26612;p42"/>
            <p:cNvSpPr/>
            <p:nvPr/>
          </p:nvSpPr>
          <p:spPr>
            <a:xfrm rot="2700000">
              <a:off x="25690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3" name="Google Shape;26613;p42"/>
            <p:cNvSpPr/>
            <p:nvPr/>
          </p:nvSpPr>
          <p:spPr>
            <a:xfrm rot="2700000">
              <a:off x="295545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4" name="Google Shape;26614;p42"/>
            <p:cNvSpPr/>
            <p:nvPr/>
          </p:nvSpPr>
          <p:spPr>
            <a:xfrm rot="2700000">
              <a:off x="334182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5" name="Google Shape;26615;p42"/>
            <p:cNvSpPr/>
            <p:nvPr/>
          </p:nvSpPr>
          <p:spPr>
            <a:xfrm rot="2700000">
              <a:off x="372819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6" name="Google Shape;26616;p42"/>
            <p:cNvSpPr/>
            <p:nvPr/>
          </p:nvSpPr>
          <p:spPr>
            <a:xfrm rot="2700000">
              <a:off x="4114564"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7" name="Google Shape;26617;p42"/>
            <p:cNvSpPr/>
            <p:nvPr/>
          </p:nvSpPr>
          <p:spPr>
            <a:xfrm rot="2700000">
              <a:off x="450093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8" name="Google Shape;26618;p42"/>
            <p:cNvSpPr/>
            <p:nvPr/>
          </p:nvSpPr>
          <p:spPr>
            <a:xfrm rot="2700000">
              <a:off x="488730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9" name="Google Shape;26619;p42"/>
            <p:cNvSpPr/>
            <p:nvPr/>
          </p:nvSpPr>
          <p:spPr>
            <a:xfrm rot="2700000">
              <a:off x="527367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0" name="Google Shape;26620;p42"/>
            <p:cNvSpPr/>
            <p:nvPr/>
          </p:nvSpPr>
          <p:spPr>
            <a:xfrm rot="2700000">
              <a:off x="566005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1" name="Google Shape;26621;p42"/>
            <p:cNvSpPr/>
            <p:nvPr/>
          </p:nvSpPr>
          <p:spPr>
            <a:xfrm rot="2700000">
              <a:off x="581016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2" name="Google Shape;26622;p42"/>
            <p:cNvSpPr/>
            <p:nvPr/>
          </p:nvSpPr>
          <p:spPr>
            <a:xfrm rot="2700000">
              <a:off x="6196530"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3" name="Google Shape;26623;p42"/>
            <p:cNvSpPr/>
            <p:nvPr/>
          </p:nvSpPr>
          <p:spPr>
            <a:xfrm rot="2700000">
              <a:off x="6582903"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4" name="Google Shape;26624;p42"/>
            <p:cNvSpPr/>
            <p:nvPr/>
          </p:nvSpPr>
          <p:spPr>
            <a:xfrm rot="2700000">
              <a:off x="696927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5" name="Google Shape;26625;p42"/>
            <p:cNvSpPr/>
            <p:nvPr/>
          </p:nvSpPr>
          <p:spPr>
            <a:xfrm rot="2700000">
              <a:off x="6046413"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6" name="Google Shape;26626;p42"/>
            <p:cNvSpPr/>
            <p:nvPr/>
          </p:nvSpPr>
          <p:spPr>
            <a:xfrm rot="2700000">
              <a:off x="6432786"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7" name="Google Shape;26627;p42"/>
            <p:cNvSpPr/>
            <p:nvPr/>
          </p:nvSpPr>
          <p:spPr>
            <a:xfrm rot="2700000">
              <a:off x="6819158"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8" name="Google Shape;26628;p42"/>
            <p:cNvSpPr/>
            <p:nvPr/>
          </p:nvSpPr>
          <p:spPr>
            <a:xfrm rot="2700000">
              <a:off x="7205531"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9" name="Google Shape;26629;p42"/>
            <p:cNvSpPr/>
            <p:nvPr/>
          </p:nvSpPr>
          <p:spPr>
            <a:xfrm rot="2700000">
              <a:off x="7355648"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0" name="Google Shape;26630;p42"/>
            <p:cNvSpPr/>
            <p:nvPr/>
          </p:nvSpPr>
          <p:spPr>
            <a:xfrm rot="2700000">
              <a:off x="774202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1" name="Google Shape;26631;p42"/>
            <p:cNvSpPr/>
            <p:nvPr/>
          </p:nvSpPr>
          <p:spPr>
            <a:xfrm rot="2700000">
              <a:off x="81284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2" name="Google Shape;26632;p42"/>
            <p:cNvSpPr/>
            <p:nvPr/>
          </p:nvSpPr>
          <p:spPr>
            <a:xfrm rot="2700000">
              <a:off x="851477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3" name="Google Shape;26633;p42"/>
            <p:cNvSpPr/>
            <p:nvPr/>
          </p:nvSpPr>
          <p:spPr>
            <a:xfrm rot="2700000">
              <a:off x="7591912"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4" name="Google Shape;26634;p42"/>
            <p:cNvSpPr/>
            <p:nvPr/>
          </p:nvSpPr>
          <p:spPr>
            <a:xfrm rot="2700000">
              <a:off x="797828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5" name="Google Shape;26635;p42"/>
            <p:cNvSpPr/>
            <p:nvPr/>
          </p:nvSpPr>
          <p:spPr>
            <a:xfrm rot="2700000">
              <a:off x="836465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6" name="Google Shape;26636;p42"/>
            <p:cNvSpPr/>
            <p:nvPr/>
          </p:nvSpPr>
          <p:spPr>
            <a:xfrm rot="2700000">
              <a:off x="87510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7" name="Google Shape;26637;p42"/>
            <p:cNvSpPr/>
            <p:nvPr/>
          </p:nvSpPr>
          <p:spPr>
            <a:xfrm rot="2700000">
              <a:off x="890114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8" name="Google Shape;26638;p42"/>
            <p:cNvSpPr/>
            <p:nvPr/>
          </p:nvSpPr>
          <p:spPr>
            <a:xfrm rot="2700000">
              <a:off x="1173727"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9" name="Google Shape;26639;p42"/>
            <p:cNvSpPr/>
            <p:nvPr/>
          </p:nvSpPr>
          <p:spPr>
            <a:xfrm rot="2700000">
              <a:off x="1560104"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0" name="Google Shape;26640;p42"/>
            <p:cNvSpPr/>
            <p:nvPr/>
          </p:nvSpPr>
          <p:spPr>
            <a:xfrm rot="2700000">
              <a:off x="140998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1" name="Google Shape;26641;p42"/>
            <p:cNvSpPr/>
            <p:nvPr/>
          </p:nvSpPr>
          <p:spPr>
            <a:xfrm rot="2700000">
              <a:off x="17963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2" name="Google Shape;26642;p42"/>
            <p:cNvSpPr/>
            <p:nvPr/>
          </p:nvSpPr>
          <p:spPr>
            <a:xfrm rot="2700000">
              <a:off x="787325"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3" name="Google Shape;26643;p42"/>
            <p:cNvSpPr/>
            <p:nvPr/>
          </p:nvSpPr>
          <p:spPr>
            <a:xfrm rot="2700000">
              <a:off x="787325"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4" name="Google Shape;26644;p42"/>
            <p:cNvSpPr/>
            <p:nvPr/>
          </p:nvSpPr>
          <p:spPr>
            <a:xfrm rot="2700000">
              <a:off x="1023577"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5" name="Google Shape;26645;p42"/>
            <p:cNvSpPr/>
            <p:nvPr/>
          </p:nvSpPr>
          <p:spPr>
            <a:xfrm rot="2700000">
              <a:off x="787325"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6" name="Google Shape;26646;p42"/>
            <p:cNvSpPr/>
            <p:nvPr/>
          </p:nvSpPr>
          <p:spPr>
            <a:xfrm rot="2700000">
              <a:off x="787325"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7" name="Google Shape;26647;p42"/>
            <p:cNvSpPr/>
            <p:nvPr/>
          </p:nvSpPr>
          <p:spPr>
            <a:xfrm rot="2700000">
              <a:off x="1023577"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8" name="Google Shape;26648;p42"/>
            <p:cNvSpPr/>
            <p:nvPr/>
          </p:nvSpPr>
          <p:spPr>
            <a:xfrm rot="2700000">
              <a:off x="1023577"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9" name="Google Shape;26649;p42"/>
            <p:cNvSpPr/>
            <p:nvPr/>
          </p:nvSpPr>
          <p:spPr>
            <a:xfrm rot="2700000">
              <a:off x="787325"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0" name="Google Shape;26650;p42"/>
            <p:cNvSpPr/>
            <p:nvPr/>
          </p:nvSpPr>
          <p:spPr>
            <a:xfrm rot="2700000">
              <a:off x="1023577"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1" name="Google Shape;26651;p42"/>
            <p:cNvSpPr/>
            <p:nvPr/>
          </p:nvSpPr>
          <p:spPr>
            <a:xfrm rot="2700000">
              <a:off x="787325"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2" name="Google Shape;26652;p42"/>
            <p:cNvSpPr/>
            <p:nvPr/>
          </p:nvSpPr>
          <p:spPr>
            <a:xfrm rot="2700000">
              <a:off x="1023577"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3" name="Google Shape;26653;p42"/>
            <p:cNvSpPr/>
            <p:nvPr/>
          </p:nvSpPr>
          <p:spPr>
            <a:xfrm rot="2700000">
              <a:off x="787325"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4" name="Google Shape;26654;p42"/>
            <p:cNvSpPr/>
            <p:nvPr/>
          </p:nvSpPr>
          <p:spPr>
            <a:xfrm rot="2700000">
              <a:off x="787325"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5" name="Google Shape;26655;p42"/>
            <p:cNvSpPr/>
            <p:nvPr/>
          </p:nvSpPr>
          <p:spPr>
            <a:xfrm rot="2700000">
              <a:off x="1023577"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6" name="Google Shape;26656;p42"/>
            <p:cNvSpPr/>
            <p:nvPr/>
          </p:nvSpPr>
          <p:spPr>
            <a:xfrm rot="2700000">
              <a:off x="787325"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7" name="Google Shape;26657;p42"/>
            <p:cNvSpPr/>
            <p:nvPr/>
          </p:nvSpPr>
          <p:spPr>
            <a:xfrm rot="2700000">
              <a:off x="1023577"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8" name="Google Shape;26658;p42"/>
            <p:cNvSpPr/>
            <p:nvPr/>
          </p:nvSpPr>
          <p:spPr>
            <a:xfrm rot="2700000">
              <a:off x="1023577"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9" name="Google Shape;26659;p42"/>
            <p:cNvSpPr/>
            <p:nvPr/>
          </p:nvSpPr>
          <p:spPr>
            <a:xfrm rot="2700000">
              <a:off x="14602"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0" name="Google Shape;26660;p42"/>
            <p:cNvSpPr/>
            <p:nvPr/>
          </p:nvSpPr>
          <p:spPr>
            <a:xfrm rot="2700000">
              <a:off x="400979" y="-6140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1" name="Google Shape;26661;p42"/>
            <p:cNvSpPr/>
            <p:nvPr/>
          </p:nvSpPr>
          <p:spPr>
            <a:xfrm rot="2700000">
              <a:off x="14602"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2" name="Google Shape;26662;p42"/>
            <p:cNvSpPr/>
            <p:nvPr/>
          </p:nvSpPr>
          <p:spPr>
            <a:xfrm rot="2700000">
              <a:off x="400979" y="32497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3" name="Google Shape;26663;p42"/>
            <p:cNvSpPr/>
            <p:nvPr/>
          </p:nvSpPr>
          <p:spPr>
            <a:xfrm rot="2700000">
              <a:off x="250855"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4" name="Google Shape;26664;p42"/>
            <p:cNvSpPr/>
            <p:nvPr/>
          </p:nvSpPr>
          <p:spPr>
            <a:xfrm rot="2700000">
              <a:off x="637230" y="17523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5" name="Google Shape;26665;p42"/>
            <p:cNvSpPr/>
            <p:nvPr/>
          </p:nvSpPr>
          <p:spPr>
            <a:xfrm rot="2700000">
              <a:off x="14602"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6" name="Google Shape;26666;p42"/>
            <p:cNvSpPr/>
            <p:nvPr/>
          </p:nvSpPr>
          <p:spPr>
            <a:xfrm rot="2700000">
              <a:off x="400979" y="711347"/>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7" name="Google Shape;26667;p42"/>
            <p:cNvSpPr/>
            <p:nvPr/>
          </p:nvSpPr>
          <p:spPr>
            <a:xfrm rot="2700000">
              <a:off x="14602"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8" name="Google Shape;26668;p42"/>
            <p:cNvSpPr/>
            <p:nvPr/>
          </p:nvSpPr>
          <p:spPr>
            <a:xfrm rot="2700000">
              <a:off x="400979" y="1097722"/>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9" name="Google Shape;26669;p42"/>
            <p:cNvSpPr/>
            <p:nvPr/>
          </p:nvSpPr>
          <p:spPr>
            <a:xfrm rot="2700000">
              <a:off x="250855"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0" name="Google Shape;26670;p42"/>
            <p:cNvSpPr/>
            <p:nvPr/>
          </p:nvSpPr>
          <p:spPr>
            <a:xfrm rot="2700000">
              <a:off x="637230" y="94798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1" name="Google Shape;26671;p42"/>
            <p:cNvSpPr/>
            <p:nvPr/>
          </p:nvSpPr>
          <p:spPr>
            <a:xfrm rot="2700000">
              <a:off x="250855"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2" name="Google Shape;26672;p42"/>
            <p:cNvSpPr/>
            <p:nvPr/>
          </p:nvSpPr>
          <p:spPr>
            <a:xfrm rot="2700000">
              <a:off x="637230" y="561607"/>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3" name="Google Shape;26673;p42"/>
            <p:cNvSpPr/>
            <p:nvPr/>
          </p:nvSpPr>
          <p:spPr>
            <a:xfrm rot="2700000">
              <a:off x="14602"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4" name="Google Shape;26674;p42"/>
            <p:cNvSpPr/>
            <p:nvPr/>
          </p:nvSpPr>
          <p:spPr>
            <a:xfrm rot="2700000">
              <a:off x="400979" y="1484104"/>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5" name="Google Shape;26675;p42"/>
            <p:cNvSpPr/>
            <p:nvPr/>
          </p:nvSpPr>
          <p:spPr>
            <a:xfrm rot="2700000">
              <a:off x="250855"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6" name="Google Shape;26676;p42"/>
            <p:cNvSpPr/>
            <p:nvPr/>
          </p:nvSpPr>
          <p:spPr>
            <a:xfrm rot="2700000">
              <a:off x="637230" y="133435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7" name="Google Shape;26677;p42"/>
            <p:cNvSpPr/>
            <p:nvPr/>
          </p:nvSpPr>
          <p:spPr>
            <a:xfrm rot="2700000">
              <a:off x="14602"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8" name="Google Shape;26678;p42"/>
            <p:cNvSpPr/>
            <p:nvPr/>
          </p:nvSpPr>
          <p:spPr>
            <a:xfrm rot="2700000">
              <a:off x="400979" y="1870479"/>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9" name="Google Shape;26679;p42"/>
            <p:cNvSpPr/>
            <p:nvPr/>
          </p:nvSpPr>
          <p:spPr>
            <a:xfrm rot="2700000">
              <a:off x="250855"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0" name="Google Shape;26680;p42"/>
            <p:cNvSpPr/>
            <p:nvPr/>
          </p:nvSpPr>
          <p:spPr>
            <a:xfrm rot="2700000">
              <a:off x="637230" y="172073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1" name="Google Shape;26681;p42"/>
            <p:cNvSpPr/>
            <p:nvPr/>
          </p:nvSpPr>
          <p:spPr>
            <a:xfrm rot="2700000">
              <a:off x="14602"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2" name="Google Shape;26682;p42"/>
            <p:cNvSpPr/>
            <p:nvPr/>
          </p:nvSpPr>
          <p:spPr>
            <a:xfrm rot="2700000">
              <a:off x="400979" y="225684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3" name="Google Shape;26683;p42"/>
            <p:cNvSpPr/>
            <p:nvPr/>
          </p:nvSpPr>
          <p:spPr>
            <a:xfrm rot="2700000">
              <a:off x="14602"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4" name="Google Shape;26684;p42"/>
            <p:cNvSpPr/>
            <p:nvPr/>
          </p:nvSpPr>
          <p:spPr>
            <a:xfrm rot="2700000">
              <a:off x="400979" y="2643230"/>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5" name="Google Shape;26685;p42"/>
            <p:cNvSpPr/>
            <p:nvPr/>
          </p:nvSpPr>
          <p:spPr>
            <a:xfrm rot="2700000">
              <a:off x="250855"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6" name="Google Shape;26686;p42"/>
            <p:cNvSpPr/>
            <p:nvPr/>
          </p:nvSpPr>
          <p:spPr>
            <a:xfrm rot="2700000">
              <a:off x="637230" y="2493480"/>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7" name="Google Shape;26687;p42"/>
            <p:cNvSpPr/>
            <p:nvPr/>
          </p:nvSpPr>
          <p:spPr>
            <a:xfrm rot="2700000">
              <a:off x="14602"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8" name="Google Shape;26688;p42"/>
            <p:cNvSpPr/>
            <p:nvPr/>
          </p:nvSpPr>
          <p:spPr>
            <a:xfrm rot="2700000">
              <a:off x="400979" y="3029605"/>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9" name="Google Shape;26689;p42"/>
            <p:cNvSpPr/>
            <p:nvPr/>
          </p:nvSpPr>
          <p:spPr>
            <a:xfrm rot="2700000">
              <a:off x="250855"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0" name="Google Shape;26690;p42"/>
            <p:cNvSpPr/>
            <p:nvPr/>
          </p:nvSpPr>
          <p:spPr>
            <a:xfrm rot="2700000">
              <a:off x="637230" y="287985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1" name="Google Shape;26691;p42"/>
            <p:cNvSpPr/>
            <p:nvPr/>
          </p:nvSpPr>
          <p:spPr>
            <a:xfrm rot="2700000">
              <a:off x="250855"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2" name="Google Shape;26692;p42"/>
            <p:cNvSpPr/>
            <p:nvPr/>
          </p:nvSpPr>
          <p:spPr>
            <a:xfrm rot="2700000">
              <a:off x="637230" y="2107105"/>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3" name="Google Shape;26693;p42"/>
            <p:cNvSpPr/>
            <p:nvPr/>
          </p:nvSpPr>
          <p:spPr>
            <a:xfrm rot="2700000">
              <a:off x="787325"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4" name="Google Shape;26694;p42"/>
            <p:cNvSpPr/>
            <p:nvPr/>
          </p:nvSpPr>
          <p:spPr>
            <a:xfrm rot="2700000">
              <a:off x="1023577"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5" name="Google Shape;26695;p42"/>
            <p:cNvSpPr/>
            <p:nvPr/>
          </p:nvSpPr>
          <p:spPr>
            <a:xfrm rot="2700000">
              <a:off x="787325"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6" name="Google Shape;26696;p42"/>
            <p:cNvSpPr/>
            <p:nvPr/>
          </p:nvSpPr>
          <p:spPr>
            <a:xfrm rot="2700000">
              <a:off x="1023577"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7" name="Google Shape;26697;p42"/>
            <p:cNvSpPr/>
            <p:nvPr/>
          </p:nvSpPr>
          <p:spPr>
            <a:xfrm rot="2700000">
              <a:off x="14602"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8" name="Google Shape;26698;p42"/>
            <p:cNvSpPr/>
            <p:nvPr/>
          </p:nvSpPr>
          <p:spPr>
            <a:xfrm rot="2700000">
              <a:off x="400979" y="3415223"/>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9" name="Google Shape;26699;p42"/>
            <p:cNvSpPr/>
            <p:nvPr/>
          </p:nvSpPr>
          <p:spPr>
            <a:xfrm rot="2700000">
              <a:off x="250855"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0" name="Google Shape;26700;p42"/>
            <p:cNvSpPr/>
            <p:nvPr/>
          </p:nvSpPr>
          <p:spPr>
            <a:xfrm rot="2700000">
              <a:off x="637230" y="3265473"/>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1" name="Google Shape;26701;p42"/>
            <p:cNvSpPr/>
            <p:nvPr/>
          </p:nvSpPr>
          <p:spPr>
            <a:xfrm rot="2700000">
              <a:off x="14602"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2" name="Google Shape;26702;p42"/>
            <p:cNvSpPr/>
            <p:nvPr/>
          </p:nvSpPr>
          <p:spPr>
            <a:xfrm rot="2700000">
              <a:off x="400979" y="3801598"/>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3" name="Google Shape;26703;p42"/>
            <p:cNvSpPr/>
            <p:nvPr/>
          </p:nvSpPr>
          <p:spPr>
            <a:xfrm rot="2700000">
              <a:off x="250855"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4" name="Google Shape;26704;p42"/>
            <p:cNvSpPr/>
            <p:nvPr/>
          </p:nvSpPr>
          <p:spPr>
            <a:xfrm rot="2700000">
              <a:off x="637230" y="3651848"/>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5" name="Google Shape;26705;p42"/>
            <p:cNvSpPr/>
            <p:nvPr/>
          </p:nvSpPr>
          <p:spPr>
            <a:xfrm rot="2700000">
              <a:off x="787325"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6" name="Google Shape;26706;p42"/>
            <p:cNvSpPr/>
            <p:nvPr/>
          </p:nvSpPr>
          <p:spPr>
            <a:xfrm rot="2700000">
              <a:off x="1023577"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7" name="Google Shape;26707;p42"/>
            <p:cNvSpPr/>
            <p:nvPr/>
          </p:nvSpPr>
          <p:spPr>
            <a:xfrm rot="2700000">
              <a:off x="787325"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8" name="Google Shape;26708;p42"/>
            <p:cNvSpPr/>
            <p:nvPr/>
          </p:nvSpPr>
          <p:spPr>
            <a:xfrm rot="2700000">
              <a:off x="1023577"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9" name="Google Shape;26709;p42"/>
            <p:cNvSpPr/>
            <p:nvPr/>
          </p:nvSpPr>
          <p:spPr>
            <a:xfrm rot="2700000">
              <a:off x="14602"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0" name="Google Shape;26710;p42"/>
            <p:cNvSpPr/>
            <p:nvPr/>
          </p:nvSpPr>
          <p:spPr>
            <a:xfrm rot="2700000">
              <a:off x="400979" y="4188016"/>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1" name="Google Shape;26711;p42"/>
            <p:cNvSpPr/>
            <p:nvPr/>
          </p:nvSpPr>
          <p:spPr>
            <a:xfrm rot="2700000">
              <a:off x="250855"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2" name="Google Shape;26712;p42"/>
            <p:cNvSpPr/>
            <p:nvPr/>
          </p:nvSpPr>
          <p:spPr>
            <a:xfrm rot="2700000">
              <a:off x="637230" y="4038266"/>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3" name="Google Shape;26713;p42"/>
            <p:cNvSpPr/>
            <p:nvPr/>
          </p:nvSpPr>
          <p:spPr>
            <a:xfrm rot="2700000">
              <a:off x="14602"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4" name="Google Shape;26714;p42"/>
            <p:cNvSpPr/>
            <p:nvPr/>
          </p:nvSpPr>
          <p:spPr>
            <a:xfrm rot="2700000">
              <a:off x="400979" y="45743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5" name="Google Shape;26715;p42"/>
            <p:cNvSpPr/>
            <p:nvPr/>
          </p:nvSpPr>
          <p:spPr>
            <a:xfrm rot="2700000">
              <a:off x="250855"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6" name="Google Shape;26716;p42"/>
            <p:cNvSpPr/>
            <p:nvPr/>
          </p:nvSpPr>
          <p:spPr>
            <a:xfrm rot="2700000">
              <a:off x="637230" y="44246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7" name="Google Shape;26717;p42"/>
            <p:cNvSpPr/>
            <p:nvPr/>
          </p:nvSpPr>
          <p:spPr>
            <a:xfrm rot="2700000">
              <a:off x="787325"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8" name="Google Shape;26718;p42"/>
            <p:cNvSpPr/>
            <p:nvPr/>
          </p:nvSpPr>
          <p:spPr>
            <a:xfrm rot="2700000">
              <a:off x="1023577"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9" name="Google Shape;26719;p42"/>
            <p:cNvSpPr/>
            <p:nvPr/>
          </p:nvSpPr>
          <p:spPr>
            <a:xfrm rot="2700000">
              <a:off x="14602"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0" name="Google Shape;26720;p42"/>
            <p:cNvSpPr/>
            <p:nvPr/>
          </p:nvSpPr>
          <p:spPr>
            <a:xfrm rot="2700000">
              <a:off x="400979" y="4960091"/>
              <a:ext cx="244800" cy="24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1" name="Google Shape;26721;p42"/>
            <p:cNvSpPr/>
            <p:nvPr/>
          </p:nvSpPr>
          <p:spPr>
            <a:xfrm rot="2700000">
              <a:off x="250855"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2" name="Google Shape;26722;p42"/>
            <p:cNvSpPr/>
            <p:nvPr/>
          </p:nvSpPr>
          <p:spPr>
            <a:xfrm rot="2700000">
              <a:off x="637230" y="4810342"/>
              <a:ext cx="158675" cy="158675"/>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23" name="Google Shape;26723;p42"/>
          <p:cNvGrpSpPr/>
          <p:nvPr/>
        </p:nvGrpSpPr>
        <p:grpSpPr>
          <a:xfrm rot="-10038000">
            <a:off x="11188059" y="4426190"/>
            <a:ext cx="849333" cy="849961"/>
            <a:chOff x="7654583" y="1341698"/>
            <a:chExt cx="1103561" cy="1104377"/>
          </a:xfrm>
        </p:grpSpPr>
        <p:sp>
          <p:nvSpPr>
            <p:cNvPr id="26724" name="Google Shape;26724;p42"/>
            <p:cNvSpPr/>
            <p:nvPr/>
          </p:nvSpPr>
          <p:spPr>
            <a:xfrm rot="8706649" flipH="1">
              <a:off x="7758911" y="1539581"/>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5" name="Google Shape;26725;p42"/>
            <p:cNvSpPr/>
            <p:nvPr/>
          </p:nvSpPr>
          <p:spPr>
            <a:xfrm rot="8706649" flipH="1">
              <a:off x="7974075" y="1794493"/>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6" name="Google Shape;26726;p42"/>
            <p:cNvSpPr/>
            <p:nvPr/>
          </p:nvSpPr>
          <p:spPr>
            <a:xfrm rot="8706649" flipH="1">
              <a:off x="8123269" y="1875204"/>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7" name="Google Shape;26727;p42"/>
            <p:cNvSpPr/>
            <p:nvPr/>
          </p:nvSpPr>
          <p:spPr>
            <a:xfrm rot="8706649" flipH="1">
              <a:off x="8157862" y="1858174"/>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8" name="Google Shape;26728;p42"/>
            <p:cNvSpPr/>
            <p:nvPr/>
          </p:nvSpPr>
          <p:spPr>
            <a:xfrm rot="8706649" flipH="1">
              <a:off x="8180789" y="2271655"/>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9" name="Google Shape;26729;p42"/>
            <p:cNvSpPr/>
            <p:nvPr/>
          </p:nvSpPr>
          <p:spPr>
            <a:xfrm rot="8706649" flipH="1">
              <a:off x="8331545" y="2176169"/>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30" name="Google Shape;26730;p42"/>
          <p:cNvGrpSpPr/>
          <p:nvPr/>
        </p:nvGrpSpPr>
        <p:grpSpPr>
          <a:xfrm flipH="1">
            <a:off x="10818831" y="5310920"/>
            <a:ext cx="1175623" cy="1152363"/>
            <a:chOff x="7683447" y="2854250"/>
            <a:chExt cx="1259236" cy="1234322"/>
          </a:xfrm>
        </p:grpSpPr>
        <p:sp>
          <p:nvSpPr>
            <p:cNvPr id="26731" name="Google Shape;26731;p42"/>
            <p:cNvSpPr/>
            <p:nvPr/>
          </p:nvSpPr>
          <p:spPr>
            <a:xfrm rot="8706649" flipH="1">
              <a:off x="7840220" y="3048742"/>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2" name="Google Shape;26732;p42"/>
            <p:cNvSpPr/>
            <p:nvPr/>
          </p:nvSpPr>
          <p:spPr>
            <a:xfrm rot="8706649" flipH="1">
              <a:off x="8030714" y="3273829"/>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3" name="Google Shape;26733;p42"/>
            <p:cNvSpPr/>
            <p:nvPr/>
          </p:nvSpPr>
          <p:spPr>
            <a:xfrm rot="8706649" flipH="1">
              <a:off x="8213444" y="3423440"/>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4" name="Google Shape;26734;p42"/>
            <p:cNvSpPr/>
            <p:nvPr/>
          </p:nvSpPr>
          <p:spPr>
            <a:xfrm rot="8706649" flipH="1">
              <a:off x="8268996" y="3481266"/>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5" name="Google Shape;26735;p42"/>
            <p:cNvSpPr/>
            <p:nvPr/>
          </p:nvSpPr>
          <p:spPr>
            <a:xfrm rot="8706649" flipH="1">
              <a:off x="8298920" y="3458823"/>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6" name="Google Shape;26736;p42"/>
            <p:cNvSpPr/>
            <p:nvPr/>
          </p:nvSpPr>
          <p:spPr>
            <a:xfrm rot="8706649" flipH="1">
              <a:off x="8497574" y="3034101"/>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7" name="Google Shape;26737;p42"/>
            <p:cNvSpPr/>
            <p:nvPr/>
          </p:nvSpPr>
          <p:spPr>
            <a:xfrm rot="8706649" flipH="1">
              <a:off x="8662182" y="3085515"/>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38" name="Google Shape;26738;p42"/>
          <p:cNvGrpSpPr/>
          <p:nvPr/>
        </p:nvGrpSpPr>
        <p:grpSpPr>
          <a:xfrm rot="1512766" flipH="1">
            <a:off x="-97922" y="4741107"/>
            <a:ext cx="2102799" cy="2399652"/>
            <a:chOff x="3302100" y="2045388"/>
            <a:chExt cx="743075" cy="847975"/>
          </a:xfrm>
        </p:grpSpPr>
        <p:sp>
          <p:nvSpPr>
            <p:cNvPr id="26739" name="Google Shape;26739;p42"/>
            <p:cNvSpPr/>
            <p:nvPr/>
          </p:nvSpPr>
          <p:spPr>
            <a:xfrm>
              <a:off x="3519775" y="2565513"/>
              <a:ext cx="206325" cy="174875"/>
            </a:xfrm>
            <a:custGeom>
              <a:avLst/>
              <a:gdLst/>
              <a:ahLst/>
              <a:cxnLst/>
              <a:rect l="l" t="t" r="r" b="b"/>
              <a:pathLst>
                <a:path w="8253" h="6995" fill="none" extrusionOk="0">
                  <a:moveTo>
                    <a:pt x="1" y="1"/>
                  </a:moveTo>
                  <a:lnTo>
                    <a:pt x="8253" y="6994"/>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0" name="Google Shape;26740;p42"/>
            <p:cNvSpPr/>
            <p:nvPr/>
          </p:nvSpPr>
          <p:spPr>
            <a:xfrm>
              <a:off x="3692000" y="2288413"/>
              <a:ext cx="222050" cy="604950"/>
            </a:xfrm>
            <a:custGeom>
              <a:avLst/>
              <a:gdLst/>
              <a:ahLst/>
              <a:cxnLst/>
              <a:rect l="l" t="t" r="r" b="b"/>
              <a:pathLst>
                <a:path w="8882" h="24198" fill="none" extrusionOk="0">
                  <a:moveTo>
                    <a:pt x="8882" y="0"/>
                  </a:moveTo>
                  <a:lnTo>
                    <a:pt x="2727" y="24197"/>
                  </a:lnTo>
                  <a:lnTo>
                    <a:pt x="0" y="11959"/>
                  </a:lnTo>
                </a:path>
              </a:pathLst>
            </a:custGeom>
            <a:noFill/>
            <a:ln w="11375" cap="rnd" cmpd="sng">
              <a:solidFill>
                <a:srgbClr val="D8A35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1" name="Google Shape;26741;p42"/>
            <p:cNvSpPr/>
            <p:nvPr/>
          </p:nvSpPr>
          <p:spPr>
            <a:xfrm>
              <a:off x="3676250" y="2360088"/>
              <a:ext cx="98800" cy="227300"/>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2" name="Google Shape;26742;p42"/>
            <p:cNvSpPr/>
            <p:nvPr/>
          </p:nvSpPr>
          <p:spPr>
            <a:xfrm>
              <a:off x="3774150" y="2045388"/>
              <a:ext cx="139900" cy="24305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3" name="Google Shape;26743;p42"/>
            <p:cNvSpPr/>
            <p:nvPr/>
          </p:nvSpPr>
          <p:spPr>
            <a:xfrm>
              <a:off x="3576600" y="2306763"/>
              <a:ext cx="115425" cy="280625"/>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4" name="Google Shape;26744;p42"/>
            <p:cNvSpPr/>
            <p:nvPr/>
          </p:nvSpPr>
          <p:spPr>
            <a:xfrm>
              <a:off x="3302100" y="2325113"/>
              <a:ext cx="217700" cy="240425"/>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5" name="Google Shape;26745;p42"/>
            <p:cNvSpPr/>
            <p:nvPr/>
          </p:nvSpPr>
          <p:spPr>
            <a:xfrm>
              <a:off x="3622925" y="2143213"/>
              <a:ext cx="291125" cy="145225"/>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6" name="Google Shape;26746;p42"/>
            <p:cNvSpPr/>
            <p:nvPr/>
          </p:nvSpPr>
          <p:spPr>
            <a:xfrm>
              <a:off x="3850225" y="2394188"/>
              <a:ext cx="194950" cy="14785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rgbClr val="D8A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47" name="Google Shape;26747;p42"/>
          <p:cNvGrpSpPr/>
          <p:nvPr/>
        </p:nvGrpSpPr>
        <p:grpSpPr>
          <a:xfrm flipH="1">
            <a:off x="10868949" y="168473"/>
            <a:ext cx="1075425" cy="1089721"/>
            <a:chOff x="159580" y="156004"/>
            <a:chExt cx="806569" cy="817291"/>
          </a:xfrm>
        </p:grpSpPr>
        <p:sp>
          <p:nvSpPr>
            <p:cNvPr id="26748" name="Google Shape;26748;p42"/>
            <p:cNvSpPr/>
            <p:nvPr/>
          </p:nvSpPr>
          <p:spPr>
            <a:xfrm rot="7106339">
              <a:off x="196658" y="323469"/>
              <a:ext cx="668217" cy="482362"/>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9" name="Google Shape;26749;p42"/>
            <p:cNvSpPr/>
            <p:nvPr/>
          </p:nvSpPr>
          <p:spPr>
            <a:xfrm rot="7106339">
              <a:off x="391140" y="475964"/>
              <a:ext cx="376633" cy="19629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0" name="Google Shape;26750;p42"/>
            <p:cNvSpPr/>
            <p:nvPr/>
          </p:nvSpPr>
          <p:spPr>
            <a:xfrm rot="7106339">
              <a:off x="522214" y="514225"/>
              <a:ext cx="75314" cy="45185"/>
            </a:xfrm>
            <a:custGeom>
              <a:avLst/>
              <a:gdLst/>
              <a:ahLst/>
              <a:cxnLst/>
              <a:rect l="l" t="t" r="r" b="b"/>
              <a:pathLst>
                <a:path w="4727" h="2836" fill="none" extrusionOk="0">
                  <a:moveTo>
                    <a:pt x="1" y="0"/>
                  </a:moveTo>
                  <a:lnTo>
                    <a:pt x="2593" y="2836"/>
                  </a:lnTo>
                  <a:lnTo>
                    <a:pt x="4726" y="892"/>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1" name="Google Shape;26751;p42"/>
            <p:cNvSpPr/>
            <p:nvPr/>
          </p:nvSpPr>
          <p:spPr>
            <a:xfrm rot="7106339">
              <a:off x="506162" y="548398"/>
              <a:ext cx="48627" cy="8620"/>
            </a:xfrm>
            <a:custGeom>
              <a:avLst/>
              <a:gdLst/>
              <a:ahLst/>
              <a:cxnLst/>
              <a:rect l="l" t="t" r="r" b="b"/>
              <a:pathLst>
                <a:path w="3052" h="541" fill="none" extrusionOk="0">
                  <a:moveTo>
                    <a:pt x="3052" y="1"/>
                  </a:moveTo>
                  <a:lnTo>
                    <a:pt x="0" y="541"/>
                  </a:lnTo>
                </a:path>
              </a:pathLst>
            </a:custGeom>
            <a:noFill/>
            <a:ln w="87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2" name="Google Shape;26752;p42"/>
            <p:cNvSpPr/>
            <p:nvPr/>
          </p:nvSpPr>
          <p:spPr>
            <a:xfrm rot="7106339">
              <a:off x="825531" y="518742"/>
              <a:ext cx="129517" cy="102399"/>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3" name="Google Shape;26753;p42"/>
            <p:cNvSpPr/>
            <p:nvPr/>
          </p:nvSpPr>
          <p:spPr>
            <a:xfrm rot="7106339">
              <a:off x="783333" y="620702"/>
              <a:ext cx="57246" cy="70024"/>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754" name="Google Shape;26754;p42"/>
          <p:cNvGrpSpPr/>
          <p:nvPr/>
        </p:nvGrpSpPr>
        <p:grpSpPr>
          <a:xfrm>
            <a:off x="1282720" y="404543"/>
            <a:ext cx="227241" cy="278656"/>
            <a:chOff x="7314226" y="2364570"/>
            <a:chExt cx="170431" cy="208992"/>
          </a:xfrm>
        </p:grpSpPr>
        <p:sp>
          <p:nvSpPr>
            <p:cNvPr id="26755" name="Google Shape;26755;p4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6" name="Google Shape;26756;p4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7" name="Google Shape;26757;p4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8" name="Google Shape;26758;p4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59" name="Google Shape;26759;p42"/>
          <p:cNvSpPr/>
          <p:nvPr/>
        </p:nvSpPr>
        <p:spPr>
          <a:xfrm>
            <a:off x="671725" y="5795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60" name="Google Shape;26760;p42"/>
          <p:cNvSpPr/>
          <p:nvPr/>
        </p:nvSpPr>
        <p:spPr>
          <a:xfrm>
            <a:off x="511451" y="1241367"/>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761" name="Google Shape;26761;p42"/>
          <p:cNvGrpSpPr/>
          <p:nvPr/>
        </p:nvGrpSpPr>
        <p:grpSpPr>
          <a:xfrm>
            <a:off x="913920" y="1908976"/>
            <a:ext cx="227241" cy="278656"/>
            <a:chOff x="7314226" y="2364570"/>
            <a:chExt cx="170431" cy="208992"/>
          </a:xfrm>
        </p:grpSpPr>
        <p:sp>
          <p:nvSpPr>
            <p:cNvPr id="26762" name="Google Shape;26762;p4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3" name="Google Shape;26763;p4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4" name="Google Shape;26764;p4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5" name="Google Shape;26765;p4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66" name="Google Shape;26766;p42"/>
          <p:cNvSpPr/>
          <p:nvPr/>
        </p:nvSpPr>
        <p:spPr>
          <a:xfrm>
            <a:off x="396991" y="27509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67" name="Google Shape;26767;p42"/>
          <p:cNvSpPr/>
          <p:nvPr/>
        </p:nvSpPr>
        <p:spPr>
          <a:xfrm>
            <a:off x="11810758" y="1152395"/>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768" name="Google Shape;26768;p42"/>
          <p:cNvGrpSpPr/>
          <p:nvPr/>
        </p:nvGrpSpPr>
        <p:grpSpPr>
          <a:xfrm>
            <a:off x="11454069" y="1515076"/>
            <a:ext cx="227241" cy="278656"/>
            <a:chOff x="7314226" y="2364570"/>
            <a:chExt cx="170431" cy="208992"/>
          </a:xfrm>
        </p:grpSpPr>
        <p:sp>
          <p:nvSpPr>
            <p:cNvPr id="26769" name="Google Shape;26769;p4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0" name="Google Shape;26770;p4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1" name="Google Shape;26771;p4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2" name="Google Shape;26772;p4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73" name="Google Shape;26773;p42"/>
          <p:cNvSpPr/>
          <p:nvPr/>
        </p:nvSpPr>
        <p:spPr>
          <a:xfrm>
            <a:off x="11651934" y="2214316"/>
            <a:ext cx="233925" cy="338365"/>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774" name="Google Shape;26774;p42"/>
          <p:cNvGrpSpPr/>
          <p:nvPr/>
        </p:nvGrpSpPr>
        <p:grpSpPr>
          <a:xfrm>
            <a:off x="11385036" y="3019676"/>
            <a:ext cx="227241" cy="278656"/>
            <a:chOff x="7314226" y="2364570"/>
            <a:chExt cx="170431" cy="208992"/>
          </a:xfrm>
        </p:grpSpPr>
        <p:sp>
          <p:nvSpPr>
            <p:cNvPr id="26775" name="Google Shape;26775;p42"/>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6" name="Google Shape;26776;p42"/>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7" name="Google Shape;26777;p42"/>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8" name="Google Shape;26778;p42"/>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79" name="Google Shape;26779;p42"/>
          <p:cNvSpPr/>
          <p:nvPr/>
        </p:nvSpPr>
        <p:spPr>
          <a:xfrm>
            <a:off x="11885858" y="3936729"/>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03934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E222AFF3-304A-4424-B3CA-4B2F346E2B16}" type="datetimeFigureOut">
              <a:rPr lang="zh-CN" altLang="en-US" smtClean="0"/>
              <a:t>2024/11/13</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DC698B1D-F9EC-4966-857C-8EC4E93A6BC5}" type="slidenum">
              <a:rPr lang="zh-CN" altLang="en-US" smtClean="0"/>
              <a:t>‹#›</a:t>
            </a:fld>
            <a:endParaRPr lang="zh-CN" altLang="en-US"/>
          </a:p>
        </p:txBody>
      </p:sp>
    </p:spTree>
    <p:extLst>
      <p:ext uri="{BB962C8B-B14F-4D97-AF65-F5344CB8AC3E}">
        <p14:creationId xmlns:p14="http://schemas.microsoft.com/office/powerpoint/2010/main" val="8912354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A10B77-EC9C-2E5C-08CA-EF1696B93CC9}"/>
              </a:ext>
            </a:extLst>
          </p:cNvPr>
          <p:cNvSpPr>
            <a:spLocks noGrp="1"/>
          </p:cNvSpPr>
          <p:nvPr>
            <p:ph type="ctrTitle"/>
          </p:nvPr>
        </p:nvSpPr>
        <p:spPr>
          <a:xfrm>
            <a:off x="1524001" y="1122364"/>
            <a:ext cx="9144000" cy="2387600"/>
          </a:xfrm>
        </p:spPr>
        <p:txBody>
          <a:bodyPr anchor="b"/>
          <a:lstStyle>
            <a:lvl1pPr algn="ctr">
              <a:defRPr sz="5998"/>
            </a:lvl1pPr>
          </a:lstStyle>
          <a:p>
            <a:r>
              <a:rPr lang="en-US"/>
              <a:t>Click to edit Master title style</a:t>
            </a:r>
          </a:p>
        </p:txBody>
      </p:sp>
      <p:sp>
        <p:nvSpPr>
          <p:cNvPr id="3" name="Subtitle 2">
            <a:extLst>
              <a:ext uri="{FF2B5EF4-FFF2-40B4-BE49-F238E27FC236}">
                <a16:creationId xmlns:a16="http://schemas.microsoft.com/office/drawing/2014/main" id="{9020592D-01FE-BD5D-DA80-F089BB8B6582}"/>
              </a:ext>
            </a:extLst>
          </p:cNvPr>
          <p:cNvSpPr>
            <a:spLocks noGrp="1"/>
          </p:cNvSpPr>
          <p:nvPr>
            <p:ph type="subTitle" idx="1"/>
          </p:nvPr>
        </p:nvSpPr>
        <p:spPr>
          <a:xfrm>
            <a:off x="1524001" y="3602038"/>
            <a:ext cx="9144000" cy="1655763"/>
          </a:xfrm>
        </p:spPr>
        <p:txBody>
          <a:bodyPr/>
          <a:lstStyle>
            <a:lvl1pPr marL="0" indent="0" algn="ctr">
              <a:buNone/>
              <a:defRPr sz="2400"/>
            </a:lvl1pPr>
            <a:lvl2pPr marL="457052" indent="0" algn="ctr">
              <a:buNone/>
              <a:defRPr sz="2000"/>
            </a:lvl2pPr>
            <a:lvl3pPr marL="914103" indent="0" algn="ctr">
              <a:buNone/>
              <a:defRPr sz="1800"/>
            </a:lvl3pPr>
            <a:lvl4pPr marL="1371155" indent="0" algn="ctr">
              <a:buNone/>
              <a:defRPr sz="1600"/>
            </a:lvl4pPr>
            <a:lvl5pPr marL="1828205" indent="0" algn="ctr">
              <a:buNone/>
              <a:defRPr sz="1600"/>
            </a:lvl5pPr>
            <a:lvl6pPr marL="2285257" indent="0" algn="ctr">
              <a:buNone/>
              <a:defRPr sz="1600"/>
            </a:lvl6pPr>
            <a:lvl7pPr marL="2742308" indent="0" algn="ctr">
              <a:buNone/>
              <a:defRPr sz="1600"/>
            </a:lvl7pPr>
            <a:lvl8pPr marL="3199360" indent="0" algn="ctr">
              <a:buNone/>
              <a:defRPr sz="1600"/>
            </a:lvl8pPr>
            <a:lvl9pPr marL="3656412"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253FC18-BAE9-3190-753C-21C01CA052EF}"/>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62C4F52C-CF7D-DDE4-6EB5-9B7D219F17F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3E222D4-EB28-FAAC-3C12-363574B2B6B9}"/>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54890645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33C7D4-8A68-208F-C0D3-9877749543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0711257-840A-9629-933A-3C9CBF9FBA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D71EB3-6E77-FC1A-FE01-6691D829C5D4}"/>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2EA75F85-BC58-2536-131F-EC74340CAA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743A20-5B08-BFAB-7A35-C9EFE62EC484}"/>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8239933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FC9280-3FA7-B925-C58E-3D9FC0763711}"/>
              </a:ext>
            </a:extLst>
          </p:cNvPr>
          <p:cNvSpPr>
            <a:spLocks noGrp="1"/>
          </p:cNvSpPr>
          <p:nvPr>
            <p:ph type="title"/>
          </p:nvPr>
        </p:nvSpPr>
        <p:spPr>
          <a:xfrm>
            <a:off x="831852" y="1709740"/>
            <a:ext cx="10515600" cy="2852737"/>
          </a:xfrm>
        </p:spPr>
        <p:txBody>
          <a:bodyPr anchor="b"/>
          <a:lstStyle>
            <a:lvl1pPr>
              <a:defRPr sz="5998"/>
            </a:lvl1pPr>
          </a:lstStyle>
          <a:p>
            <a:r>
              <a:rPr lang="en-US"/>
              <a:t>Click to edit Master title style</a:t>
            </a:r>
          </a:p>
        </p:txBody>
      </p:sp>
      <p:sp>
        <p:nvSpPr>
          <p:cNvPr id="3" name="Text Placeholder 2">
            <a:extLst>
              <a:ext uri="{FF2B5EF4-FFF2-40B4-BE49-F238E27FC236}">
                <a16:creationId xmlns:a16="http://schemas.microsoft.com/office/drawing/2014/main" id="{EC19052D-35EC-6655-C233-89EA92E82C47}"/>
              </a:ext>
            </a:extLst>
          </p:cNvPr>
          <p:cNvSpPr>
            <a:spLocks noGrp="1"/>
          </p:cNvSpPr>
          <p:nvPr>
            <p:ph type="body" idx="1"/>
          </p:nvPr>
        </p:nvSpPr>
        <p:spPr>
          <a:xfrm>
            <a:off x="831852" y="4589464"/>
            <a:ext cx="10515600" cy="1500187"/>
          </a:xfrm>
        </p:spPr>
        <p:txBody>
          <a:bodyPr/>
          <a:lstStyle>
            <a:lvl1pPr marL="0" indent="0">
              <a:buNone/>
              <a:defRPr sz="2400">
                <a:solidFill>
                  <a:schemeClr val="tx1">
                    <a:tint val="75000"/>
                  </a:schemeClr>
                </a:solidFill>
              </a:defRPr>
            </a:lvl1pPr>
            <a:lvl2pPr marL="457052" indent="0">
              <a:buNone/>
              <a:defRPr sz="2000">
                <a:solidFill>
                  <a:schemeClr val="tx1">
                    <a:tint val="75000"/>
                  </a:schemeClr>
                </a:solidFill>
              </a:defRPr>
            </a:lvl2pPr>
            <a:lvl3pPr marL="914103" indent="0">
              <a:buNone/>
              <a:defRPr sz="1800">
                <a:solidFill>
                  <a:schemeClr val="tx1">
                    <a:tint val="75000"/>
                  </a:schemeClr>
                </a:solidFill>
              </a:defRPr>
            </a:lvl3pPr>
            <a:lvl4pPr marL="1371155" indent="0">
              <a:buNone/>
              <a:defRPr sz="1600">
                <a:solidFill>
                  <a:schemeClr val="tx1">
                    <a:tint val="75000"/>
                  </a:schemeClr>
                </a:solidFill>
              </a:defRPr>
            </a:lvl4pPr>
            <a:lvl5pPr marL="1828205" indent="0">
              <a:buNone/>
              <a:defRPr sz="1600">
                <a:solidFill>
                  <a:schemeClr val="tx1">
                    <a:tint val="75000"/>
                  </a:schemeClr>
                </a:solidFill>
              </a:defRPr>
            </a:lvl5pPr>
            <a:lvl6pPr marL="2285257" indent="0">
              <a:buNone/>
              <a:defRPr sz="1600">
                <a:solidFill>
                  <a:schemeClr val="tx1">
                    <a:tint val="75000"/>
                  </a:schemeClr>
                </a:solidFill>
              </a:defRPr>
            </a:lvl6pPr>
            <a:lvl7pPr marL="2742308" indent="0">
              <a:buNone/>
              <a:defRPr sz="1600">
                <a:solidFill>
                  <a:schemeClr val="tx1">
                    <a:tint val="75000"/>
                  </a:schemeClr>
                </a:solidFill>
              </a:defRPr>
            </a:lvl7pPr>
            <a:lvl8pPr marL="3199360" indent="0">
              <a:buNone/>
              <a:defRPr sz="1600">
                <a:solidFill>
                  <a:schemeClr val="tx1">
                    <a:tint val="75000"/>
                  </a:schemeClr>
                </a:solidFill>
              </a:defRPr>
            </a:lvl8pPr>
            <a:lvl9pPr marL="3656412"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1D7D4B4-257A-31F7-2E47-B58C11B7DA2B}"/>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CCF93439-15E6-D805-56A8-B30EFEDD25A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CB8E61-C2A4-57C8-1398-C032E2020E6B}"/>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1930662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22160-E08F-DCB3-C20B-951AF18E01C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EA3689C-48BC-5433-BFC2-1E9738FE942D}"/>
              </a:ext>
            </a:extLst>
          </p:cNvPr>
          <p:cNvSpPr>
            <a:spLocks noGrp="1"/>
          </p:cNvSpPr>
          <p:nvPr>
            <p:ph sz="half" idx="1"/>
          </p:nvPr>
        </p:nvSpPr>
        <p:spPr>
          <a:xfrm>
            <a:off x="838200" y="182562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5712D81-4722-7C2E-E114-64795FA8980C}"/>
              </a:ext>
            </a:extLst>
          </p:cNvPr>
          <p:cNvSpPr>
            <a:spLocks noGrp="1"/>
          </p:cNvSpPr>
          <p:nvPr>
            <p:ph sz="half" idx="2"/>
          </p:nvPr>
        </p:nvSpPr>
        <p:spPr>
          <a:xfrm>
            <a:off x="6172200" y="182562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F1B87B2-A94A-53B2-8051-2A835035AC6A}"/>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6" name="Footer Placeholder 5">
            <a:extLst>
              <a:ext uri="{FF2B5EF4-FFF2-40B4-BE49-F238E27FC236}">
                <a16:creationId xmlns:a16="http://schemas.microsoft.com/office/drawing/2014/main" id="{D7148FCF-B37A-FD88-65E4-2FB3E0248DC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7670231-87BC-7567-5412-FEE8E0B6CAAE}"/>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43268712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D1419-4D76-44DE-F59F-4DEEFC90A265}"/>
              </a:ext>
            </a:extLst>
          </p:cNvPr>
          <p:cNvSpPr>
            <a:spLocks noGrp="1"/>
          </p:cNvSpPr>
          <p:nvPr>
            <p:ph type="title"/>
          </p:nvPr>
        </p:nvSpPr>
        <p:spPr>
          <a:xfrm>
            <a:off x="839789"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8BBBD36-FD78-92CC-9FFE-3306C54D4DA2}"/>
              </a:ext>
            </a:extLst>
          </p:cNvPr>
          <p:cNvSpPr>
            <a:spLocks noGrp="1"/>
          </p:cNvSpPr>
          <p:nvPr>
            <p:ph type="body" idx="1"/>
          </p:nvPr>
        </p:nvSpPr>
        <p:spPr>
          <a:xfrm>
            <a:off x="839790" y="1681163"/>
            <a:ext cx="5157787" cy="823912"/>
          </a:xfrm>
        </p:spPr>
        <p:txBody>
          <a:bodyPr anchor="b"/>
          <a:lstStyle>
            <a:lvl1pPr marL="0" indent="0">
              <a:buNone/>
              <a:defRPr sz="2400" b="1"/>
            </a:lvl1pPr>
            <a:lvl2pPr marL="457052" indent="0">
              <a:buNone/>
              <a:defRPr sz="2000" b="1"/>
            </a:lvl2pPr>
            <a:lvl3pPr marL="914103" indent="0">
              <a:buNone/>
              <a:defRPr sz="1800" b="1"/>
            </a:lvl3pPr>
            <a:lvl4pPr marL="1371155" indent="0">
              <a:buNone/>
              <a:defRPr sz="1600" b="1"/>
            </a:lvl4pPr>
            <a:lvl5pPr marL="1828205" indent="0">
              <a:buNone/>
              <a:defRPr sz="1600" b="1"/>
            </a:lvl5pPr>
            <a:lvl6pPr marL="2285257" indent="0">
              <a:buNone/>
              <a:defRPr sz="1600" b="1"/>
            </a:lvl6pPr>
            <a:lvl7pPr marL="2742308" indent="0">
              <a:buNone/>
              <a:defRPr sz="1600" b="1"/>
            </a:lvl7pPr>
            <a:lvl8pPr marL="3199360" indent="0">
              <a:buNone/>
              <a:defRPr sz="1600" b="1"/>
            </a:lvl8pPr>
            <a:lvl9pPr marL="3656412"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70C0AF0-4F7A-B283-A12D-EBFBEA68B36F}"/>
              </a:ext>
            </a:extLst>
          </p:cNvPr>
          <p:cNvSpPr>
            <a:spLocks noGrp="1"/>
          </p:cNvSpPr>
          <p:nvPr>
            <p:ph sz="half" idx="2"/>
          </p:nvPr>
        </p:nvSpPr>
        <p:spPr>
          <a:xfrm>
            <a:off x="839790"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C353672-F4E7-582B-9760-B4AFB0DC8DD2}"/>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052" indent="0">
              <a:buNone/>
              <a:defRPr sz="2000" b="1"/>
            </a:lvl2pPr>
            <a:lvl3pPr marL="914103" indent="0">
              <a:buNone/>
              <a:defRPr sz="1800" b="1"/>
            </a:lvl3pPr>
            <a:lvl4pPr marL="1371155" indent="0">
              <a:buNone/>
              <a:defRPr sz="1600" b="1"/>
            </a:lvl4pPr>
            <a:lvl5pPr marL="1828205" indent="0">
              <a:buNone/>
              <a:defRPr sz="1600" b="1"/>
            </a:lvl5pPr>
            <a:lvl6pPr marL="2285257" indent="0">
              <a:buNone/>
              <a:defRPr sz="1600" b="1"/>
            </a:lvl6pPr>
            <a:lvl7pPr marL="2742308" indent="0">
              <a:buNone/>
              <a:defRPr sz="1600" b="1"/>
            </a:lvl7pPr>
            <a:lvl8pPr marL="3199360" indent="0">
              <a:buNone/>
              <a:defRPr sz="1600" b="1"/>
            </a:lvl8pPr>
            <a:lvl9pPr marL="3656412"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8C78FF9-1574-29CC-5306-7ADCDBEE023B}"/>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DC0F0F5-DD98-968D-AA80-7CBF73AB5DEE}"/>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8" name="Footer Placeholder 7">
            <a:extLst>
              <a:ext uri="{FF2B5EF4-FFF2-40B4-BE49-F238E27FC236}">
                <a16:creationId xmlns:a16="http://schemas.microsoft.com/office/drawing/2014/main" id="{9D52464F-0586-A122-87F4-C4C271C3DE9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DFFC156-A7EB-20F5-0DCE-8C9DB2182DAB}"/>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26493788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910014-A7BF-97CF-0B3A-51E335FAEE4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56F7D84-CFD6-1E73-C25D-D8CCCF628F96}"/>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4" name="Footer Placeholder 3">
            <a:extLst>
              <a:ext uri="{FF2B5EF4-FFF2-40B4-BE49-F238E27FC236}">
                <a16:creationId xmlns:a16="http://schemas.microsoft.com/office/drawing/2014/main" id="{D9DDAFB1-B870-6575-D6C9-EAFA2D35C41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9B00BDA-462F-806D-5174-5A5A54E10811}"/>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5124171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089F0FB-C7A5-2A07-4860-286928DCCBC3}"/>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3" name="Footer Placeholder 2">
            <a:extLst>
              <a:ext uri="{FF2B5EF4-FFF2-40B4-BE49-F238E27FC236}">
                <a16:creationId xmlns:a16="http://schemas.microsoft.com/office/drawing/2014/main" id="{FF8C6EA7-8061-2B7F-9100-18852A896E8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1A6F92E-DEF7-8F7E-8931-82DC56FE1942}"/>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24274552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4B98C-2787-D146-CA14-00CEBE9264F7}"/>
              </a:ext>
            </a:extLst>
          </p:cNvPr>
          <p:cNvSpPr>
            <a:spLocks noGrp="1"/>
          </p:cNvSpPr>
          <p:nvPr>
            <p:ph type="title"/>
          </p:nvPr>
        </p:nvSpPr>
        <p:spPr>
          <a:xfrm>
            <a:off x="839789" y="457201"/>
            <a:ext cx="3932237" cy="1600200"/>
          </a:xfrm>
        </p:spPr>
        <p:txBody>
          <a:bodyPr anchor="b"/>
          <a:lstStyle>
            <a:lvl1pPr>
              <a:defRPr sz="3199"/>
            </a:lvl1pPr>
          </a:lstStyle>
          <a:p>
            <a:r>
              <a:rPr lang="en-US"/>
              <a:t>Click to edit Master title style</a:t>
            </a:r>
          </a:p>
        </p:txBody>
      </p:sp>
      <p:sp>
        <p:nvSpPr>
          <p:cNvPr id="3" name="Content Placeholder 2">
            <a:extLst>
              <a:ext uri="{FF2B5EF4-FFF2-40B4-BE49-F238E27FC236}">
                <a16:creationId xmlns:a16="http://schemas.microsoft.com/office/drawing/2014/main" id="{F5547C74-4D26-5F6C-79B6-3B751FF1C99A}"/>
              </a:ext>
            </a:extLst>
          </p:cNvPr>
          <p:cNvSpPr>
            <a:spLocks noGrp="1"/>
          </p:cNvSpPr>
          <p:nvPr>
            <p:ph idx="1"/>
          </p:nvPr>
        </p:nvSpPr>
        <p:spPr>
          <a:xfrm>
            <a:off x="5183188" y="987427"/>
            <a:ext cx="6172200" cy="4873625"/>
          </a:xfrm>
        </p:spPr>
        <p:txBody>
          <a:bodyPr/>
          <a:lstStyle>
            <a:lvl1pPr>
              <a:defRPr sz="3199"/>
            </a:lvl1pPr>
            <a:lvl2pPr>
              <a:defRPr sz="2799"/>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16E34AB-79DF-BBC4-19C6-76007CFA5771}"/>
              </a:ext>
            </a:extLst>
          </p:cNvPr>
          <p:cNvSpPr>
            <a:spLocks noGrp="1"/>
          </p:cNvSpPr>
          <p:nvPr>
            <p:ph type="body" sz="half" idx="2"/>
          </p:nvPr>
        </p:nvSpPr>
        <p:spPr>
          <a:xfrm>
            <a:off x="839789" y="2057401"/>
            <a:ext cx="3932237" cy="3811588"/>
          </a:xfrm>
        </p:spPr>
        <p:txBody>
          <a:bodyPr/>
          <a:lstStyle>
            <a:lvl1pPr marL="0" indent="0">
              <a:buNone/>
              <a:defRPr sz="1600"/>
            </a:lvl1pPr>
            <a:lvl2pPr marL="457052" indent="0">
              <a:buNone/>
              <a:defRPr sz="1400"/>
            </a:lvl2pPr>
            <a:lvl3pPr marL="914103" indent="0">
              <a:buNone/>
              <a:defRPr sz="1200"/>
            </a:lvl3pPr>
            <a:lvl4pPr marL="1371155" indent="0">
              <a:buNone/>
              <a:defRPr sz="1000"/>
            </a:lvl4pPr>
            <a:lvl5pPr marL="1828205" indent="0">
              <a:buNone/>
              <a:defRPr sz="1000"/>
            </a:lvl5pPr>
            <a:lvl6pPr marL="2285257" indent="0">
              <a:buNone/>
              <a:defRPr sz="1000"/>
            </a:lvl6pPr>
            <a:lvl7pPr marL="2742308" indent="0">
              <a:buNone/>
              <a:defRPr sz="1000"/>
            </a:lvl7pPr>
            <a:lvl8pPr marL="3199360" indent="0">
              <a:buNone/>
              <a:defRPr sz="1000"/>
            </a:lvl8pPr>
            <a:lvl9pPr marL="3656412"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35AB50E-B314-EAF1-1E1A-09E1155BD0A7}"/>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6" name="Footer Placeholder 5">
            <a:extLst>
              <a:ext uri="{FF2B5EF4-FFF2-40B4-BE49-F238E27FC236}">
                <a16:creationId xmlns:a16="http://schemas.microsoft.com/office/drawing/2014/main" id="{C1369FC7-4D9F-3825-9A27-54AA996995D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0134ABD-5187-E37E-13CC-96D1238B139D}"/>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41575418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ED44F1-C6CE-C856-F301-64E717B6064A}"/>
              </a:ext>
            </a:extLst>
          </p:cNvPr>
          <p:cNvSpPr>
            <a:spLocks noGrp="1"/>
          </p:cNvSpPr>
          <p:nvPr>
            <p:ph type="title"/>
          </p:nvPr>
        </p:nvSpPr>
        <p:spPr>
          <a:xfrm>
            <a:off x="839789" y="457201"/>
            <a:ext cx="3932237" cy="1600200"/>
          </a:xfrm>
        </p:spPr>
        <p:txBody>
          <a:bodyPr anchor="b"/>
          <a:lstStyle>
            <a:lvl1pPr>
              <a:defRPr sz="3199"/>
            </a:lvl1pPr>
          </a:lstStyle>
          <a:p>
            <a:r>
              <a:rPr lang="en-US"/>
              <a:t>Click to edit Master title style</a:t>
            </a:r>
          </a:p>
        </p:txBody>
      </p:sp>
      <p:sp>
        <p:nvSpPr>
          <p:cNvPr id="3" name="Picture Placeholder 2">
            <a:extLst>
              <a:ext uri="{FF2B5EF4-FFF2-40B4-BE49-F238E27FC236}">
                <a16:creationId xmlns:a16="http://schemas.microsoft.com/office/drawing/2014/main" id="{D048A65A-AD17-8722-2AA6-D2E6824F26D2}"/>
              </a:ext>
            </a:extLst>
          </p:cNvPr>
          <p:cNvSpPr>
            <a:spLocks noGrp="1"/>
          </p:cNvSpPr>
          <p:nvPr>
            <p:ph type="pic" idx="1"/>
          </p:nvPr>
        </p:nvSpPr>
        <p:spPr>
          <a:xfrm>
            <a:off x="5183188" y="987427"/>
            <a:ext cx="6172200" cy="4873625"/>
          </a:xfrm>
        </p:spPr>
        <p:txBody>
          <a:bodyPr/>
          <a:lstStyle>
            <a:lvl1pPr marL="0" indent="0">
              <a:buNone/>
              <a:defRPr sz="3199"/>
            </a:lvl1pPr>
            <a:lvl2pPr marL="457052" indent="0">
              <a:buNone/>
              <a:defRPr sz="2799"/>
            </a:lvl2pPr>
            <a:lvl3pPr marL="914103" indent="0">
              <a:buNone/>
              <a:defRPr sz="2400"/>
            </a:lvl3pPr>
            <a:lvl4pPr marL="1371155" indent="0">
              <a:buNone/>
              <a:defRPr sz="2000"/>
            </a:lvl4pPr>
            <a:lvl5pPr marL="1828205" indent="0">
              <a:buNone/>
              <a:defRPr sz="2000"/>
            </a:lvl5pPr>
            <a:lvl6pPr marL="2285257" indent="0">
              <a:buNone/>
              <a:defRPr sz="2000"/>
            </a:lvl6pPr>
            <a:lvl7pPr marL="2742308" indent="0">
              <a:buNone/>
              <a:defRPr sz="2000"/>
            </a:lvl7pPr>
            <a:lvl8pPr marL="3199360" indent="0">
              <a:buNone/>
              <a:defRPr sz="2000"/>
            </a:lvl8pPr>
            <a:lvl9pPr marL="3656412" indent="0">
              <a:buNone/>
              <a:defRPr sz="2000"/>
            </a:lvl9pPr>
          </a:lstStyle>
          <a:p>
            <a:endParaRPr lang="en-US"/>
          </a:p>
        </p:txBody>
      </p:sp>
      <p:sp>
        <p:nvSpPr>
          <p:cNvPr id="4" name="Text Placeholder 3">
            <a:extLst>
              <a:ext uri="{FF2B5EF4-FFF2-40B4-BE49-F238E27FC236}">
                <a16:creationId xmlns:a16="http://schemas.microsoft.com/office/drawing/2014/main" id="{7D050AAC-37F8-8A65-DF2A-F74CBA8957B3}"/>
              </a:ext>
            </a:extLst>
          </p:cNvPr>
          <p:cNvSpPr>
            <a:spLocks noGrp="1"/>
          </p:cNvSpPr>
          <p:nvPr>
            <p:ph type="body" sz="half" idx="2"/>
          </p:nvPr>
        </p:nvSpPr>
        <p:spPr>
          <a:xfrm>
            <a:off x="839789" y="2057401"/>
            <a:ext cx="3932237" cy="3811588"/>
          </a:xfrm>
        </p:spPr>
        <p:txBody>
          <a:bodyPr/>
          <a:lstStyle>
            <a:lvl1pPr marL="0" indent="0">
              <a:buNone/>
              <a:defRPr sz="1600"/>
            </a:lvl1pPr>
            <a:lvl2pPr marL="457052" indent="0">
              <a:buNone/>
              <a:defRPr sz="1400"/>
            </a:lvl2pPr>
            <a:lvl3pPr marL="914103" indent="0">
              <a:buNone/>
              <a:defRPr sz="1200"/>
            </a:lvl3pPr>
            <a:lvl4pPr marL="1371155" indent="0">
              <a:buNone/>
              <a:defRPr sz="1000"/>
            </a:lvl4pPr>
            <a:lvl5pPr marL="1828205" indent="0">
              <a:buNone/>
              <a:defRPr sz="1000"/>
            </a:lvl5pPr>
            <a:lvl6pPr marL="2285257" indent="0">
              <a:buNone/>
              <a:defRPr sz="1000"/>
            </a:lvl6pPr>
            <a:lvl7pPr marL="2742308" indent="0">
              <a:buNone/>
              <a:defRPr sz="1000"/>
            </a:lvl7pPr>
            <a:lvl8pPr marL="3199360" indent="0">
              <a:buNone/>
              <a:defRPr sz="1000"/>
            </a:lvl8pPr>
            <a:lvl9pPr marL="3656412"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ECFB40C-5723-442B-B07C-C72217E5FED3}"/>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6" name="Footer Placeholder 5">
            <a:extLst>
              <a:ext uri="{FF2B5EF4-FFF2-40B4-BE49-F238E27FC236}">
                <a16:creationId xmlns:a16="http://schemas.microsoft.com/office/drawing/2014/main" id="{A8A39BB4-B844-E41E-41FF-37ED87ABFFD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05C9B5F-A39E-358C-5B32-A353868ADF63}"/>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41112820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5378A6-5E3B-6333-1083-0D2E4C3D69E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5F4F062-2D02-8577-4C8F-6AA87CDE093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0DE9E1-4647-FA4A-06D0-EB62A739B5BA}"/>
              </a:ext>
            </a:extLst>
          </p:cNvPr>
          <p:cNvSpPr>
            <a:spLocks noGrp="1"/>
          </p:cNvSpPr>
          <p:nvPr>
            <p:ph type="dt" sz="half" idx="10"/>
          </p:nvPr>
        </p:nvSpPr>
        <p:spPr/>
        <p:txBody>
          <a:body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BB60981F-B9F6-40A2-37EA-34A3F59A04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00EDB1-E5B9-FB78-D8B1-39165C302724}"/>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42506833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image" Target="../media/image2.png"/><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3.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46.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image" Target="../media/image3.emf"/><Relationship Id="rId5" Type="http://schemas.openxmlformats.org/officeDocument/2006/relationships/theme" Target="../theme/theme4.xml"/><Relationship Id="rId4"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9" Type="http://schemas.openxmlformats.org/officeDocument/2006/relationships/slideLayout" Target="../slideLayouts/slideLayout88.xml"/><Relationship Id="rId21" Type="http://schemas.openxmlformats.org/officeDocument/2006/relationships/slideLayout" Target="../slideLayouts/slideLayout70.xml"/><Relationship Id="rId34" Type="http://schemas.openxmlformats.org/officeDocument/2006/relationships/slideLayout" Target="../slideLayouts/slideLayout83.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29" Type="http://schemas.openxmlformats.org/officeDocument/2006/relationships/slideLayout" Target="../slideLayouts/slideLayout78.xml"/><Relationship Id="rId41" Type="http://schemas.openxmlformats.org/officeDocument/2006/relationships/theme" Target="../theme/theme6.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32" Type="http://schemas.openxmlformats.org/officeDocument/2006/relationships/slideLayout" Target="../slideLayouts/slideLayout81.xml"/><Relationship Id="rId37" Type="http://schemas.openxmlformats.org/officeDocument/2006/relationships/slideLayout" Target="../slideLayouts/slideLayout86.xml"/><Relationship Id="rId40" Type="http://schemas.openxmlformats.org/officeDocument/2006/relationships/slideLayout" Target="../slideLayouts/slideLayout89.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28" Type="http://schemas.openxmlformats.org/officeDocument/2006/relationships/slideLayout" Target="../slideLayouts/slideLayout77.xml"/><Relationship Id="rId36" Type="http://schemas.openxmlformats.org/officeDocument/2006/relationships/slideLayout" Target="../slideLayouts/slideLayout85.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31" Type="http://schemas.openxmlformats.org/officeDocument/2006/relationships/slideLayout" Target="../slideLayouts/slideLayout80.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slideLayout" Target="../slideLayouts/slideLayout76.xml"/><Relationship Id="rId30" Type="http://schemas.openxmlformats.org/officeDocument/2006/relationships/slideLayout" Target="../slideLayouts/slideLayout79.xml"/><Relationship Id="rId35" Type="http://schemas.openxmlformats.org/officeDocument/2006/relationships/slideLayout" Target="../slideLayouts/slideLayout84.xml"/><Relationship Id="rId8" Type="http://schemas.openxmlformats.org/officeDocument/2006/relationships/slideLayout" Target="../slideLayouts/slideLayout57.xml"/><Relationship Id="rId3" Type="http://schemas.openxmlformats.org/officeDocument/2006/relationships/slideLayout" Target="../slideLayouts/slideLayout52.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33" Type="http://schemas.openxmlformats.org/officeDocument/2006/relationships/slideLayout" Target="../slideLayouts/slideLayout82.xml"/><Relationship Id="rId38" Type="http://schemas.openxmlformats.org/officeDocument/2006/relationships/slideLayout" Target="../slideLayouts/slideLayout8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7.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 name="图片 11"/>
          <p:cNvPicPr>
            <a:picLocks noChangeAspect="1"/>
          </p:cNvPicPr>
          <p:nvPr userDrawn="1"/>
        </p:nvPicPr>
        <p:blipFill rotWithShape="1">
          <a:blip r:embed="rId13">
            <a:extLst>
              <a:ext uri="{28A0092B-C50C-407E-A947-70E740481C1C}">
                <a14:useLocalDpi xmlns:a14="http://schemas.microsoft.com/office/drawing/2010/main" val="0"/>
              </a:ext>
            </a:extLst>
          </a:blip>
          <a:srcRect l="2790" r="33117" b="892"/>
          <a:stretch/>
        </p:blipFill>
        <p:spPr>
          <a:xfrm>
            <a:off x="-1" y="0"/>
            <a:ext cx="12164787" cy="6858000"/>
          </a:xfrm>
          <a:prstGeom prst="rect">
            <a:avLst/>
          </a:prstGeom>
        </p:spPr>
      </p:pic>
      <p:sp>
        <p:nvSpPr>
          <p:cNvPr id="13" name="矩形 12"/>
          <p:cNvSpPr/>
          <p:nvPr userDrawn="1"/>
        </p:nvSpPr>
        <p:spPr>
          <a:xfrm>
            <a:off x="930729" y="538843"/>
            <a:ext cx="10009414" cy="5568043"/>
          </a:xfrm>
          <a:prstGeom prst="rect">
            <a:avLst/>
          </a:prstGeom>
          <a:solidFill>
            <a:srgbClr val="FFFFFF"/>
          </a:solidFill>
          <a:ln>
            <a:noFill/>
          </a:ln>
          <a:effectLst>
            <a:outerShdw blurRad="63500" sx="102000" sy="102000" algn="ctr" rotWithShape="0">
              <a:srgbClr val="CD022A">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1146393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b="1">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1pPr>
            <a:lvl2pPr marL="914400" lvl="1"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2pPr>
            <a:lvl3pPr marL="1371600" lvl="2"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3pPr>
            <a:lvl4pPr marL="1828800" lvl="3"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4pPr>
            <a:lvl5pPr marL="2286000" lvl="4"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5pPr>
            <a:lvl6pPr marL="2743200" lvl="5"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6pPr>
            <a:lvl7pPr marL="3200400" lvl="6"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7pPr>
            <a:lvl8pPr marL="3657600" lvl="7"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8pPr>
            <a:lvl9pPr marL="4114800" lvl="8" indent="-330200">
              <a:lnSpc>
                <a:spcPct val="100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9pPr>
          </a:lstStyle>
          <a:p>
            <a:endParaRPr/>
          </a:p>
        </p:txBody>
      </p:sp>
    </p:spTree>
    <p:extLst>
      <p:ext uri="{BB962C8B-B14F-4D97-AF65-F5344CB8AC3E}">
        <p14:creationId xmlns:p14="http://schemas.microsoft.com/office/powerpoint/2010/main" val="318910071"/>
      </p:ext>
    </p:extLst>
  </p:cSld>
  <p:clrMap bg1="lt1" tx1="dk1" bg2="dk2" tx2="lt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7" r:id="rId12"/>
    <p:sldLayoutId id="2147483678" r:id="rId13"/>
    <p:sldLayoutId id="2147483679" r:id="rId14"/>
    <p:sldLayoutId id="2147483680" r:id="rId15"/>
    <p:sldLayoutId id="2147483681" r:id="rId16"/>
    <p:sldLayoutId id="2147483682" r:id="rId17"/>
    <p:sldLayoutId id="2147483683" r:id="rId18"/>
    <p:sldLayoutId id="2147483684" r:id="rId19"/>
    <p:sldLayoutId id="2147483685" r:id="rId20"/>
    <p:sldLayoutId id="2147483686" r:id="rId2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a:stretch>
        </a:blip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9D0602C6-3204-443B-85D2-54477B11F29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E6C5BA4A-2924-45A7-8408-55BD1C59007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a:extLst>
              <a:ext uri="{FF2B5EF4-FFF2-40B4-BE49-F238E27FC236}">
                <a16:creationId xmlns:a16="http://schemas.microsoft.com/office/drawing/2014/main" id="{677E0F74-9618-4C19-868B-E9395031645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思源黑体 CN Medium" panose="020B0600000000000000" pitchFamily="34" charset="-122"/>
                <a:ea typeface="思源黑体 CN Medium" panose="020B0600000000000000" pitchFamily="34" charset="-122"/>
              </a:defRPr>
            </a:lvl1pPr>
          </a:lstStyle>
          <a:p>
            <a:fld id="{EFDCE787-8E9A-4921-AB6C-460E7D245B0B}" type="datetimeFigureOut">
              <a:rPr lang="zh-CN" altLang="en-US" smtClean="0"/>
              <a:pPr/>
              <a:t>2024/11/13</a:t>
            </a:fld>
            <a:endParaRPr lang="zh-CN" altLang="en-US" dirty="0"/>
          </a:p>
        </p:txBody>
      </p:sp>
      <p:sp>
        <p:nvSpPr>
          <p:cNvPr id="5" name="页脚占位符 4">
            <a:extLst>
              <a:ext uri="{FF2B5EF4-FFF2-40B4-BE49-F238E27FC236}">
                <a16:creationId xmlns:a16="http://schemas.microsoft.com/office/drawing/2014/main" id="{8648FE2F-A8FE-46F7-BB25-FA7E4C37080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思源黑体 CN Medium" panose="020B0600000000000000" pitchFamily="34" charset="-122"/>
                <a:ea typeface="思源黑体 CN Medium" panose="020B0600000000000000" pitchFamily="34" charset="-122"/>
              </a:defRPr>
            </a:lvl1pPr>
          </a:lstStyle>
          <a:p>
            <a:endParaRPr lang="zh-CN" altLang="en-US" dirty="0"/>
          </a:p>
        </p:txBody>
      </p:sp>
      <p:sp>
        <p:nvSpPr>
          <p:cNvPr id="6" name="灯片编号占位符 5">
            <a:extLst>
              <a:ext uri="{FF2B5EF4-FFF2-40B4-BE49-F238E27FC236}">
                <a16:creationId xmlns:a16="http://schemas.microsoft.com/office/drawing/2014/main" id="{CB78F9FF-1C3E-4A58-A380-5A889055314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思源黑体 CN Medium" panose="020B0600000000000000" pitchFamily="34" charset="-122"/>
                <a:ea typeface="思源黑体 CN Medium" panose="020B0600000000000000" pitchFamily="34" charset="-122"/>
              </a:defRPr>
            </a:lvl1pPr>
          </a:lstStyle>
          <a:p>
            <a:fld id="{6F92156C-42A2-4F6C-8491-C0A28F944FA5}" type="slidenum">
              <a:rPr lang="zh-CN" altLang="en-US" smtClean="0"/>
              <a:pPr/>
              <a:t>‹#›</a:t>
            </a:fld>
            <a:endParaRPr lang="zh-CN" altLang="en-US" dirty="0"/>
          </a:p>
        </p:txBody>
      </p:sp>
    </p:spTree>
    <p:extLst>
      <p:ext uri="{BB962C8B-B14F-4D97-AF65-F5344CB8AC3E}">
        <p14:creationId xmlns:p14="http://schemas.microsoft.com/office/powerpoint/2010/main" val="33406675"/>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mc:AlternateContent xmlns:mc="http://schemas.openxmlformats.org/markup-compatibility/2006" xmlns:p14="http://schemas.microsoft.com/office/powerpoint/2010/main">
    <mc:Choice Requires="p14">
      <p:transition spd="slow" p14:dur="3900" advClick="0">
        <p14:glitter dir="r"/>
      </p:transition>
    </mc:Choice>
    <mc:Fallback xmlns="">
      <p:transition spd="slow" advClick="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思源黑体 CN Medium" panose="020B0600000000000000" pitchFamily="34" charset="-122"/>
          <a:ea typeface="思源黑体 CN Medium" panose="020B0600000000000000"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思源黑体 CN Medium" panose="020B0600000000000000" pitchFamily="34" charset="-122"/>
          <a:ea typeface="思源黑体 CN Medium" panose="020B0600000000000000"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思源黑体 CN Medium" panose="020B0600000000000000" pitchFamily="34" charset="-122"/>
          <a:ea typeface="思源黑体 CN Medium" panose="020B0600000000000000"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思源黑体 CN Medium" panose="020B0600000000000000" pitchFamily="34" charset="-122"/>
          <a:ea typeface="思源黑体 CN Medium" panose="020B0600000000000000"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Medium" panose="020B0600000000000000" pitchFamily="34" charset="-122"/>
          <a:ea typeface="思源黑体 CN Medium" panose="020B0600000000000000"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思源黑体 CN Medium" panose="020B0600000000000000" pitchFamily="34" charset="-122"/>
          <a:ea typeface="思源黑体 CN Medium" panose="020B0600000000000000"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
        <p:nvSpPr>
          <p:cNvPr id="4" name="TextBox 3"/>
          <p:cNvSpPr txBox="1"/>
          <p:nvPr userDrawn="1"/>
        </p:nvSpPr>
        <p:spPr>
          <a:xfrm>
            <a:off x="3959827" y="228600"/>
            <a:ext cx="5477782" cy="630814"/>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vi-VN" sz="34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NGƯỜI LÁI ĐÒ SÔNG ĐÀ </a:t>
            </a:r>
            <a:endParaRPr kumimoji="0" lang="en-US" sz="34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endParaRPr>
          </a:p>
        </p:txBody>
      </p:sp>
      <p:sp>
        <p:nvSpPr>
          <p:cNvPr id="5" name="TextBox 4"/>
          <p:cNvSpPr txBox="1"/>
          <p:nvPr userDrawn="1"/>
        </p:nvSpPr>
        <p:spPr>
          <a:xfrm>
            <a:off x="1735348" y="228600"/>
            <a:ext cx="1160639" cy="605294"/>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400"/>
              </a:spcBef>
              <a:spcAft>
                <a:spcPts val="0"/>
              </a:spcAft>
              <a:buClrTx/>
              <a:buSzTx/>
              <a:buFontTx/>
              <a:buNone/>
              <a:tabLst/>
              <a:defRPr/>
            </a:pPr>
            <a:r>
              <a:rPr kumimoji="0" lang="en-US" sz="15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400"/>
              </a:spcBef>
              <a:spcAft>
                <a:spcPts val="0"/>
              </a:spcAft>
              <a:buClrTx/>
              <a:buSzTx/>
              <a:buFontTx/>
              <a:buNone/>
              <a:tabLst/>
              <a:defRPr/>
            </a:pPr>
            <a:r>
              <a:rPr kumimoji="0" lang="en-US" sz="1500" b="1"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6" name="TextBox 5"/>
          <p:cNvSpPr txBox="1"/>
          <p:nvPr userDrawn="1"/>
        </p:nvSpPr>
        <p:spPr>
          <a:xfrm>
            <a:off x="1073992" y="167445"/>
            <a:ext cx="570990" cy="4129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p:txBody>
      </p:sp>
      <p:sp>
        <p:nvSpPr>
          <p:cNvPr id="7" name="Rectangle 6"/>
          <p:cNvSpPr/>
          <p:nvPr userDrawn="1"/>
        </p:nvSpPr>
        <p:spPr>
          <a:xfrm>
            <a:off x="1119388" y="397520"/>
            <a:ext cx="530915" cy="507703"/>
          </a:xfrm>
          <a:prstGeom prst="rect">
            <a:avLst/>
          </a:prstGeom>
        </p:spPr>
        <p:txBody>
          <a:bodyPr wrap="none">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12</a:t>
            </a: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pic>
        <p:nvPicPr>
          <p:cNvPr id="11" name="Picture 3"/>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8316" y="-16363"/>
            <a:ext cx="12172890" cy="718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userDrawn="1"/>
        </p:nvSpPr>
        <p:spPr>
          <a:xfrm>
            <a:off x="1010881" y="71569"/>
            <a:ext cx="570990" cy="412934"/>
          </a:xfrm>
          <a:prstGeom prst="rect">
            <a:avLst/>
          </a:prstGeom>
          <a:noFill/>
        </p:spPr>
        <p:txBody>
          <a:bodyPr wrap="none" rtlCol="0">
            <a:spAutoFit/>
          </a:bodyPr>
          <a:lstStyle/>
          <a:p>
            <a:pPr marL="0" marR="0" lvl="0" indent="0" algn="ctr" defTabSz="1088421" rtl="0" eaLnBrk="1" fontAlgn="auto" latinLnBrk="0" hangingPunct="1">
              <a:lnSpc>
                <a:spcPts val="25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LỚP</a:t>
            </a:r>
          </a:p>
        </p:txBody>
      </p:sp>
      <p:sp>
        <p:nvSpPr>
          <p:cNvPr id="13" name="Rectangle 12"/>
          <p:cNvSpPr/>
          <p:nvPr userDrawn="1"/>
        </p:nvSpPr>
        <p:spPr>
          <a:xfrm>
            <a:off x="1029360" y="307267"/>
            <a:ext cx="530915" cy="507703"/>
          </a:xfrm>
          <a:prstGeom prst="rect">
            <a:avLst/>
          </a:prstGeom>
        </p:spPr>
        <p:txBody>
          <a:bodyPr wrap="none">
            <a:spAutoFit/>
          </a:bodyPr>
          <a:lstStyle/>
          <a:p>
            <a:pPr marL="0" marR="0" lvl="0" indent="0" algn="l" defTabSz="1088421" rtl="0" eaLnBrk="1" fontAlgn="auto" latinLnBrk="0" hangingPunct="1">
              <a:lnSpc>
                <a:spcPct val="100000"/>
              </a:lnSpc>
              <a:spcBef>
                <a:spcPts val="0"/>
              </a:spcBef>
              <a:spcAft>
                <a:spcPts val="0"/>
              </a:spcAft>
              <a:buClrTx/>
              <a:buSzTx/>
              <a:buFontTx/>
              <a:buNone/>
              <a:tabLst/>
              <a:defRPr/>
            </a:pPr>
            <a:r>
              <a:rPr kumimoji="0" lang="en-US" sz="26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10</a:t>
            </a: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4" name="Rectangle 13"/>
          <p:cNvSpPr/>
          <p:nvPr userDrawn="1"/>
        </p:nvSpPr>
        <p:spPr>
          <a:xfrm>
            <a:off x="1638880" y="109091"/>
            <a:ext cx="1104756" cy="584775"/>
          </a:xfrm>
          <a:prstGeom prst="rect">
            <a:avLst/>
          </a:prstGeom>
        </p:spPr>
        <p:txBody>
          <a:bodyPr wrap="square">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Văn học</a:t>
            </a:r>
          </a:p>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Việt Nam</a:t>
            </a:r>
          </a:p>
        </p:txBody>
      </p:sp>
      <p:sp>
        <p:nvSpPr>
          <p:cNvPr id="15" name="TextBox 14"/>
          <p:cNvSpPr txBox="1"/>
          <p:nvPr userDrawn="1"/>
        </p:nvSpPr>
        <p:spPr>
          <a:xfrm>
            <a:off x="2759028" y="87099"/>
            <a:ext cx="595035" cy="682238"/>
          </a:xfrm>
          <a:prstGeom prst="rect">
            <a:avLst/>
          </a:prstGeom>
          <a:noFill/>
        </p:spPr>
        <p:txBody>
          <a:bodyPr wrap="none" rtlCol="0">
            <a:spAutoFit/>
          </a:bodyPr>
          <a:lstStyle/>
          <a:p>
            <a:pPr marL="0" marR="0" lvl="0" indent="0" algn="ctr" defTabSz="1088421" rtl="0" eaLnBrk="1" fontAlgn="auto" latinLnBrk="0" hangingPunct="1">
              <a:lnSpc>
                <a:spcPts val="225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white"/>
                </a:solidFill>
                <a:effectLst/>
                <a:uLnTx/>
                <a:uFillTx/>
                <a:latin typeface="AvantGarde-Demi" pitchFamily="18" charset="0"/>
                <a:ea typeface="AvantGarde-Demi" pitchFamily="18" charset="0"/>
                <a:cs typeface="AvantGarde-Demi" pitchFamily="18" charset="0"/>
              </a:rPr>
              <a:t>Phần</a:t>
            </a:r>
            <a:endParaRPr kumimoji="0" lang="en-US" sz="16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endParaRPr>
          </a:p>
          <a:p>
            <a:pPr marL="0" marR="0" lvl="0" indent="0" algn="ctr" defTabSz="1088421" rtl="0" eaLnBrk="1" fontAlgn="auto" latinLnBrk="0" hangingPunct="1">
              <a:lnSpc>
                <a:spcPts val="2250"/>
              </a:lnSpc>
              <a:spcBef>
                <a:spcPts val="0"/>
              </a:spcBef>
              <a:spcAft>
                <a:spcPts val="0"/>
              </a:spcAft>
              <a:buClrTx/>
              <a:buSzTx/>
              <a:buFontTx/>
              <a:buNone/>
              <a:tabLst/>
              <a:defRPr/>
            </a:pPr>
            <a:r>
              <a:rPr kumimoji="0" lang="en-US" sz="2200"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2/2</a:t>
            </a:r>
          </a:p>
        </p:txBody>
      </p:sp>
      <p:sp>
        <p:nvSpPr>
          <p:cNvPr id="16" name="TextBox 15"/>
          <p:cNvSpPr txBox="1"/>
          <p:nvPr userDrawn="1"/>
        </p:nvSpPr>
        <p:spPr>
          <a:xfrm>
            <a:off x="4129155" y="117876"/>
            <a:ext cx="4570482" cy="646203"/>
          </a:xfrm>
          <a:prstGeom prst="rect">
            <a:avLst/>
          </a:prstGeom>
          <a:noFill/>
        </p:spPr>
        <p:txBody>
          <a:bodyPr wrap="none" rtlCol="0">
            <a:spAutoFit/>
          </a:bodyPr>
          <a:lstStyle/>
          <a:p>
            <a:pPr marL="0" marR="0" lvl="0" indent="0" algn="ctr" defTabSz="1088421" rtl="0" eaLnBrk="1" fontAlgn="auto" latinLnBrk="0" hangingPunct="1">
              <a:lnSpc>
                <a:spcPct val="100000"/>
              </a:lnSpc>
              <a:spcBef>
                <a:spcPts val="0"/>
              </a:spcBef>
              <a:spcAft>
                <a:spcPts val="0"/>
              </a:spcAft>
              <a:buClrTx/>
              <a:buSzTx/>
              <a:buFontTx/>
              <a:buNone/>
              <a:tabLst/>
              <a:defRPr/>
            </a:pPr>
            <a:r>
              <a:rPr kumimoji="0" lang="en-US" sz="3599" b="0" i="0" u="none" strike="noStrike" kern="1200" cap="none" spc="0" normalizeH="0" baseline="0" noProof="0">
                <a:ln>
                  <a:noFill/>
                </a:ln>
                <a:solidFill>
                  <a:prstClr val="white"/>
                </a:solidFill>
                <a:effectLst/>
                <a:uLnTx/>
                <a:uFillTx/>
                <a:latin typeface="AvantGarde-Demi" pitchFamily="18" charset="0"/>
                <a:ea typeface="AvantGarde-Demi" pitchFamily="18" charset="0"/>
                <a:cs typeface="AvantGarde-Demi" pitchFamily="18" charset="0"/>
              </a:rPr>
              <a:t>ĐẠI CÁO BÌNH NGÔ </a:t>
            </a:r>
          </a:p>
        </p:txBody>
      </p:sp>
    </p:spTree>
    <p:extLst>
      <p:ext uri="{BB962C8B-B14F-4D97-AF65-F5344CB8AC3E}">
        <p14:creationId xmlns:p14="http://schemas.microsoft.com/office/powerpoint/2010/main" val="3116572826"/>
      </p:ext>
    </p:extLst>
  </p:cSld>
  <p:clrMap bg1="lt1" tx1="dk1" bg2="lt2" tx2="dk2" accent1="accent1" accent2="accent2" accent3="accent3" accent4="accent4" accent5="accent5" accent6="accent6" hlink="hlink" folHlink="folHlink"/>
  <p:sldLayoutIdLst>
    <p:sldLayoutId id="2147483728" r:id="rId1"/>
    <p:sldLayoutId id="2147483730" r:id="rId2"/>
    <p:sldLayoutId id="2147483732" r:id="rId3"/>
    <p:sldLayoutId id="2147483733" r:id="rId4"/>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421" rtl="0" eaLnBrk="1" fontAlgn="auto" latinLnBrk="0" hangingPunct="1">
              <a:lnSpc>
                <a:spcPct val="100000"/>
              </a:lnSpc>
              <a:spcBef>
                <a:spcPts val="0"/>
              </a:spcBef>
              <a:spcAft>
                <a:spcPts val="0"/>
              </a:spcAft>
              <a:buClrTx/>
              <a:buSzTx/>
              <a:buFontTx/>
              <a:buNone/>
              <a:tabLst/>
              <a:defRPr/>
            </a:pPr>
            <a:endParaRPr kumimoji="0" lang="en-US" sz="215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870460057"/>
      </p:ext>
    </p:extLst>
  </p:cSld>
  <p:clrMap bg1="lt1" tx1="dk1" bg2="lt2" tx2="dk2" accent1="accent1" accent2="accent2" accent3="accent3" accent4="accent4" accent5="accent5" accent6="accent6" hlink="hlink" folHlink="folHlink"/>
  <p:sldLayoutIdLst>
    <p:sldLayoutId id="2147483736" r:id="rId1"/>
    <p:sldLayoutId id="2147483737" r:id="rId2"/>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3467" y="593367"/>
            <a:ext cx="102852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RocknRoll One"/>
              <a:buNone/>
              <a:defRPr sz="3000">
                <a:solidFill>
                  <a:schemeClr val="dk2"/>
                </a:solidFill>
                <a:latin typeface="RocknRoll One"/>
                <a:ea typeface="RocknRoll One"/>
                <a:cs typeface="RocknRoll One"/>
                <a:sym typeface="RocknRoll One"/>
              </a:defRPr>
            </a:lvl1pPr>
            <a:lvl2pPr lvl="1"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2pPr>
            <a:lvl3pPr lvl="2"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3pPr>
            <a:lvl4pPr lvl="3"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4pPr>
            <a:lvl5pPr lvl="4"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5pPr>
            <a:lvl6pPr lvl="5"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6pPr>
            <a:lvl7pPr lvl="6"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7pPr>
            <a:lvl8pPr lvl="7"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8pPr>
            <a:lvl9pPr lvl="8"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1pPr>
            <a:lvl2pPr marL="914400" lvl="1"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2pPr>
            <a:lvl3pPr marL="1371600" lvl="2"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3pPr>
            <a:lvl4pPr marL="1828800" lvl="3"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4pPr>
            <a:lvl5pPr marL="2286000" lvl="4"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5pPr>
            <a:lvl6pPr marL="2743200" lvl="5"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6pPr>
            <a:lvl7pPr marL="3200400" lvl="6"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7pPr>
            <a:lvl8pPr marL="3657600" lvl="7" indent="-317500">
              <a:lnSpc>
                <a:spcPct val="100000"/>
              </a:lnSpc>
              <a:spcBef>
                <a:spcPts val="1600"/>
              </a:spcBef>
              <a:spcAft>
                <a:spcPts val="0"/>
              </a:spcAft>
              <a:buClr>
                <a:schemeClr val="lt2"/>
              </a:buClr>
              <a:buSzPts val="1400"/>
              <a:buFont typeface="Inria Sans"/>
              <a:buChar char="○"/>
              <a:defRPr>
                <a:solidFill>
                  <a:schemeClr val="lt2"/>
                </a:solidFill>
                <a:latin typeface="Inria Sans"/>
                <a:ea typeface="Inria Sans"/>
                <a:cs typeface="Inria Sans"/>
                <a:sym typeface="Inria Sans"/>
              </a:defRPr>
            </a:lvl8pPr>
            <a:lvl9pPr marL="4114800" lvl="8" indent="-317500">
              <a:lnSpc>
                <a:spcPct val="100000"/>
              </a:lnSpc>
              <a:spcBef>
                <a:spcPts val="1600"/>
              </a:spcBef>
              <a:spcAft>
                <a:spcPts val="1600"/>
              </a:spcAft>
              <a:buClr>
                <a:schemeClr val="lt2"/>
              </a:buClr>
              <a:buSzPts val="1400"/>
              <a:buFont typeface="Inria Sans"/>
              <a:buChar char="■"/>
              <a:defRPr>
                <a:solidFill>
                  <a:schemeClr val="lt2"/>
                </a:solidFill>
                <a:latin typeface="Inria Sans"/>
                <a:ea typeface="Inria Sans"/>
                <a:cs typeface="Inria Sans"/>
                <a:sym typeface="Inria Sans"/>
              </a:defRPr>
            </a:lvl9pPr>
          </a:lstStyle>
          <a:p>
            <a:endParaRPr/>
          </a:p>
        </p:txBody>
      </p:sp>
    </p:spTree>
    <p:extLst>
      <p:ext uri="{BB962C8B-B14F-4D97-AF65-F5344CB8AC3E}">
        <p14:creationId xmlns:p14="http://schemas.microsoft.com/office/powerpoint/2010/main" val="4084641135"/>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 id="2147483752" r:id="rId14"/>
    <p:sldLayoutId id="2147483753" r:id="rId15"/>
    <p:sldLayoutId id="2147483754" r:id="rId16"/>
    <p:sldLayoutId id="2147483755" r:id="rId17"/>
    <p:sldLayoutId id="2147483757" r:id="rId18"/>
    <p:sldLayoutId id="2147483758" r:id="rId19"/>
    <p:sldLayoutId id="2147483759" r:id="rId20"/>
    <p:sldLayoutId id="2147483760" r:id="rId21"/>
    <p:sldLayoutId id="2147483761" r:id="rId22"/>
    <p:sldLayoutId id="2147483762" r:id="rId23"/>
    <p:sldLayoutId id="2147483763" r:id="rId24"/>
    <p:sldLayoutId id="2147483764" r:id="rId25"/>
    <p:sldLayoutId id="2147483765" r:id="rId26"/>
    <p:sldLayoutId id="2147483766" r:id="rId27"/>
    <p:sldLayoutId id="2147483767" r:id="rId28"/>
    <p:sldLayoutId id="2147483768" r:id="rId29"/>
    <p:sldLayoutId id="2147483769" r:id="rId30"/>
    <p:sldLayoutId id="2147483770" r:id="rId31"/>
    <p:sldLayoutId id="2147483771" r:id="rId32"/>
    <p:sldLayoutId id="2147483772" r:id="rId33"/>
    <p:sldLayoutId id="2147483773" r:id="rId34"/>
    <p:sldLayoutId id="2147483774" r:id="rId35"/>
    <p:sldLayoutId id="2147483775" r:id="rId36"/>
    <p:sldLayoutId id="2147483776" r:id="rId37"/>
    <p:sldLayoutId id="2147483777" r:id="rId38"/>
    <p:sldLayoutId id="2147483778" r:id="rId39"/>
    <p:sldLayoutId id="2147483779" r:id="rId4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AD3D5FA-CCBB-6051-C103-B6E3892827E6}"/>
              </a:ext>
            </a:extLst>
          </p:cNvPr>
          <p:cNvSpPr>
            <a:spLocks noGrp="1"/>
          </p:cNvSpPr>
          <p:nvPr>
            <p:ph type="title"/>
          </p:nvPr>
        </p:nvSpPr>
        <p:spPr>
          <a:xfrm>
            <a:off x="838201"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389E979-4060-07AE-A31E-E0989735108F}"/>
              </a:ext>
            </a:extLst>
          </p:cNvPr>
          <p:cNvSpPr>
            <a:spLocks noGrp="1"/>
          </p:cNvSpPr>
          <p:nvPr>
            <p:ph type="body" idx="1"/>
          </p:nvPr>
        </p:nvSpPr>
        <p:spPr>
          <a:xfrm>
            <a:off x="838201" y="1825626"/>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FA3151-B62B-6D53-AA76-AD67B7422BF7}"/>
              </a:ext>
            </a:extLst>
          </p:cNvPr>
          <p:cNvSpPr>
            <a:spLocks noGrp="1"/>
          </p:cNvSpPr>
          <p:nvPr>
            <p:ph type="dt" sz="half" idx="2"/>
          </p:nvPr>
        </p:nvSpPr>
        <p:spPr>
          <a:xfrm>
            <a:off x="838201"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8AA4FBD-867E-41C5-9BA5-98C1C44AFC0B}" type="datetimeFigureOut">
              <a:rPr lang="en-US" smtClean="0"/>
              <a:t>11/13/2024</a:t>
            </a:fld>
            <a:endParaRPr lang="en-US"/>
          </a:p>
        </p:txBody>
      </p:sp>
      <p:sp>
        <p:nvSpPr>
          <p:cNvPr id="5" name="Footer Placeholder 4">
            <a:extLst>
              <a:ext uri="{FF2B5EF4-FFF2-40B4-BE49-F238E27FC236}">
                <a16:creationId xmlns:a16="http://schemas.microsoft.com/office/drawing/2014/main" id="{884BB98C-DBF8-CB4B-AEC5-FDF0BA3A972B}"/>
              </a:ext>
            </a:extLst>
          </p:cNvPr>
          <p:cNvSpPr>
            <a:spLocks noGrp="1"/>
          </p:cNvSpPr>
          <p:nvPr>
            <p:ph type="ftr" sz="quarter" idx="3"/>
          </p:nvPr>
        </p:nvSpPr>
        <p:spPr>
          <a:xfrm>
            <a:off x="4038601"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36C6CA1E-1850-6372-6487-117F77031840}"/>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DF499D4-50C4-4C41-BCE0-1AC833F62D2A}" type="slidenum">
              <a:rPr lang="en-US" smtClean="0"/>
              <a:t>‹#›</a:t>
            </a:fld>
            <a:endParaRPr lang="en-US"/>
          </a:p>
        </p:txBody>
      </p:sp>
    </p:spTree>
    <p:extLst>
      <p:ext uri="{BB962C8B-B14F-4D97-AF65-F5344CB8AC3E}">
        <p14:creationId xmlns:p14="http://schemas.microsoft.com/office/powerpoint/2010/main" val="3588724655"/>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defTabSz="914103"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25" indent="-228525" algn="l" defTabSz="914103"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77" indent="-228525" algn="l" defTabSz="91410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628" indent="-228525" algn="l" defTabSz="91410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680"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732"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783"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0835"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7885"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4937" indent="-228525" algn="l" defTabSz="91410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03" rtl="0" eaLnBrk="1" latinLnBrk="0" hangingPunct="1">
        <a:defRPr sz="1800" kern="1200">
          <a:solidFill>
            <a:schemeClr val="tx1"/>
          </a:solidFill>
          <a:latin typeface="+mn-lt"/>
          <a:ea typeface="+mn-ea"/>
          <a:cs typeface="+mn-cs"/>
        </a:defRPr>
      </a:lvl1pPr>
      <a:lvl2pPr marL="457052" algn="l" defTabSz="914103" rtl="0" eaLnBrk="1" latinLnBrk="0" hangingPunct="1">
        <a:defRPr sz="1800" kern="1200">
          <a:solidFill>
            <a:schemeClr val="tx1"/>
          </a:solidFill>
          <a:latin typeface="+mn-lt"/>
          <a:ea typeface="+mn-ea"/>
          <a:cs typeface="+mn-cs"/>
        </a:defRPr>
      </a:lvl2pPr>
      <a:lvl3pPr marL="914103" algn="l" defTabSz="914103" rtl="0" eaLnBrk="1" latinLnBrk="0" hangingPunct="1">
        <a:defRPr sz="1800" kern="1200">
          <a:solidFill>
            <a:schemeClr val="tx1"/>
          </a:solidFill>
          <a:latin typeface="+mn-lt"/>
          <a:ea typeface="+mn-ea"/>
          <a:cs typeface="+mn-cs"/>
        </a:defRPr>
      </a:lvl3pPr>
      <a:lvl4pPr marL="1371155" algn="l" defTabSz="914103" rtl="0" eaLnBrk="1" latinLnBrk="0" hangingPunct="1">
        <a:defRPr sz="1800" kern="1200">
          <a:solidFill>
            <a:schemeClr val="tx1"/>
          </a:solidFill>
          <a:latin typeface="+mn-lt"/>
          <a:ea typeface="+mn-ea"/>
          <a:cs typeface="+mn-cs"/>
        </a:defRPr>
      </a:lvl4pPr>
      <a:lvl5pPr marL="1828205" algn="l" defTabSz="914103" rtl="0" eaLnBrk="1" latinLnBrk="0" hangingPunct="1">
        <a:defRPr sz="1800" kern="1200">
          <a:solidFill>
            <a:schemeClr val="tx1"/>
          </a:solidFill>
          <a:latin typeface="+mn-lt"/>
          <a:ea typeface="+mn-ea"/>
          <a:cs typeface="+mn-cs"/>
        </a:defRPr>
      </a:lvl5pPr>
      <a:lvl6pPr marL="2285257" algn="l" defTabSz="914103" rtl="0" eaLnBrk="1" latinLnBrk="0" hangingPunct="1">
        <a:defRPr sz="1800" kern="1200">
          <a:solidFill>
            <a:schemeClr val="tx1"/>
          </a:solidFill>
          <a:latin typeface="+mn-lt"/>
          <a:ea typeface="+mn-ea"/>
          <a:cs typeface="+mn-cs"/>
        </a:defRPr>
      </a:lvl6pPr>
      <a:lvl7pPr marL="2742308" algn="l" defTabSz="914103" rtl="0" eaLnBrk="1" latinLnBrk="0" hangingPunct="1">
        <a:defRPr sz="1800" kern="1200">
          <a:solidFill>
            <a:schemeClr val="tx1"/>
          </a:solidFill>
          <a:latin typeface="+mn-lt"/>
          <a:ea typeface="+mn-ea"/>
          <a:cs typeface="+mn-cs"/>
        </a:defRPr>
      </a:lvl7pPr>
      <a:lvl8pPr marL="3199360" algn="l" defTabSz="914103" rtl="0" eaLnBrk="1" latinLnBrk="0" hangingPunct="1">
        <a:defRPr sz="1800" kern="1200">
          <a:solidFill>
            <a:schemeClr val="tx1"/>
          </a:solidFill>
          <a:latin typeface="+mn-lt"/>
          <a:ea typeface="+mn-ea"/>
          <a:cs typeface="+mn-cs"/>
        </a:defRPr>
      </a:lvl8pPr>
      <a:lvl9pPr marL="3656412" algn="l" defTabSz="91410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2.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5.xml"/></Relationships>
</file>

<file path=ppt/slides/_rels/slide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83.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83.xml"/><Relationship Id="rId5" Type="http://schemas.openxmlformats.org/officeDocument/2006/relationships/image" Target="../media/image17.png"/><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2.xml"/><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2.xml"/></Relationships>
</file>

<file path=ppt/slides/_rels/slide1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4.png"/></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26.jpe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34.xml"/><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2.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7.xml"/><Relationship Id="rId4" Type="http://schemas.openxmlformats.org/officeDocument/2006/relationships/image" Target="../media/image31.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2.xml"/></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24.png"/><Relationship Id="rId4" Type="http://schemas.openxmlformats.org/officeDocument/2006/relationships/image" Target="../media/image32.pn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34.jpg"/><Relationship Id="rId4" Type="http://schemas.openxmlformats.org/officeDocument/2006/relationships/image" Target="../media/image32.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3.xml"/></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3.xml"/><Relationship Id="rId1" Type="http://schemas.openxmlformats.org/officeDocument/2006/relationships/slideLayout" Target="../slideLayouts/slideLayout55.xml"/></Relationships>
</file>

<file path=ppt/slides/_rels/slide29.xml.rels><?xml version="1.0" encoding="UTF-8" standalone="yes"?>
<Relationships xmlns="http://schemas.openxmlformats.org/package/2006/relationships"><Relationship Id="rId8" Type="http://schemas.openxmlformats.org/officeDocument/2006/relationships/image" Target="../media/image34.jp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0.xml"/></Relationships>
</file>

<file path=ppt/slides/_rels/slide30.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7.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4.jpg"/><Relationship Id="rId4" Type="http://schemas.openxmlformats.org/officeDocument/2006/relationships/image" Target="../media/image32.png"/></Relationships>
</file>

<file path=ppt/slides/_rels/slide3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9.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34.jpg"/><Relationship Id="rId4" Type="http://schemas.openxmlformats.org/officeDocument/2006/relationships/image" Target="../media/image32.png"/></Relationships>
</file>

<file path=ppt/slides/_rels/slide3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19.png"/><Relationship Id="rId7" Type="http://schemas.openxmlformats.org/officeDocument/2006/relationships/image" Target="../media/image34.jp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21.png"/><Relationship Id="rId4" Type="http://schemas.openxmlformats.org/officeDocument/2006/relationships/image" Target="../media/image20.png"/></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9.xml"/><Relationship Id="rId1" Type="http://schemas.openxmlformats.org/officeDocument/2006/relationships/slideLayout" Target="../slideLayouts/slideLayout53.xml"/><Relationship Id="rId4" Type="http://schemas.openxmlformats.org/officeDocument/2006/relationships/image" Target="../media/image34.jpg"/></Relationships>
</file>

<file path=ppt/slides/_rels/slide3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41.jpeg"/></Relationships>
</file>

<file path=ppt/slides/_rels/slide3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33.png"/></Relationships>
</file>

<file path=ppt/slides/_rels/slide38.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9.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7.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4.jpg"/><Relationship Id="rId4" Type="http://schemas.openxmlformats.org/officeDocument/2006/relationships/image" Target="../media/image3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3.xml"/></Relationships>
</file>

<file path=ppt/slides/_rels/slide4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42.png"/><Relationship Id="rId4" Type="http://schemas.openxmlformats.org/officeDocument/2006/relationships/image" Target="../media/image32.png"/></Relationships>
</file>

<file path=ppt/slides/_rels/slide41.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45.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32.png"/></Relationships>
</file>

<file path=ppt/slides/_rels/slide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6.xml"/><Relationship Id="rId1" Type="http://schemas.openxmlformats.org/officeDocument/2006/relationships/slideLayout" Target="../slideLayouts/slideLayout7.xml"/><Relationship Id="rId5" Type="http://schemas.openxmlformats.org/officeDocument/2006/relationships/image" Target="../media/image46.png"/><Relationship Id="rId4" Type="http://schemas.openxmlformats.org/officeDocument/2006/relationships/image" Target="../media/image32.png"/></Relationships>
</file>

<file path=ppt/slides/_rels/slide4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8.xml"/><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32.png"/></Relationships>
</file>

<file path=ppt/slides/_rels/slide4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9.xml"/><Relationship Id="rId1" Type="http://schemas.openxmlformats.org/officeDocument/2006/relationships/slideLayout" Target="../slideLayouts/slideLayout33.xml"/><Relationship Id="rId4" Type="http://schemas.openxmlformats.org/officeDocument/2006/relationships/image" Target="../media/image49.png"/></Relationships>
</file>

<file path=ppt/slides/_rels/slide46.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51.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43.png"/><Relationship Id="rId4" Type="http://schemas.openxmlformats.org/officeDocument/2006/relationships/image" Target="../media/image32.png"/></Relationships>
</file>

<file path=ppt/slides/_rels/slide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43.png"/><Relationship Id="rId4" Type="http://schemas.openxmlformats.org/officeDocument/2006/relationships/image" Target="../media/image32.png"/></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43.png"/><Relationship Id="rId4" Type="http://schemas.openxmlformats.org/officeDocument/2006/relationships/image" Target="../media/image32.png"/></Relationships>
</file>

<file path=ppt/slides/_rels/slide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43.png"/><Relationship Id="rId4"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4.xml"/><Relationship Id="rId1" Type="http://schemas.openxmlformats.org/officeDocument/2006/relationships/slideLayout" Target="../slideLayouts/slideLayout22.xml"/><Relationship Id="rId4" Type="http://schemas.openxmlformats.org/officeDocument/2006/relationships/image" Target="../media/image53.png"/></Relationships>
</file>

<file path=ppt/slides/_rels/slide51.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slide" Target="slide56.xml"/><Relationship Id="rId18" Type="http://schemas.openxmlformats.org/officeDocument/2006/relationships/slide" Target="slide60.xml"/><Relationship Id="rId3" Type="http://schemas.openxmlformats.org/officeDocument/2006/relationships/image" Target="../media/image55.png"/><Relationship Id="rId21" Type="http://schemas.openxmlformats.org/officeDocument/2006/relationships/slide" Target="slide62.xml"/><Relationship Id="rId7" Type="http://schemas.openxmlformats.org/officeDocument/2006/relationships/image" Target="../media/image59.png"/><Relationship Id="rId12" Type="http://schemas.openxmlformats.org/officeDocument/2006/relationships/slide" Target="slide55.xml"/><Relationship Id="rId17" Type="http://schemas.openxmlformats.org/officeDocument/2006/relationships/slide" Target="slide59.xml"/><Relationship Id="rId2" Type="http://schemas.openxmlformats.org/officeDocument/2006/relationships/image" Target="../media/image54.png"/><Relationship Id="rId16" Type="http://schemas.openxmlformats.org/officeDocument/2006/relationships/slide" Target="slide65.xml"/><Relationship Id="rId20" Type="http://schemas.openxmlformats.org/officeDocument/2006/relationships/image" Target="../media/image61.png"/><Relationship Id="rId1" Type="http://schemas.openxmlformats.org/officeDocument/2006/relationships/slideLayout" Target="../slideLayouts/slideLayout91.xml"/><Relationship Id="rId6" Type="http://schemas.openxmlformats.org/officeDocument/2006/relationships/image" Target="../media/image58.png"/><Relationship Id="rId11" Type="http://schemas.openxmlformats.org/officeDocument/2006/relationships/slide" Target="slide54.xml"/><Relationship Id="rId5" Type="http://schemas.openxmlformats.org/officeDocument/2006/relationships/image" Target="../media/image57.png"/><Relationship Id="rId15" Type="http://schemas.openxmlformats.org/officeDocument/2006/relationships/slide" Target="slide58.xml"/><Relationship Id="rId23" Type="http://schemas.openxmlformats.org/officeDocument/2006/relationships/slide" Target="slide64.xml"/><Relationship Id="rId10" Type="http://schemas.openxmlformats.org/officeDocument/2006/relationships/slide" Target="slide53.xml"/><Relationship Id="rId19" Type="http://schemas.openxmlformats.org/officeDocument/2006/relationships/slide" Target="slide61.xml"/><Relationship Id="rId4" Type="http://schemas.openxmlformats.org/officeDocument/2006/relationships/image" Target="../media/image56.png"/><Relationship Id="rId9" Type="http://schemas.openxmlformats.org/officeDocument/2006/relationships/slide" Target="slide52.xml"/><Relationship Id="rId14" Type="http://schemas.openxmlformats.org/officeDocument/2006/relationships/slide" Target="slide57.xml"/><Relationship Id="rId22" Type="http://schemas.openxmlformats.org/officeDocument/2006/relationships/slide" Target="slide63.xml"/></Relationships>
</file>

<file path=ppt/slides/_rels/slide52.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5" Type="http://schemas.openxmlformats.org/officeDocument/2006/relationships/slide" Target="slide52.xml"/><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5.svg"/></Relationships>
</file>

<file path=ppt/slides/_rels/slide53.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5" Type="http://schemas.openxmlformats.org/officeDocument/2006/relationships/slide" Target="slide53.xml"/><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6.svg"/></Relationships>
</file>

<file path=ppt/slides/_rels/slide54.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7.svg"/><Relationship Id="rId3" Type="http://schemas.openxmlformats.org/officeDocument/2006/relationships/image" Target="../media/image62.png"/><Relationship Id="rId7" Type="http://schemas.openxmlformats.org/officeDocument/2006/relationships/image" Target="../media/image57.png"/><Relationship Id="rId12" Type="http://schemas.openxmlformats.org/officeDocument/2006/relationships/image" Target="../media/image64.png"/><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slide" Target="slide51.xml"/><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61.png"/><Relationship Id="rId9" Type="http://schemas.openxmlformats.org/officeDocument/2006/relationships/image" Target="../media/image59.png"/><Relationship Id="rId14" Type="http://schemas.openxmlformats.org/officeDocument/2006/relationships/slide" Target="slide54.xml"/></Relationships>
</file>

<file path=ppt/slides/_rels/slide55.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6.svg"/><Relationship Id="rId3" Type="http://schemas.openxmlformats.org/officeDocument/2006/relationships/image" Target="../media/image62.png"/><Relationship Id="rId7" Type="http://schemas.openxmlformats.org/officeDocument/2006/relationships/image" Target="../media/image57.png"/><Relationship Id="rId12" Type="http://schemas.openxmlformats.org/officeDocument/2006/relationships/image" Target="../media/image64.png"/><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56.png"/><Relationship Id="rId11" Type="http://schemas.openxmlformats.org/officeDocument/2006/relationships/slide" Target="slide51.xml"/><Relationship Id="rId5" Type="http://schemas.openxmlformats.org/officeDocument/2006/relationships/image" Target="../media/image55.png"/><Relationship Id="rId15" Type="http://schemas.openxmlformats.org/officeDocument/2006/relationships/image" Target="../media/image63.png"/><Relationship Id="rId10" Type="http://schemas.openxmlformats.org/officeDocument/2006/relationships/image" Target="../media/image60.png"/><Relationship Id="rId4" Type="http://schemas.openxmlformats.org/officeDocument/2006/relationships/image" Target="../media/image61.png"/><Relationship Id="rId9" Type="http://schemas.openxmlformats.org/officeDocument/2006/relationships/image" Target="../media/image59.png"/><Relationship Id="rId14" Type="http://schemas.openxmlformats.org/officeDocument/2006/relationships/slide" Target="slide55.xml"/></Relationships>
</file>

<file path=ppt/slides/_rels/slide56.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5" Type="http://schemas.openxmlformats.org/officeDocument/2006/relationships/slide" Target="slide56.xml"/><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57.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5" Type="http://schemas.openxmlformats.org/officeDocument/2006/relationships/slide" Target="slide57.xml"/><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58.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5" Type="http://schemas.openxmlformats.org/officeDocument/2006/relationships/slide" Target="slide58.xml"/><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59.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5.xml"/></Relationships>
</file>

<file path=ppt/slides/_rels/slide60.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1.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2.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3.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4.png"/><Relationship Id="rId3" Type="http://schemas.openxmlformats.org/officeDocument/2006/relationships/image" Target="../media/image62.png"/><Relationship Id="rId7" Type="http://schemas.openxmlformats.org/officeDocument/2006/relationships/image" Target="../media/image56.png"/><Relationship Id="rId12" Type="http://schemas.openxmlformats.org/officeDocument/2006/relationships/slide" Target="slide51.xml"/><Relationship Id="rId2" Type="http://schemas.openxmlformats.org/officeDocument/2006/relationships/image" Target="../media/image54.png"/><Relationship Id="rId1" Type="http://schemas.openxmlformats.org/officeDocument/2006/relationships/slideLayout" Target="../slideLayouts/slideLayout91.xml"/><Relationship Id="rId6" Type="http://schemas.openxmlformats.org/officeDocument/2006/relationships/image" Target="../media/image63.png"/><Relationship Id="rId11" Type="http://schemas.openxmlformats.org/officeDocument/2006/relationships/image" Target="../media/image60.png"/><Relationship Id="rId5" Type="http://schemas.openxmlformats.org/officeDocument/2006/relationships/image" Target="../media/image55.png"/><Relationship Id="rId10" Type="http://schemas.openxmlformats.org/officeDocument/2006/relationships/image" Target="../media/image59.png"/><Relationship Id="rId4" Type="http://schemas.openxmlformats.org/officeDocument/2006/relationships/image" Target="../media/image61.png"/><Relationship Id="rId9" Type="http://schemas.openxmlformats.org/officeDocument/2006/relationships/image" Target="../media/image58.png"/><Relationship Id="rId14" Type="http://schemas.openxmlformats.org/officeDocument/2006/relationships/image" Target="../media/image68.svg"/></Relationships>
</file>

<file path=ppt/slides/_rels/slide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5.xml"/><Relationship Id="rId1" Type="http://schemas.openxmlformats.org/officeDocument/2006/relationships/slideLayout" Target="../slideLayouts/slideLayout22.xml"/><Relationship Id="rId4" Type="http://schemas.openxmlformats.org/officeDocument/2006/relationships/image" Target="../media/image69.png"/></Relationships>
</file>

<file path=ppt/slides/_rels/slide66.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71.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43.png"/><Relationship Id="rId4" Type="http://schemas.openxmlformats.org/officeDocument/2006/relationships/image" Target="../media/image32.png"/></Relationships>
</file>

<file path=ppt/slides/_rels/slide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75.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7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1">
          <a:blip r:embed="rId3"/>
          <a:stretch>
            <a:fillRect/>
          </a:stretch>
        </a:blipFill>
        <a:effectLst/>
      </p:bgPr>
    </p:bg>
    <p:spTree>
      <p:nvGrpSpPr>
        <p:cNvPr id="1" name="Shape 195"/>
        <p:cNvGrpSpPr/>
        <p:nvPr/>
      </p:nvGrpSpPr>
      <p:grpSpPr>
        <a:xfrm>
          <a:off x="0" y="0"/>
          <a:ext cx="0" cy="0"/>
          <a:chOff x="0" y="0"/>
          <a:chExt cx="0" cy="0"/>
        </a:xfrm>
      </p:grpSpPr>
      <p:pic>
        <p:nvPicPr>
          <p:cNvPr id="6" name="Picture 5">
            <a:extLst>
              <a:ext uri="{FF2B5EF4-FFF2-40B4-BE49-F238E27FC236}">
                <a16:creationId xmlns:a16="http://schemas.microsoft.com/office/drawing/2014/main" id="{8F1409FB-02F5-8DD9-DE00-43FB378AE702}"/>
              </a:ext>
            </a:extLst>
          </p:cNvPr>
          <p:cNvPicPr>
            <a:picLocks noChangeAspect="1"/>
          </p:cNvPicPr>
          <p:nvPr/>
        </p:nvPicPr>
        <p:blipFill>
          <a:blip r:embed="rId4"/>
          <a:stretch>
            <a:fillRect/>
          </a:stretch>
        </p:blipFill>
        <p:spPr>
          <a:xfrm>
            <a:off x="0" y="1673"/>
            <a:ext cx="12192000" cy="6854653"/>
          </a:xfrm>
          <a:prstGeom prst="rect">
            <a:avLst/>
          </a:prstGeom>
        </p:spPr>
      </p:pic>
      <p:sp>
        <p:nvSpPr>
          <p:cNvPr id="4" name="TextBox 3">
            <a:extLst>
              <a:ext uri="{FF2B5EF4-FFF2-40B4-BE49-F238E27FC236}">
                <a16:creationId xmlns:a16="http://schemas.microsoft.com/office/drawing/2014/main" id="{E20ACDD1-B33B-7989-2FC3-F44AA9A92904}"/>
              </a:ext>
            </a:extLst>
          </p:cNvPr>
          <p:cNvSpPr txBox="1"/>
          <p:nvPr/>
        </p:nvSpPr>
        <p:spPr>
          <a:xfrm>
            <a:off x="1917896" y="614810"/>
            <a:ext cx="8356208" cy="2123658"/>
          </a:xfrm>
          <a:prstGeom prst="rect">
            <a:avLst/>
          </a:prstGeom>
          <a:noFill/>
        </p:spPr>
        <p:txBody>
          <a:bodyPr wrap="square" rtlCol="0">
            <a:spAutoFit/>
          </a:bodyPr>
          <a:lstStyle/>
          <a:p>
            <a:pPr algn="ctr"/>
            <a:r>
              <a:rPr lang="en-US" sz="6600" b="1">
                <a:solidFill>
                  <a:srgbClr val="FFC000"/>
                </a:solidFill>
                <a:latin typeface="Times New Roman" panose="02020603050405020304" pitchFamily="18" charset="0"/>
                <a:cs typeface="Times New Roman" panose="02020603050405020304" pitchFamily="18" charset="0"/>
              </a:rPr>
              <a:t>Hiền tài là nguyên khí của quốc gia</a:t>
            </a:r>
          </a:p>
        </p:txBody>
      </p:sp>
    </p:spTree>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Võ Nguyên Giáp</a:t>
            </a:r>
          </a:p>
        </p:txBody>
      </p:sp>
      <p:pic>
        <p:nvPicPr>
          <p:cNvPr id="2" name="Picture 1">
            <a:extLst>
              <a:ext uri="{FF2B5EF4-FFF2-40B4-BE49-F238E27FC236}">
                <a16:creationId xmlns:a16="http://schemas.microsoft.com/office/drawing/2014/main" id="{389E868D-58A7-DD24-E168-23F48875F334}"/>
              </a:ext>
            </a:extLst>
          </p:cNvPr>
          <p:cNvPicPr>
            <a:picLocks noChangeAspect="1"/>
          </p:cNvPicPr>
          <p:nvPr/>
        </p:nvPicPr>
        <p:blipFill>
          <a:blip r:embed="rId2"/>
          <a:stretch>
            <a:fillRect/>
          </a:stretch>
        </p:blipFill>
        <p:spPr>
          <a:xfrm>
            <a:off x="1733973" y="1667404"/>
            <a:ext cx="8510694" cy="4615734"/>
          </a:xfrm>
          <a:prstGeom prst="rect">
            <a:avLst/>
          </a:prstGeom>
        </p:spPr>
      </p:pic>
    </p:spTree>
    <p:extLst>
      <p:ext uri="{BB962C8B-B14F-4D97-AF65-F5344CB8AC3E}">
        <p14:creationId xmlns:p14="http://schemas.microsoft.com/office/powerpoint/2010/main" val="209976327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Phạm Ngũ Lão</a:t>
            </a:r>
          </a:p>
        </p:txBody>
      </p:sp>
      <p:pic>
        <p:nvPicPr>
          <p:cNvPr id="2" name="Picture 1" descr="Phạm Ngũ Lão - Chàng trai làng Phù Ủng - LichSu.Org">
            <a:extLst>
              <a:ext uri="{FF2B5EF4-FFF2-40B4-BE49-F238E27FC236}">
                <a16:creationId xmlns:a16="http://schemas.microsoft.com/office/drawing/2014/main" id="{90A86C0B-8A6D-C2DF-7D02-391FC735782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50762" y="1507068"/>
            <a:ext cx="8915637" cy="4489434"/>
          </a:xfrm>
          <a:prstGeom prst="rect">
            <a:avLst/>
          </a:prstGeom>
          <a:noFill/>
          <a:ln>
            <a:noFill/>
          </a:ln>
        </p:spPr>
      </p:pic>
    </p:spTree>
    <p:extLst>
      <p:ext uri="{BB962C8B-B14F-4D97-AF65-F5344CB8AC3E}">
        <p14:creationId xmlns:p14="http://schemas.microsoft.com/office/powerpoint/2010/main" val="372890557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003"/>
        <p:cNvGrpSpPr/>
        <p:nvPr/>
      </p:nvGrpSpPr>
      <p:grpSpPr>
        <a:xfrm>
          <a:off x="0" y="0"/>
          <a:ext cx="0" cy="0"/>
          <a:chOff x="0" y="0"/>
          <a:chExt cx="0" cy="0"/>
        </a:xfrm>
      </p:grpSpPr>
      <p:sp>
        <p:nvSpPr>
          <p:cNvPr id="28004" name="Google Shape;28004;p74"/>
          <p:cNvSpPr txBox="1">
            <a:spLocks noGrp="1"/>
          </p:cNvSpPr>
          <p:nvPr>
            <p:ph type="title"/>
          </p:nvPr>
        </p:nvSpPr>
        <p:spPr>
          <a:xfrm>
            <a:off x="831237" y="289723"/>
            <a:ext cx="10285200" cy="763600"/>
          </a:xfrm>
          <a:prstGeom prst="rect">
            <a:avLst/>
          </a:prstGeom>
        </p:spPr>
        <p:txBody>
          <a:bodyPr spcFirstLastPara="1" wrap="square" lIns="121900" tIns="121900" rIns="121900" bIns="121900" anchor="ctr" anchorCtr="0">
            <a:noAutofit/>
          </a:bodyPr>
          <a:lstStyle/>
          <a:p>
            <a:r>
              <a:rPr lang="en" sz="4400" b="1" u="sng">
                <a:latin typeface="Times New Roman" panose="02020603050405020304" pitchFamily="18" charset="0"/>
                <a:cs typeface="Times New Roman" panose="02020603050405020304" pitchFamily="18" charset="0"/>
              </a:rPr>
              <a:t>Hoạt động khởi động</a:t>
            </a:r>
            <a:endParaRPr sz="4400" b="1" u="sng">
              <a:latin typeface="Times New Roman" panose="02020603050405020304" pitchFamily="18" charset="0"/>
              <a:cs typeface="Times New Roman" panose="02020603050405020304" pitchFamily="18" charset="0"/>
            </a:endParaRPr>
          </a:p>
        </p:txBody>
      </p:sp>
      <p:grpSp>
        <p:nvGrpSpPr>
          <p:cNvPr id="29" name="Google Shape;26810;p46">
            <a:extLst>
              <a:ext uri="{FF2B5EF4-FFF2-40B4-BE49-F238E27FC236}">
                <a16:creationId xmlns:a16="http://schemas.microsoft.com/office/drawing/2014/main" id="{A34E1DD5-C14E-C460-77E4-2D29BC3BD924}"/>
              </a:ext>
            </a:extLst>
          </p:cNvPr>
          <p:cNvGrpSpPr/>
          <p:nvPr/>
        </p:nvGrpSpPr>
        <p:grpSpPr>
          <a:xfrm>
            <a:off x="10241100" y="5346461"/>
            <a:ext cx="2111449" cy="1924721"/>
            <a:chOff x="4546400" y="4374850"/>
            <a:chExt cx="1246850" cy="1071650"/>
          </a:xfrm>
        </p:grpSpPr>
        <p:sp>
          <p:nvSpPr>
            <p:cNvPr id="30" name="Google Shape;26811;p46">
              <a:extLst>
                <a:ext uri="{FF2B5EF4-FFF2-40B4-BE49-F238E27FC236}">
                  <a16:creationId xmlns:a16="http://schemas.microsoft.com/office/drawing/2014/main" id="{8D0445C2-0334-B417-913E-58C5F8200BE4}"/>
                </a:ext>
              </a:extLst>
            </p:cNvPr>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26812;p46">
              <a:extLst>
                <a:ext uri="{FF2B5EF4-FFF2-40B4-BE49-F238E27FC236}">
                  <a16:creationId xmlns:a16="http://schemas.microsoft.com/office/drawing/2014/main" id="{51253119-4994-9E6B-9954-F404D6188BFD}"/>
                </a:ext>
              </a:extLst>
            </p:cNvPr>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26813;p46">
              <a:extLst>
                <a:ext uri="{FF2B5EF4-FFF2-40B4-BE49-F238E27FC236}">
                  <a16:creationId xmlns:a16="http://schemas.microsoft.com/office/drawing/2014/main" id="{AE8A367F-F46D-910B-20B0-76081C09CB11}"/>
                </a:ext>
              </a:extLst>
            </p:cNvPr>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26814;p46">
              <a:extLst>
                <a:ext uri="{FF2B5EF4-FFF2-40B4-BE49-F238E27FC236}">
                  <a16:creationId xmlns:a16="http://schemas.microsoft.com/office/drawing/2014/main" id="{583824D0-59BE-2172-5FF2-BBDCF03F2C74}"/>
                </a:ext>
              </a:extLst>
            </p:cNvPr>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26815;p46">
              <a:extLst>
                <a:ext uri="{FF2B5EF4-FFF2-40B4-BE49-F238E27FC236}">
                  <a16:creationId xmlns:a16="http://schemas.microsoft.com/office/drawing/2014/main" id="{58ED1AAF-E123-DF69-3571-FFAE8A541E4B}"/>
                </a:ext>
              </a:extLst>
            </p:cNvPr>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26816;p46">
              <a:extLst>
                <a:ext uri="{FF2B5EF4-FFF2-40B4-BE49-F238E27FC236}">
                  <a16:creationId xmlns:a16="http://schemas.microsoft.com/office/drawing/2014/main" id="{31B95754-8A4F-C489-34D9-386DF14FF188}"/>
                </a:ext>
              </a:extLst>
            </p:cNvPr>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26817;p46">
              <a:extLst>
                <a:ext uri="{FF2B5EF4-FFF2-40B4-BE49-F238E27FC236}">
                  <a16:creationId xmlns:a16="http://schemas.microsoft.com/office/drawing/2014/main" id="{39B28DB3-88F6-BF56-5557-6FAD40E35F17}"/>
                </a:ext>
              </a:extLst>
            </p:cNvPr>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26818;p46">
              <a:extLst>
                <a:ext uri="{FF2B5EF4-FFF2-40B4-BE49-F238E27FC236}">
                  <a16:creationId xmlns:a16="http://schemas.microsoft.com/office/drawing/2014/main" id="{1AA36679-FF9E-5B6A-EBC9-C3AD6B48F994}"/>
                </a:ext>
              </a:extLst>
            </p:cNvPr>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26819;p46">
              <a:extLst>
                <a:ext uri="{FF2B5EF4-FFF2-40B4-BE49-F238E27FC236}">
                  <a16:creationId xmlns:a16="http://schemas.microsoft.com/office/drawing/2014/main" id="{C6EE392A-CAE7-7D87-142A-F781BFD485AA}"/>
                </a:ext>
              </a:extLst>
            </p:cNvPr>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26820;p46">
              <a:extLst>
                <a:ext uri="{FF2B5EF4-FFF2-40B4-BE49-F238E27FC236}">
                  <a16:creationId xmlns:a16="http://schemas.microsoft.com/office/drawing/2014/main" id="{8E8207AB-E3DE-7057-8192-A8983A11C9A5}"/>
                </a:ext>
              </a:extLst>
            </p:cNvPr>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26821;p46">
              <a:extLst>
                <a:ext uri="{FF2B5EF4-FFF2-40B4-BE49-F238E27FC236}">
                  <a16:creationId xmlns:a16="http://schemas.microsoft.com/office/drawing/2014/main" id="{DB7A806E-F433-4941-EF12-2E9F46294D12}"/>
                </a:ext>
              </a:extLst>
            </p:cNvPr>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26822;p46">
              <a:extLst>
                <a:ext uri="{FF2B5EF4-FFF2-40B4-BE49-F238E27FC236}">
                  <a16:creationId xmlns:a16="http://schemas.microsoft.com/office/drawing/2014/main" id="{9B900096-6E14-8C58-027B-B6F052B2A230}"/>
                </a:ext>
              </a:extLst>
            </p:cNvPr>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26823;p46">
              <a:extLst>
                <a:ext uri="{FF2B5EF4-FFF2-40B4-BE49-F238E27FC236}">
                  <a16:creationId xmlns:a16="http://schemas.microsoft.com/office/drawing/2014/main" id="{636795B8-75C9-714A-45FD-61FA01427579}"/>
                </a:ext>
              </a:extLst>
            </p:cNvPr>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26824;p46">
              <a:extLst>
                <a:ext uri="{FF2B5EF4-FFF2-40B4-BE49-F238E27FC236}">
                  <a16:creationId xmlns:a16="http://schemas.microsoft.com/office/drawing/2014/main" id="{4A4FE6BA-4406-9548-8E89-CAAECF2B6773}"/>
                </a:ext>
              </a:extLst>
            </p:cNvPr>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26825;p46">
              <a:extLst>
                <a:ext uri="{FF2B5EF4-FFF2-40B4-BE49-F238E27FC236}">
                  <a16:creationId xmlns:a16="http://schemas.microsoft.com/office/drawing/2014/main" id="{B2F6BF12-5E73-E632-4712-977F8596DBCB}"/>
                </a:ext>
              </a:extLst>
            </p:cNvPr>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26826;p46">
              <a:extLst>
                <a:ext uri="{FF2B5EF4-FFF2-40B4-BE49-F238E27FC236}">
                  <a16:creationId xmlns:a16="http://schemas.microsoft.com/office/drawing/2014/main" id="{3F1621FA-D9C5-AC05-0D06-C77543F0FCD8}"/>
                </a:ext>
              </a:extLst>
            </p:cNvPr>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26827;p46">
              <a:extLst>
                <a:ext uri="{FF2B5EF4-FFF2-40B4-BE49-F238E27FC236}">
                  <a16:creationId xmlns:a16="http://schemas.microsoft.com/office/drawing/2014/main" id="{1F1A5091-F5F6-46D5-5DA9-05633D65AE42}"/>
                </a:ext>
              </a:extLst>
            </p:cNvPr>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28552;p81">
            <a:extLst>
              <a:ext uri="{FF2B5EF4-FFF2-40B4-BE49-F238E27FC236}">
                <a16:creationId xmlns:a16="http://schemas.microsoft.com/office/drawing/2014/main" id="{A1BF9974-51F5-8777-180A-AA75745A2C73}"/>
              </a:ext>
            </a:extLst>
          </p:cNvPr>
          <p:cNvGrpSpPr/>
          <p:nvPr/>
        </p:nvGrpSpPr>
        <p:grpSpPr>
          <a:xfrm>
            <a:off x="2208628" y="201987"/>
            <a:ext cx="682783" cy="767844"/>
            <a:chOff x="1463487" y="2461485"/>
            <a:chExt cx="322239" cy="423026"/>
          </a:xfrm>
        </p:grpSpPr>
        <p:sp>
          <p:nvSpPr>
            <p:cNvPr id="48" name="Google Shape;28553;p81">
              <a:extLst>
                <a:ext uri="{FF2B5EF4-FFF2-40B4-BE49-F238E27FC236}">
                  <a16:creationId xmlns:a16="http://schemas.microsoft.com/office/drawing/2014/main" id="{7B5F5CF2-1868-4A21-761F-9B6898440DF5}"/>
                </a:ext>
              </a:extLst>
            </p:cNvPr>
            <p:cNvSpPr/>
            <p:nvPr/>
          </p:nvSpPr>
          <p:spPr>
            <a:xfrm>
              <a:off x="1463487" y="2808505"/>
              <a:ext cx="322239" cy="76006"/>
            </a:xfrm>
            <a:custGeom>
              <a:avLst/>
              <a:gdLst/>
              <a:ahLst/>
              <a:cxnLst/>
              <a:rect l="l" t="t" r="r" b="b"/>
              <a:pathLst>
                <a:path w="14576" h="3438" extrusionOk="0">
                  <a:moveTo>
                    <a:pt x="1122" y="0"/>
                  </a:moveTo>
                  <a:lnTo>
                    <a:pt x="1122" y="2317"/>
                  </a:lnTo>
                  <a:lnTo>
                    <a:pt x="1" y="2317"/>
                  </a:lnTo>
                  <a:lnTo>
                    <a:pt x="1" y="3438"/>
                  </a:lnTo>
                  <a:lnTo>
                    <a:pt x="14576" y="3438"/>
                  </a:lnTo>
                  <a:lnTo>
                    <a:pt x="14576" y="2317"/>
                  </a:lnTo>
                  <a:lnTo>
                    <a:pt x="13455" y="2317"/>
                  </a:lnTo>
                  <a:lnTo>
                    <a:pt x="134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554;p81">
              <a:extLst>
                <a:ext uri="{FF2B5EF4-FFF2-40B4-BE49-F238E27FC236}">
                  <a16:creationId xmlns:a16="http://schemas.microsoft.com/office/drawing/2014/main" id="{3BDC0482-D9BE-EC60-CF09-D4EF2B1361C2}"/>
                </a:ext>
              </a:extLst>
            </p:cNvPr>
            <p:cNvSpPr/>
            <p:nvPr/>
          </p:nvSpPr>
          <p:spPr>
            <a:xfrm>
              <a:off x="1537884" y="2535837"/>
              <a:ext cx="173500" cy="74392"/>
            </a:xfrm>
            <a:custGeom>
              <a:avLst/>
              <a:gdLst/>
              <a:ahLst/>
              <a:cxnLst/>
              <a:rect l="l" t="t" r="r" b="b"/>
              <a:pathLst>
                <a:path w="7848" h="3365" extrusionOk="0">
                  <a:moveTo>
                    <a:pt x="0" y="0"/>
                  </a:moveTo>
                  <a:lnTo>
                    <a:pt x="0" y="561"/>
                  </a:lnTo>
                  <a:cubicBezTo>
                    <a:pt x="0" y="1290"/>
                    <a:pt x="470" y="1908"/>
                    <a:pt x="1121" y="2140"/>
                  </a:cubicBezTo>
                  <a:lnTo>
                    <a:pt x="1121" y="3365"/>
                  </a:lnTo>
                  <a:lnTo>
                    <a:pt x="3363" y="3365"/>
                  </a:lnTo>
                  <a:lnTo>
                    <a:pt x="3363" y="2244"/>
                  </a:lnTo>
                  <a:lnTo>
                    <a:pt x="4484" y="2244"/>
                  </a:lnTo>
                  <a:lnTo>
                    <a:pt x="4484" y="3365"/>
                  </a:lnTo>
                  <a:lnTo>
                    <a:pt x="6727" y="3365"/>
                  </a:lnTo>
                  <a:lnTo>
                    <a:pt x="6727" y="2140"/>
                  </a:lnTo>
                  <a:cubicBezTo>
                    <a:pt x="7377" y="1908"/>
                    <a:pt x="7848" y="1290"/>
                    <a:pt x="7848" y="561"/>
                  </a:cubicBezTo>
                  <a:lnTo>
                    <a:pt x="7848" y="0"/>
                  </a:lnTo>
                  <a:lnTo>
                    <a:pt x="6727" y="0"/>
                  </a:lnTo>
                  <a:lnTo>
                    <a:pt x="6727" y="561"/>
                  </a:lnTo>
                  <a:cubicBezTo>
                    <a:pt x="6727" y="871"/>
                    <a:pt x="6475" y="1121"/>
                    <a:pt x="6167" y="1121"/>
                  </a:cubicBezTo>
                  <a:lnTo>
                    <a:pt x="1681" y="1121"/>
                  </a:lnTo>
                  <a:cubicBezTo>
                    <a:pt x="1372" y="1121"/>
                    <a:pt x="1121" y="871"/>
                    <a:pt x="1121" y="561"/>
                  </a:cubicBezTo>
                  <a:lnTo>
                    <a:pt x="1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555;p81">
              <a:extLst>
                <a:ext uri="{FF2B5EF4-FFF2-40B4-BE49-F238E27FC236}">
                  <a16:creationId xmlns:a16="http://schemas.microsoft.com/office/drawing/2014/main" id="{DB91A762-8238-E25E-73C2-EB9AC1237B3E}"/>
                </a:ext>
              </a:extLst>
            </p:cNvPr>
            <p:cNvSpPr/>
            <p:nvPr/>
          </p:nvSpPr>
          <p:spPr>
            <a:xfrm>
              <a:off x="1513100" y="2610211"/>
              <a:ext cx="223065" cy="74370"/>
            </a:xfrm>
            <a:custGeom>
              <a:avLst/>
              <a:gdLst/>
              <a:ahLst/>
              <a:cxnLst/>
              <a:rect l="l" t="t" r="r" b="b"/>
              <a:pathLst>
                <a:path w="10090" h="3364" extrusionOk="0">
                  <a:moveTo>
                    <a:pt x="0" y="1"/>
                  </a:moveTo>
                  <a:lnTo>
                    <a:pt x="0" y="561"/>
                  </a:lnTo>
                  <a:cubicBezTo>
                    <a:pt x="0" y="1291"/>
                    <a:pt x="470" y="1907"/>
                    <a:pt x="1121" y="2139"/>
                  </a:cubicBezTo>
                  <a:lnTo>
                    <a:pt x="1121" y="3363"/>
                  </a:lnTo>
                  <a:lnTo>
                    <a:pt x="4484" y="3363"/>
                  </a:lnTo>
                  <a:lnTo>
                    <a:pt x="4484" y="2242"/>
                  </a:lnTo>
                  <a:lnTo>
                    <a:pt x="5605" y="2242"/>
                  </a:lnTo>
                  <a:lnTo>
                    <a:pt x="5605" y="3363"/>
                  </a:lnTo>
                  <a:lnTo>
                    <a:pt x="8969" y="3363"/>
                  </a:lnTo>
                  <a:lnTo>
                    <a:pt x="8969" y="2139"/>
                  </a:lnTo>
                  <a:cubicBezTo>
                    <a:pt x="9620" y="1907"/>
                    <a:pt x="10090" y="1291"/>
                    <a:pt x="10090" y="561"/>
                  </a:cubicBezTo>
                  <a:lnTo>
                    <a:pt x="10090" y="1"/>
                  </a:lnTo>
                  <a:lnTo>
                    <a:pt x="8969" y="1"/>
                  </a:lnTo>
                  <a:lnTo>
                    <a:pt x="8969" y="561"/>
                  </a:lnTo>
                  <a:cubicBezTo>
                    <a:pt x="8969" y="871"/>
                    <a:pt x="8718" y="1121"/>
                    <a:pt x="8408" y="1121"/>
                  </a:cubicBezTo>
                  <a:lnTo>
                    <a:pt x="1682" y="1121"/>
                  </a:lnTo>
                  <a:cubicBezTo>
                    <a:pt x="1372" y="1121"/>
                    <a:pt x="1121" y="871"/>
                    <a:pt x="1121" y="561"/>
                  </a:cubicBezTo>
                  <a:lnTo>
                    <a:pt x="1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556;p81">
              <a:extLst>
                <a:ext uri="{FF2B5EF4-FFF2-40B4-BE49-F238E27FC236}">
                  <a16:creationId xmlns:a16="http://schemas.microsoft.com/office/drawing/2014/main" id="{F559D0EB-D0F1-954A-003F-5344320AAEC3}"/>
                </a:ext>
              </a:extLst>
            </p:cNvPr>
            <p:cNvSpPr/>
            <p:nvPr/>
          </p:nvSpPr>
          <p:spPr>
            <a:xfrm>
              <a:off x="1488272" y="2684563"/>
              <a:ext cx="272674" cy="99174"/>
            </a:xfrm>
            <a:custGeom>
              <a:avLst/>
              <a:gdLst/>
              <a:ahLst/>
              <a:cxnLst/>
              <a:rect l="l" t="t" r="r" b="b"/>
              <a:pathLst>
                <a:path w="12334" h="4486" extrusionOk="0">
                  <a:moveTo>
                    <a:pt x="1" y="0"/>
                  </a:moveTo>
                  <a:lnTo>
                    <a:pt x="1" y="561"/>
                  </a:lnTo>
                  <a:cubicBezTo>
                    <a:pt x="1" y="1290"/>
                    <a:pt x="472" y="1907"/>
                    <a:pt x="1123" y="2140"/>
                  </a:cubicBezTo>
                  <a:lnTo>
                    <a:pt x="1123" y="4485"/>
                  </a:lnTo>
                  <a:lnTo>
                    <a:pt x="4488" y="4485"/>
                  </a:lnTo>
                  <a:lnTo>
                    <a:pt x="4488" y="3925"/>
                  </a:lnTo>
                  <a:cubicBezTo>
                    <a:pt x="4476" y="2988"/>
                    <a:pt x="5233" y="2224"/>
                    <a:pt x="6169" y="2224"/>
                  </a:cubicBezTo>
                  <a:cubicBezTo>
                    <a:pt x="7104" y="2224"/>
                    <a:pt x="7860" y="2988"/>
                    <a:pt x="7850" y="3925"/>
                  </a:cubicBezTo>
                  <a:lnTo>
                    <a:pt x="7850" y="4485"/>
                  </a:lnTo>
                  <a:lnTo>
                    <a:pt x="11213" y="4485"/>
                  </a:lnTo>
                  <a:lnTo>
                    <a:pt x="11213" y="2140"/>
                  </a:lnTo>
                  <a:cubicBezTo>
                    <a:pt x="11864" y="1907"/>
                    <a:pt x="12334" y="1290"/>
                    <a:pt x="12334" y="561"/>
                  </a:cubicBezTo>
                  <a:lnTo>
                    <a:pt x="12334" y="0"/>
                  </a:lnTo>
                  <a:lnTo>
                    <a:pt x="11213" y="0"/>
                  </a:lnTo>
                  <a:lnTo>
                    <a:pt x="11213" y="561"/>
                  </a:lnTo>
                  <a:cubicBezTo>
                    <a:pt x="11213" y="870"/>
                    <a:pt x="10962" y="1121"/>
                    <a:pt x="10652" y="1121"/>
                  </a:cubicBezTo>
                  <a:lnTo>
                    <a:pt x="1684" y="1121"/>
                  </a:lnTo>
                  <a:cubicBezTo>
                    <a:pt x="1374" y="1121"/>
                    <a:pt x="1123" y="870"/>
                    <a:pt x="1123" y="561"/>
                  </a:cubicBezTo>
                  <a:lnTo>
                    <a:pt x="1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557;p81">
              <a:extLst>
                <a:ext uri="{FF2B5EF4-FFF2-40B4-BE49-F238E27FC236}">
                  <a16:creationId xmlns:a16="http://schemas.microsoft.com/office/drawing/2014/main" id="{B89288CA-42F1-462B-B4E8-9FF988314E00}"/>
                </a:ext>
              </a:extLst>
            </p:cNvPr>
            <p:cNvSpPr/>
            <p:nvPr/>
          </p:nvSpPr>
          <p:spPr>
            <a:xfrm>
              <a:off x="1587475" y="2461485"/>
              <a:ext cx="74370" cy="74370"/>
            </a:xfrm>
            <a:custGeom>
              <a:avLst/>
              <a:gdLst/>
              <a:ahLst/>
              <a:cxnLst/>
              <a:rect l="l" t="t" r="r" b="b"/>
              <a:pathLst>
                <a:path w="3364" h="3364" extrusionOk="0">
                  <a:moveTo>
                    <a:pt x="1120" y="1"/>
                  </a:moveTo>
                  <a:lnTo>
                    <a:pt x="1120" y="1451"/>
                  </a:lnTo>
                  <a:lnTo>
                    <a:pt x="1" y="2571"/>
                  </a:lnTo>
                  <a:lnTo>
                    <a:pt x="1" y="3363"/>
                  </a:lnTo>
                  <a:lnTo>
                    <a:pt x="3363" y="3363"/>
                  </a:lnTo>
                  <a:lnTo>
                    <a:pt x="3363" y="2571"/>
                  </a:lnTo>
                  <a:lnTo>
                    <a:pt x="2241" y="1449"/>
                  </a:lnTo>
                  <a:lnTo>
                    <a:pt x="2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558;p81">
              <a:extLst>
                <a:ext uri="{FF2B5EF4-FFF2-40B4-BE49-F238E27FC236}">
                  <a16:creationId xmlns:a16="http://schemas.microsoft.com/office/drawing/2014/main" id="{A5B8282E-AD87-D2D6-9312-AF9120F2EDAE}"/>
                </a:ext>
              </a:extLst>
            </p:cNvPr>
            <p:cNvSpPr/>
            <p:nvPr/>
          </p:nvSpPr>
          <p:spPr>
            <a:xfrm>
              <a:off x="1612215" y="2759136"/>
              <a:ext cx="24805" cy="24606"/>
            </a:xfrm>
            <a:custGeom>
              <a:avLst/>
              <a:gdLst/>
              <a:ahLst/>
              <a:cxnLst/>
              <a:rect l="l" t="t" r="r" b="b"/>
              <a:pathLst>
                <a:path w="1122" h="1113" extrusionOk="0">
                  <a:moveTo>
                    <a:pt x="561" y="1"/>
                  </a:moveTo>
                  <a:cubicBezTo>
                    <a:pt x="256" y="1"/>
                    <a:pt x="7" y="245"/>
                    <a:pt x="1" y="552"/>
                  </a:cubicBezTo>
                  <a:lnTo>
                    <a:pt x="1" y="1112"/>
                  </a:lnTo>
                  <a:lnTo>
                    <a:pt x="1122" y="1112"/>
                  </a:lnTo>
                  <a:lnTo>
                    <a:pt x="1122" y="552"/>
                  </a:lnTo>
                  <a:cubicBezTo>
                    <a:pt x="1117" y="245"/>
                    <a:pt x="868"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组合 26">
            <a:extLst>
              <a:ext uri="{FF2B5EF4-FFF2-40B4-BE49-F238E27FC236}">
                <a16:creationId xmlns:a16="http://schemas.microsoft.com/office/drawing/2014/main" id="{B5E28CB0-0F9F-4D7F-A51A-000E974338EA}"/>
              </a:ext>
            </a:extLst>
          </p:cNvPr>
          <p:cNvGrpSpPr/>
          <p:nvPr/>
        </p:nvGrpSpPr>
        <p:grpSpPr>
          <a:xfrm rot="20340000">
            <a:off x="7302784" y="1468840"/>
            <a:ext cx="3423611" cy="4271888"/>
            <a:chOff x="7996491" y="773103"/>
            <a:chExt cx="3667782" cy="4298456"/>
          </a:xfrm>
        </p:grpSpPr>
        <p:sp>
          <p:nvSpPr>
            <p:cNvPr id="13" name="泪滴形 18">
              <a:extLst>
                <a:ext uri="{FF2B5EF4-FFF2-40B4-BE49-F238E27FC236}">
                  <a16:creationId xmlns:a16="http://schemas.microsoft.com/office/drawing/2014/main" id="{773A1CAC-92B0-4066-A74D-603C98C0D517}"/>
                </a:ext>
              </a:extLst>
            </p:cNvPr>
            <p:cNvSpPr/>
            <p:nvPr/>
          </p:nvSpPr>
          <p:spPr>
            <a:xfrm rot="9586675">
              <a:off x="7996491" y="773103"/>
              <a:ext cx="3667782" cy="3597655"/>
            </a:xfrm>
            <a:prstGeom prst="teardrop">
              <a:avLst>
                <a:gd name="adj" fmla="val 97580"/>
              </a:avLst>
            </a:prstGeom>
            <a:solidFill>
              <a:srgbClr val="E76F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4" name="泪滴形 19">
              <a:extLst>
                <a:ext uri="{FF2B5EF4-FFF2-40B4-BE49-F238E27FC236}">
                  <a16:creationId xmlns:a16="http://schemas.microsoft.com/office/drawing/2014/main" id="{C8C2F857-82DE-4249-871C-05EA0510DADC}"/>
                </a:ext>
              </a:extLst>
            </p:cNvPr>
            <p:cNvSpPr/>
            <p:nvPr/>
          </p:nvSpPr>
          <p:spPr>
            <a:xfrm rot="9586675">
              <a:off x="8069617" y="855535"/>
              <a:ext cx="3521527" cy="3454196"/>
            </a:xfrm>
            <a:prstGeom prst="teardrop">
              <a:avLst>
                <a:gd name="adj" fmla="val 97580"/>
              </a:avLst>
            </a:prstGeom>
            <a:solidFill>
              <a:srgbClr val="FAEE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5" name="泪滴形 20">
              <a:extLst>
                <a:ext uri="{FF2B5EF4-FFF2-40B4-BE49-F238E27FC236}">
                  <a16:creationId xmlns:a16="http://schemas.microsoft.com/office/drawing/2014/main" id="{0E018887-D0F1-4D14-A188-6CBDA1E6F859}"/>
                </a:ext>
              </a:extLst>
            </p:cNvPr>
            <p:cNvSpPr/>
            <p:nvPr/>
          </p:nvSpPr>
          <p:spPr>
            <a:xfrm rot="9586675">
              <a:off x="8200428" y="1002957"/>
              <a:ext cx="3243863" cy="3181841"/>
            </a:xfrm>
            <a:prstGeom prst="teardrop">
              <a:avLst>
                <a:gd name="adj" fmla="val 97580"/>
              </a:avLst>
            </a:prstGeom>
            <a:noFill/>
            <a:ln>
              <a:solidFill>
                <a:srgbClr val="E76F6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6" name="组合 25">
              <a:extLst>
                <a:ext uri="{FF2B5EF4-FFF2-40B4-BE49-F238E27FC236}">
                  <a16:creationId xmlns:a16="http://schemas.microsoft.com/office/drawing/2014/main" id="{2BFCE403-DD5A-446E-AE00-FE4DBA4F2C6F}"/>
                </a:ext>
              </a:extLst>
            </p:cNvPr>
            <p:cNvGrpSpPr/>
            <p:nvPr/>
          </p:nvGrpSpPr>
          <p:grpSpPr>
            <a:xfrm rot="465312">
              <a:off x="8268044" y="4045992"/>
              <a:ext cx="1604636" cy="1025567"/>
              <a:chOff x="8119819" y="4076349"/>
              <a:chExt cx="1604636" cy="1025567"/>
            </a:xfrm>
          </p:grpSpPr>
          <p:sp>
            <p:nvSpPr>
              <p:cNvPr id="17" name="任意多边形: 形状 23">
                <a:extLst>
                  <a:ext uri="{FF2B5EF4-FFF2-40B4-BE49-F238E27FC236}">
                    <a16:creationId xmlns:a16="http://schemas.microsoft.com/office/drawing/2014/main" id="{E35518F6-C6BF-4B7B-8B13-FDF4728923F7}"/>
                  </a:ext>
                </a:extLst>
              </p:cNvPr>
              <p:cNvSpPr/>
              <p:nvPr/>
            </p:nvSpPr>
            <p:spPr>
              <a:xfrm rot="906558">
                <a:off x="8119819" y="4076349"/>
                <a:ext cx="1604636" cy="1025567"/>
              </a:xfrm>
              <a:custGeom>
                <a:avLst/>
                <a:gdLst>
                  <a:gd name="connsiteX0" fmla="*/ 1435825 w 1604636"/>
                  <a:gd name="connsiteY0" fmla="*/ 20968 h 1025567"/>
                  <a:gd name="connsiteX1" fmla="*/ 1009781 w 1604636"/>
                  <a:gd name="connsiteY1" fmla="*/ 994844 h 1025567"/>
                  <a:gd name="connsiteX2" fmla="*/ 903002 w 1604636"/>
                  <a:gd name="connsiteY2" fmla="*/ 924539 h 1025567"/>
                  <a:gd name="connsiteX3" fmla="*/ 821834 w 1604636"/>
                  <a:gd name="connsiteY3" fmla="*/ 865231 h 1025567"/>
                  <a:gd name="connsiteX4" fmla="*/ 796253 w 1604636"/>
                  <a:gd name="connsiteY4" fmla="*/ 886126 h 1025567"/>
                  <a:gd name="connsiteX5" fmla="*/ 594856 w 1604636"/>
                  <a:gd name="connsiteY5" fmla="*/ 1025567 h 1025567"/>
                  <a:gd name="connsiteX6" fmla="*/ 474756 w 1604636"/>
                  <a:gd name="connsiteY6" fmla="*/ 102844 h 1025567"/>
                  <a:gd name="connsiteX7" fmla="*/ 475155 w 1604636"/>
                  <a:gd name="connsiteY7" fmla="*/ 103268 h 1025567"/>
                  <a:gd name="connsiteX8" fmla="*/ 518155 w 1604636"/>
                  <a:gd name="connsiteY8" fmla="*/ 58595 h 1025567"/>
                  <a:gd name="connsiteX9" fmla="*/ 815088 w 1604636"/>
                  <a:gd name="connsiteY9" fmla="*/ 26132 h 1025567"/>
                  <a:gd name="connsiteX10" fmla="*/ 840767 w 1604636"/>
                  <a:gd name="connsiteY10" fmla="*/ 41964 h 1025567"/>
                  <a:gd name="connsiteX11" fmla="*/ 868216 w 1604636"/>
                  <a:gd name="connsiteY11" fmla="*/ 33984 h 1025567"/>
                  <a:gd name="connsiteX12" fmla="*/ 1086482 w 1604636"/>
                  <a:gd name="connsiteY12" fmla="*/ 89318 h 1025567"/>
                  <a:gd name="connsiteX13" fmla="*/ 1100270 w 1604636"/>
                  <a:gd name="connsiteY13" fmla="*/ 103642 h 1025567"/>
                  <a:gd name="connsiteX14" fmla="*/ 1129881 w 1604636"/>
                  <a:gd name="connsiteY14" fmla="*/ 72121 h 1025567"/>
                  <a:gd name="connsiteX15" fmla="*/ 1435825 w 1604636"/>
                  <a:gd name="connsiteY15" fmla="*/ 20968 h 10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636" h="1025567">
                    <a:moveTo>
                      <a:pt x="1435825" y="20968"/>
                    </a:moveTo>
                    <a:cubicBezTo>
                      <a:pt x="1671074" y="116060"/>
                      <a:pt x="1763347" y="522661"/>
                      <a:pt x="1009781" y="994844"/>
                    </a:cubicBezTo>
                    <a:cubicBezTo>
                      <a:pt x="972103" y="971235"/>
                      <a:pt x="936539" y="947790"/>
                      <a:pt x="903002" y="924539"/>
                    </a:cubicBezTo>
                    <a:lnTo>
                      <a:pt x="821834" y="865231"/>
                    </a:lnTo>
                    <a:lnTo>
                      <a:pt x="796253" y="886126"/>
                    </a:lnTo>
                    <a:cubicBezTo>
                      <a:pt x="737111" y="931786"/>
                      <a:pt x="670212" y="978349"/>
                      <a:pt x="594856" y="1025567"/>
                    </a:cubicBezTo>
                    <a:cubicBezTo>
                      <a:pt x="-460138" y="364511"/>
                      <a:pt x="142716" y="-168006"/>
                      <a:pt x="474756" y="102844"/>
                    </a:cubicBezTo>
                    <a:lnTo>
                      <a:pt x="475155" y="103268"/>
                    </a:lnTo>
                    <a:lnTo>
                      <a:pt x="518155" y="58595"/>
                    </a:lnTo>
                    <a:cubicBezTo>
                      <a:pt x="598005" y="-3379"/>
                      <a:pt x="711977" y="-19447"/>
                      <a:pt x="815088" y="26132"/>
                    </a:cubicBezTo>
                    <a:lnTo>
                      <a:pt x="840767" y="41964"/>
                    </a:lnTo>
                    <a:lnTo>
                      <a:pt x="868216" y="33984"/>
                    </a:lnTo>
                    <a:cubicBezTo>
                      <a:pt x="947513" y="22179"/>
                      <a:pt x="1026595" y="42837"/>
                      <a:pt x="1086482" y="89318"/>
                    </a:cubicBezTo>
                    <a:lnTo>
                      <a:pt x="1100270" y="103642"/>
                    </a:lnTo>
                    <a:lnTo>
                      <a:pt x="1129881" y="72121"/>
                    </a:lnTo>
                    <a:cubicBezTo>
                      <a:pt x="1224749" y="-5265"/>
                      <a:pt x="1341725" y="-17069"/>
                      <a:pt x="1435825" y="20968"/>
                    </a:cubicBezTo>
                    <a:close/>
                  </a:path>
                </a:pathLst>
              </a:custGeom>
              <a:solidFill>
                <a:srgbClr val="E76F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8" name="任意多边形: 形状 24">
                <a:extLst>
                  <a:ext uri="{FF2B5EF4-FFF2-40B4-BE49-F238E27FC236}">
                    <a16:creationId xmlns:a16="http://schemas.microsoft.com/office/drawing/2014/main" id="{BDE16422-FEEE-4061-B695-79F85F56B756}"/>
                  </a:ext>
                </a:extLst>
              </p:cNvPr>
              <p:cNvSpPr/>
              <p:nvPr/>
            </p:nvSpPr>
            <p:spPr>
              <a:xfrm rot="906558">
                <a:off x="8339042" y="4213972"/>
                <a:ext cx="1173971" cy="750317"/>
              </a:xfrm>
              <a:custGeom>
                <a:avLst/>
                <a:gdLst>
                  <a:gd name="connsiteX0" fmla="*/ 1435825 w 1604636"/>
                  <a:gd name="connsiteY0" fmla="*/ 20968 h 1025567"/>
                  <a:gd name="connsiteX1" fmla="*/ 1009781 w 1604636"/>
                  <a:gd name="connsiteY1" fmla="*/ 994844 h 1025567"/>
                  <a:gd name="connsiteX2" fmla="*/ 903002 w 1604636"/>
                  <a:gd name="connsiteY2" fmla="*/ 924539 h 1025567"/>
                  <a:gd name="connsiteX3" fmla="*/ 821834 w 1604636"/>
                  <a:gd name="connsiteY3" fmla="*/ 865231 h 1025567"/>
                  <a:gd name="connsiteX4" fmla="*/ 796253 w 1604636"/>
                  <a:gd name="connsiteY4" fmla="*/ 886126 h 1025567"/>
                  <a:gd name="connsiteX5" fmla="*/ 594856 w 1604636"/>
                  <a:gd name="connsiteY5" fmla="*/ 1025567 h 1025567"/>
                  <a:gd name="connsiteX6" fmla="*/ 474756 w 1604636"/>
                  <a:gd name="connsiteY6" fmla="*/ 102844 h 1025567"/>
                  <a:gd name="connsiteX7" fmla="*/ 475155 w 1604636"/>
                  <a:gd name="connsiteY7" fmla="*/ 103268 h 1025567"/>
                  <a:gd name="connsiteX8" fmla="*/ 518155 w 1604636"/>
                  <a:gd name="connsiteY8" fmla="*/ 58595 h 1025567"/>
                  <a:gd name="connsiteX9" fmla="*/ 815088 w 1604636"/>
                  <a:gd name="connsiteY9" fmla="*/ 26132 h 1025567"/>
                  <a:gd name="connsiteX10" fmla="*/ 840767 w 1604636"/>
                  <a:gd name="connsiteY10" fmla="*/ 41964 h 1025567"/>
                  <a:gd name="connsiteX11" fmla="*/ 868216 w 1604636"/>
                  <a:gd name="connsiteY11" fmla="*/ 33984 h 1025567"/>
                  <a:gd name="connsiteX12" fmla="*/ 1086482 w 1604636"/>
                  <a:gd name="connsiteY12" fmla="*/ 89318 h 1025567"/>
                  <a:gd name="connsiteX13" fmla="*/ 1100270 w 1604636"/>
                  <a:gd name="connsiteY13" fmla="*/ 103642 h 1025567"/>
                  <a:gd name="connsiteX14" fmla="*/ 1129881 w 1604636"/>
                  <a:gd name="connsiteY14" fmla="*/ 72121 h 1025567"/>
                  <a:gd name="connsiteX15" fmla="*/ 1435825 w 1604636"/>
                  <a:gd name="connsiteY15" fmla="*/ 20968 h 10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636" h="1025567">
                    <a:moveTo>
                      <a:pt x="1435825" y="20968"/>
                    </a:moveTo>
                    <a:cubicBezTo>
                      <a:pt x="1671074" y="116060"/>
                      <a:pt x="1763347" y="522661"/>
                      <a:pt x="1009781" y="994844"/>
                    </a:cubicBezTo>
                    <a:cubicBezTo>
                      <a:pt x="972103" y="971235"/>
                      <a:pt x="936539" y="947790"/>
                      <a:pt x="903002" y="924539"/>
                    </a:cubicBezTo>
                    <a:lnTo>
                      <a:pt x="821834" y="865231"/>
                    </a:lnTo>
                    <a:lnTo>
                      <a:pt x="796253" y="886126"/>
                    </a:lnTo>
                    <a:cubicBezTo>
                      <a:pt x="737111" y="931786"/>
                      <a:pt x="670212" y="978349"/>
                      <a:pt x="594856" y="1025567"/>
                    </a:cubicBezTo>
                    <a:cubicBezTo>
                      <a:pt x="-460138" y="364511"/>
                      <a:pt x="142716" y="-168006"/>
                      <a:pt x="474756" y="102844"/>
                    </a:cubicBezTo>
                    <a:lnTo>
                      <a:pt x="475155" y="103268"/>
                    </a:lnTo>
                    <a:lnTo>
                      <a:pt x="518155" y="58595"/>
                    </a:lnTo>
                    <a:cubicBezTo>
                      <a:pt x="598005" y="-3379"/>
                      <a:pt x="711977" y="-19447"/>
                      <a:pt x="815088" y="26132"/>
                    </a:cubicBezTo>
                    <a:lnTo>
                      <a:pt x="840767" y="41964"/>
                    </a:lnTo>
                    <a:lnTo>
                      <a:pt x="868216" y="33984"/>
                    </a:lnTo>
                    <a:cubicBezTo>
                      <a:pt x="947513" y="22179"/>
                      <a:pt x="1026595" y="42837"/>
                      <a:pt x="1086482" y="89318"/>
                    </a:cubicBezTo>
                    <a:lnTo>
                      <a:pt x="1100270" y="103642"/>
                    </a:lnTo>
                    <a:lnTo>
                      <a:pt x="1129881" y="72121"/>
                    </a:lnTo>
                    <a:cubicBezTo>
                      <a:pt x="1224749" y="-5265"/>
                      <a:pt x="1341725" y="-17069"/>
                      <a:pt x="1435825" y="20968"/>
                    </a:cubicBezTo>
                    <a:close/>
                  </a:path>
                </a:pathLst>
              </a:custGeom>
              <a:solidFill>
                <a:srgbClr val="FDE0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11" name="îṩļíďè">
            <a:extLst>
              <a:ext uri="{FF2B5EF4-FFF2-40B4-BE49-F238E27FC236}">
                <a16:creationId xmlns:a16="http://schemas.microsoft.com/office/drawing/2014/main" id="{4578CBF8-FF31-4CE8-A965-B225BFB2EF28}"/>
              </a:ext>
            </a:extLst>
          </p:cNvPr>
          <p:cNvSpPr/>
          <p:nvPr/>
        </p:nvSpPr>
        <p:spPr bwMode="auto">
          <a:xfrm>
            <a:off x="7356262" y="2394516"/>
            <a:ext cx="2981739" cy="7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2800">
                <a:solidFill>
                  <a:srgbClr val="980A09"/>
                </a:solidFill>
                <a:effectLst/>
                <a:latin typeface="Times New Roman" panose="02020603050405020304" pitchFamily="18" charset="0"/>
                <a:ea typeface="Times New Roman" panose="02020603050405020304" pitchFamily="18" charset="0"/>
                <a:cs typeface="Times New Roman" panose="02020603050405020304" pitchFamily="18" charset="0"/>
              </a:rPr>
              <a:t>Chia sẻ cảm nhận của em về những nhân vật lịch sử này?</a:t>
            </a:r>
          </a:p>
          <a:p>
            <a:pPr algn="ctr"/>
            <a:endParaRPr lang="en-US" sz="3600" dirty="0">
              <a:solidFill>
                <a:srgbClr val="980A09"/>
              </a:solidFill>
              <a:latin typeface="Times New Roman" panose="02020603050405020304" pitchFamily="18" charset="0"/>
              <a:cs typeface="Times New Roman" panose="02020603050405020304" pitchFamily="18" charset="0"/>
            </a:endParaRPr>
          </a:p>
        </p:txBody>
      </p:sp>
      <p:pic>
        <p:nvPicPr>
          <p:cNvPr id="12" name="图片 6">
            <a:extLst>
              <a:ext uri="{FF2B5EF4-FFF2-40B4-BE49-F238E27FC236}">
                <a16:creationId xmlns:a16="http://schemas.microsoft.com/office/drawing/2014/main" id="{80A0EC3B-3D88-41C6-BFD3-099B5511240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6315"/>
          <a:stretch/>
        </p:blipFill>
        <p:spPr>
          <a:xfrm>
            <a:off x="48015" y="2094790"/>
            <a:ext cx="6492808" cy="4784258"/>
          </a:xfrm>
          <a:prstGeom prst="rect">
            <a:avLst/>
          </a:prstGeom>
        </p:spPr>
      </p:pic>
    </p:spTree>
    <p:extLst>
      <p:ext uri="{BB962C8B-B14F-4D97-AF65-F5344CB8AC3E}">
        <p14:creationId xmlns:p14="http://schemas.microsoft.com/office/powerpoint/2010/main" val="35286872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8004"/>
                                        </p:tgtEl>
                                        <p:attrNameLst>
                                          <p:attrName>style.visibility</p:attrName>
                                        </p:attrNameLst>
                                      </p:cBhvr>
                                      <p:to>
                                        <p:strVal val="visible"/>
                                      </p:to>
                                    </p:set>
                                    <p:animEffect transition="in" filter="fade">
                                      <p:cBhvr>
                                        <p:cTn id="12" dur="1000"/>
                                        <p:tgtEl>
                                          <p:spTgt spid="28004"/>
                                        </p:tgtEl>
                                      </p:cBhvr>
                                    </p:animEffect>
                                    <p:anim calcmode="lin" valueType="num">
                                      <p:cBhvr>
                                        <p:cTn id="13" dur="1000" fill="hold"/>
                                        <p:tgtEl>
                                          <p:spTgt spid="28004"/>
                                        </p:tgtEl>
                                        <p:attrNameLst>
                                          <p:attrName>ppt_x</p:attrName>
                                        </p:attrNameLst>
                                      </p:cBhvr>
                                      <p:tavLst>
                                        <p:tav tm="0">
                                          <p:val>
                                            <p:strVal val="#ppt_x"/>
                                          </p:val>
                                        </p:tav>
                                        <p:tav tm="100000">
                                          <p:val>
                                            <p:strVal val="#ppt_x"/>
                                          </p:val>
                                        </p:tav>
                                      </p:tavLst>
                                    </p:anim>
                                    <p:anim calcmode="lin" valueType="num">
                                      <p:cBhvr>
                                        <p:cTn id="14" dur="1000" fill="hold"/>
                                        <p:tgtEl>
                                          <p:spTgt spid="2800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anim calcmode="lin" valueType="num">
                                      <p:cBhvr>
                                        <p:cTn id="25" dur="1000" fill="hold"/>
                                        <p:tgtEl>
                                          <p:spTgt spid="11"/>
                                        </p:tgtEl>
                                        <p:attrNameLst>
                                          <p:attrName>ppt_x</p:attrName>
                                        </p:attrNameLst>
                                      </p:cBhvr>
                                      <p:tavLst>
                                        <p:tav tm="0">
                                          <p:val>
                                            <p:strVal val="#ppt_x"/>
                                          </p:val>
                                        </p:tav>
                                        <p:tav tm="100000">
                                          <p:val>
                                            <p:strVal val="#ppt_x"/>
                                          </p:val>
                                        </p:tav>
                                      </p:tavLst>
                                    </p:anim>
                                    <p:anim calcmode="lin" valueType="num">
                                      <p:cBhvr>
                                        <p:cTn id="26" dur="1000" fill="hold"/>
                                        <p:tgtEl>
                                          <p:spTgt spid="11"/>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04"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003"/>
        <p:cNvGrpSpPr/>
        <p:nvPr/>
      </p:nvGrpSpPr>
      <p:grpSpPr>
        <a:xfrm>
          <a:off x="0" y="0"/>
          <a:ext cx="0" cy="0"/>
          <a:chOff x="0" y="0"/>
          <a:chExt cx="0" cy="0"/>
        </a:xfrm>
      </p:grpSpPr>
      <p:sp>
        <p:nvSpPr>
          <p:cNvPr id="28004" name="Google Shape;28004;p74"/>
          <p:cNvSpPr txBox="1">
            <a:spLocks noGrp="1"/>
          </p:cNvSpPr>
          <p:nvPr>
            <p:ph type="title"/>
          </p:nvPr>
        </p:nvSpPr>
        <p:spPr>
          <a:xfrm>
            <a:off x="831237" y="289723"/>
            <a:ext cx="10285200" cy="763600"/>
          </a:xfrm>
          <a:prstGeom prst="rect">
            <a:avLst/>
          </a:prstGeom>
        </p:spPr>
        <p:txBody>
          <a:bodyPr spcFirstLastPara="1" wrap="square" lIns="121900" tIns="121900" rIns="121900" bIns="121900" anchor="ctr" anchorCtr="0">
            <a:noAutofit/>
          </a:bodyPr>
          <a:lstStyle/>
          <a:p>
            <a:r>
              <a:rPr lang="en" sz="4400" b="1" u="sng">
                <a:latin typeface="Times New Roman" panose="02020603050405020304" pitchFamily="18" charset="0"/>
                <a:cs typeface="Times New Roman" panose="02020603050405020304" pitchFamily="18" charset="0"/>
              </a:rPr>
              <a:t>Hoạt động khởi động</a:t>
            </a:r>
            <a:endParaRPr sz="4400" b="1" u="sng">
              <a:latin typeface="Times New Roman" panose="02020603050405020304" pitchFamily="18" charset="0"/>
              <a:cs typeface="Times New Roman" panose="02020603050405020304" pitchFamily="18" charset="0"/>
            </a:endParaRPr>
          </a:p>
        </p:txBody>
      </p:sp>
      <p:grpSp>
        <p:nvGrpSpPr>
          <p:cNvPr id="29" name="Google Shape;26810;p46">
            <a:extLst>
              <a:ext uri="{FF2B5EF4-FFF2-40B4-BE49-F238E27FC236}">
                <a16:creationId xmlns:a16="http://schemas.microsoft.com/office/drawing/2014/main" id="{A34E1DD5-C14E-C460-77E4-2D29BC3BD924}"/>
              </a:ext>
            </a:extLst>
          </p:cNvPr>
          <p:cNvGrpSpPr/>
          <p:nvPr/>
        </p:nvGrpSpPr>
        <p:grpSpPr>
          <a:xfrm>
            <a:off x="10241100" y="5346461"/>
            <a:ext cx="2111449" cy="1924721"/>
            <a:chOff x="4546400" y="4374850"/>
            <a:chExt cx="1246850" cy="1071650"/>
          </a:xfrm>
        </p:grpSpPr>
        <p:sp>
          <p:nvSpPr>
            <p:cNvPr id="30" name="Google Shape;26811;p46">
              <a:extLst>
                <a:ext uri="{FF2B5EF4-FFF2-40B4-BE49-F238E27FC236}">
                  <a16:creationId xmlns:a16="http://schemas.microsoft.com/office/drawing/2014/main" id="{8D0445C2-0334-B417-913E-58C5F8200BE4}"/>
                </a:ext>
              </a:extLst>
            </p:cNvPr>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26812;p46">
              <a:extLst>
                <a:ext uri="{FF2B5EF4-FFF2-40B4-BE49-F238E27FC236}">
                  <a16:creationId xmlns:a16="http://schemas.microsoft.com/office/drawing/2014/main" id="{51253119-4994-9E6B-9954-F404D6188BFD}"/>
                </a:ext>
              </a:extLst>
            </p:cNvPr>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26813;p46">
              <a:extLst>
                <a:ext uri="{FF2B5EF4-FFF2-40B4-BE49-F238E27FC236}">
                  <a16:creationId xmlns:a16="http://schemas.microsoft.com/office/drawing/2014/main" id="{AE8A367F-F46D-910B-20B0-76081C09CB11}"/>
                </a:ext>
              </a:extLst>
            </p:cNvPr>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26814;p46">
              <a:extLst>
                <a:ext uri="{FF2B5EF4-FFF2-40B4-BE49-F238E27FC236}">
                  <a16:creationId xmlns:a16="http://schemas.microsoft.com/office/drawing/2014/main" id="{583824D0-59BE-2172-5FF2-BBDCF03F2C74}"/>
                </a:ext>
              </a:extLst>
            </p:cNvPr>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26815;p46">
              <a:extLst>
                <a:ext uri="{FF2B5EF4-FFF2-40B4-BE49-F238E27FC236}">
                  <a16:creationId xmlns:a16="http://schemas.microsoft.com/office/drawing/2014/main" id="{58ED1AAF-E123-DF69-3571-FFAE8A541E4B}"/>
                </a:ext>
              </a:extLst>
            </p:cNvPr>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26816;p46">
              <a:extLst>
                <a:ext uri="{FF2B5EF4-FFF2-40B4-BE49-F238E27FC236}">
                  <a16:creationId xmlns:a16="http://schemas.microsoft.com/office/drawing/2014/main" id="{31B95754-8A4F-C489-34D9-386DF14FF188}"/>
                </a:ext>
              </a:extLst>
            </p:cNvPr>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26817;p46">
              <a:extLst>
                <a:ext uri="{FF2B5EF4-FFF2-40B4-BE49-F238E27FC236}">
                  <a16:creationId xmlns:a16="http://schemas.microsoft.com/office/drawing/2014/main" id="{39B28DB3-88F6-BF56-5557-6FAD40E35F17}"/>
                </a:ext>
              </a:extLst>
            </p:cNvPr>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26818;p46">
              <a:extLst>
                <a:ext uri="{FF2B5EF4-FFF2-40B4-BE49-F238E27FC236}">
                  <a16:creationId xmlns:a16="http://schemas.microsoft.com/office/drawing/2014/main" id="{1AA36679-FF9E-5B6A-EBC9-C3AD6B48F994}"/>
                </a:ext>
              </a:extLst>
            </p:cNvPr>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26819;p46">
              <a:extLst>
                <a:ext uri="{FF2B5EF4-FFF2-40B4-BE49-F238E27FC236}">
                  <a16:creationId xmlns:a16="http://schemas.microsoft.com/office/drawing/2014/main" id="{C6EE392A-CAE7-7D87-142A-F781BFD485AA}"/>
                </a:ext>
              </a:extLst>
            </p:cNvPr>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26820;p46">
              <a:extLst>
                <a:ext uri="{FF2B5EF4-FFF2-40B4-BE49-F238E27FC236}">
                  <a16:creationId xmlns:a16="http://schemas.microsoft.com/office/drawing/2014/main" id="{8E8207AB-E3DE-7057-8192-A8983A11C9A5}"/>
                </a:ext>
              </a:extLst>
            </p:cNvPr>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26821;p46">
              <a:extLst>
                <a:ext uri="{FF2B5EF4-FFF2-40B4-BE49-F238E27FC236}">
                  <a16:creationId xmlns:a16="http://schemas.microsoft.com/office/drawing/2014/main" id="{DB7A806E-F433-4941-EF12-2E9F46294D12}"/>
                </a:ext>
              </a:extLst>
            </p:cNvPr>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26822;p46">
              <a:extLst>
                <a:ext uri="{FF2B5EF4-FFF2-40B4-BE49-F238E27FC236}">
                  <a16:creationId xmlns:a16="http://schemas.microsoft.com/office/drawing/2014/main" id="{9B900096-6E14-8C58-027B-B6F052B2A230}"/>
                </a:ext>
              </a:extLst>
            </p:cNvPr>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26823;p46">
              <a:extLst>
                <a:ext uri="{FF2B5EF4-FFF2-40B4-BE49-F238E27FC236}">
                  <a16:creationId xmlns:a16="http://schemas.microsoft.com/office/drawing/2014/main" id="{636795B8-75C9-714A-45FD-61FA01427579}"/>
                </a:ext>
              </a:extLst>
            </p:cNvPr>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26824;p46">
              <a:extLst>
                <a:ext uri="{FF2B5EF4-FFF2-40B4-BE49-F238E27FC236}">
                  <a16:creationId xmlns:a16="http://schemas.microsoft.com/office/drawing/2014/main" id="{4A4FE6BA-4406-9548-8E89-CAAECF2B6773}"/>
                </a:ext>
              </a:extLst>
            </p:cNvPr>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26825;p46">
              <a:extLst>
                <a:ext uri="{FF2B5EF4-FFF2-40B4-BE49-F238E27FC236}">
                  <a16:creationId xmlns:a16="http://schemas.microsoft.com/office/drawing/2014/main" id="{B2F6BF12-5E73-E632-4712-977F8596DBCB}"/>
                </a:ext>
              </a:extLst>
            </p:cNvPr>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26826;p46">
              <a:extLst>
                <a:ext uri="{FF2B5EF4-FFF2-40B4-BE49-F238E27FC236}">
                  <a16:creationId xmlns:a16="http://schemas.microsoft.com/office/drawing/2014/main" id="{3F1621FA-D9C5-AC05-0D06-C77543F0FCD8}"/>
                </a:ext>
              </a:extLst>
            </p:cNvPr>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26827;p46">
              <a:extLst>
                <a:ext uri="{FF2B5EF4-FFF2-40B4-BE49-F238E27FC236}">
                  <a16:creationId xmlns:a16="http://schemas.microsoft.com/office/drawing/2014/main" id="{1F1A5091-F5F6-46D5-5DA9-05633D65AE42}"/>
                </a:ext>
              </a:extLst>
            </p:cNvPr>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28552;p81">
            <a:extLst>
              <a:ext uri="{FF2B5EF4-FFF2-40B4-BE49-F238E27FC236}">
                <a16:creationId xmlns:a16="http://schemas.microsoft.com/office/drawing/2014/main" id="{A1BF9974-51F5-8777-180A-AA75745A2C73}"/>
              </a:ext>
            </a:extLst>
          </p:cNvPr>
          <p:cNvGrpSpPr/>
          <p:nvPr/>
        </p:nvGrpSpPr>
        <p:grpSpPr>
          <a:xfrm>
            <a:off x="2208628" y="201987"/>
            <a:ext cx="682783" cy="767844"/>
            <a:chOff x="1463487" y="2461485"/>
            <a:chExt cx="322239" cy="423026"/>
          </a:xfrm>
        </p:grpSpPr>
        <p:sp>
          <p:nvSpPr>
            <p:cNvPr id="48" name="Google Shape;28553;p81">
              <a:extLst>
                <a:ext uri="{FF2B5EF4-FFF2-40B4-BE49-F238E27FC236}">
                  <a16:creationId xmlns:a16="http://schemas.microsoft.com/office/drawing/2014/main" id="{7B5F5CF2-1868-4A21-761F-9B6898440DF5}"/>
                </a:ext>
              </a:extLst>
            </p:cNvPr>
            <p:cNvSpPr/>
            <p:nvPr/>
          </p:nvSpPr>
          <p:spPr>
            <a:xfrm>
              <a:off x="1463487" y="2808505"/>
              <a:ext cx="322239" cy="76006"/>
            </a:xfrm>
            <a:custGeom>
              <a:avLst/>
              <a:gdLst/>
              <a:ahLst/>
              <a:cxnLst/>
              <a:rect l="l" t="t" r="r" b="b"/>
              <a:pathLst>
                <a:path w="14576" h="3438" extrusionOk="0">
                  <a:moveTo>
                    <a:pt x="1122" y="0"/>
                  </a:moveTo>
                  <a:lnTo>
                    <a:pt x="1122" y="2317"/>
                  </a:lnTo>
                  <a:lnTo>
                    <a:pt x="1" y="2317"/>
                  </a:lnTo>
                  <a:lnTo>
                    <a:pt x="1" y="3438"/>
                  </a:lnTo>
                  <a:lnTo>
                    <a:pt x="14576" y="3438"/>
                  </a:lnTo>
                  <a:lnTo>
                    <a:pt x="14576" y="2317"/>
                  </a:lnTo>
                  <a:lnTo>
                    <a:pt x="13455" y="2317"/>
                  </a:lnTo>
                  <a:lnTo>
                    <a:pt x="134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554;p81">
              <a:extLst>
                <a:ext uri="{FF2B5EF4-FFF2-40B4-BE49-F238E27FC236}">
                  <a16:creationId xmlns:a16="http://schemas.microsoft.com/office/drawing/2014/main" id="{3BDC0482-D9BE-EC60-CF09-D4EF2B1361C2}"/>
                </a:ext>
              </a:extLst>
            </p:cNvPr>
            <p:cNvSpPr/>
            <p:nvPr/>
          </p:nvSpPr>
          <p:spPr>
            <a:xfrm>
              <a:off x="1537884" y="2535837"/>
              <a:ext cx="173500" cy="74392"/>
            </a:xfrm>
            <a:custGeom>
              <a:avLst/>
              <a:gdLst/>
              <a:ahLst/>
              <a:cxnLst/>
              <a:rect l="l" t="t" r="r" b="b"/>
              <a:pathLst>
                <a:path w="7848" h="3365" extrusionOk="0">
                  <a:moveTo>
                    <a:pt x="0" y="0"/>
                  </a:moveTo>
                  <a:lnTo>
                    <a:pt x="0" y="561"/>
                  </a:lnTo>
                  <a:cubicBezTo>
                    <a:pt x="0" y="1290"/>
                    <a:pt x="470" y="1908"/>
                    <a:pt x="1121" y="2140"/>
                  </a:cubicBezTo>
                  <a:lnTo>
                    <a:pt x="1121" y="3365"/>
                  </a:lnTo>
                  <a:lnTo>
                    <a:pt x="3363" y="3365"/>
                  </a:lnTo>
                  <a:lnTo>
                    <a:pt x="3363" y="2244"/>
                  </a:lnTo>
                  <a:lnTo>
                    <a:pt x="4484" y="2244"/>
                  </a:lnTo>
                  <a:lnTo>
                    <a:pt x="4484" y="3365"/>
                  </a:lnTo>
                  <a:lnTo>
                    <a:pt x="6727" y="3365"/>
                  </a:lnTo>
                  <a:lnTo>
                    <a:pt x="6727" y="2140"/>
                  </a:lnTo>
                  <a:cubicBezTo>
                    <a:pt x="7377" y="1908"/>
                    <a:pt x="7848" y="1290"/>
                    <a:pt x="7848" y="561"/>
                  </a:cubicBezTo>
                  <a:lnTo>
                    <a:pt x="7848" y="0"/>
                  </a:lnTo>
                  <a:lnTo>
                    <a:pt x="6727" y="0"/>
                  </a:lnTo>
                  <a:lnTo>
                    <a:pt x="6727" y="561"/>
                  </a:lnTo>
                  <a:cubicBezTo>
                    <a:pt x="6727" y="871"/>
                    <a:pt x="6475" y="1121"/>
                    <a:pt x="6167" y="1121"/>
                  </a:cubicBezTo>
                  <a:lnTo>
                    <a:pt x="1681" y="1121"/>
                  </a:lnTo>
                  <a:cubicBezTo>
                    <a:pt x="1372" y="1121"/>
                    <a:pt x="1121" y="871"/>
                    <a:pt x="1121" y="561"/>
                  </a:cubicBezTo>
                  <a:lnTo>
                    <a:pt x="1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555;p81">
              <a:extLst>
                <a:ext uri="{FF2B5EF4-FFF2-40B4-BE49-F238E27FC236}">
                  <a16:creationId xmlns:a16="http://schemas.microsoft.com/office/drawing/2014/main" id="{DB91A762-8238-E25E-73C2-EB9AC1237B3E}"/>
                </a:ext>
              </a:extLst>
            </p:cNvPr>
            <p:cNvSpPr/>
            <p:nvPr/>
          </p:nvSpPr>
          <p:spPr>
            <a:xfrm>
              <a:off x="1513100" y="2610211"/>
              <a:ext cx="223065" cy="74370"/>
            </a:xfrm>
            <a:custGeom>
              <a:avLst/>
              <a:gdLst/>
              <a:ahLst/>
              <a:cxnLst/>
              <a:rect l="l" t="t" r="r" b="b"/>
              <a:pathLst>
                <a:path w="10090" h="3364" extrusionOk="0">
                  <a:moveTo>
                    <a:pt x="0" y="1"/>
                  </a:moveTo>
                  <a:lnTo>
                    <a:pt x="0" y="561"/>
                  </a:lnTo>
                  <a:cubicBezTo>
                    <a:pt x="0" y="1291"/>
                    <a:pt x="470" y="1907"/>
                    <a:pt x="1121" y="2139"/>
                  </a:cubicBezTo>
                  <a:lnTo>
                    <a:pt x="1121" y="3363"/>
                  </a:lnTo>
                  <a:lnTo>
                    <a:pt x="4484" y="3363"/>
                  </a:lnTo>
                  <a:lnTo>
                    <a:pt x="4484" y="2242"/>
                  </a:lnTo>
                  <a:lnTo>
                    <a:pt x="5605" y="2242"/>
                  </a:lnTo>
                  <a:lnTo>
                    <a:pt x="5605" y="3363"/>
                  </a:lnTo>
                  <a:lnTo>
                    <a:pt x="8969" y="3363"/>
                  </a:lnTo>
                  <a:lnTo>
                    <a:pt x="8969" y="2139"/>
                  </a:lnTo>
                  <a:cubicBezTo>
                    <a:pt x="9620" y="1907"/>
                    <a:pt x="10090" y="1291"/>
                    <a:pt x="10090" y="561"/>
                  </a:cubicBezTo>
                  <a:lnTo>
                    <a:pt x="10090" y="1"/>
                  </a:lnTo>
                  <a:lnTo>
                    <a:pt x="8969" y="1"/>
                  </a:lnTo>
                  <a:lnTo>
                    <a:pt x="8969" y="561"/>
                  </a:lnTo>
                  <a:cubicBezTo>
                    <a:pt x="8969" y="871"/>
                    <a:pt x="8718" y="1121"/>
                    <a:pt x="8408" y="1121"/>
                  </a:cubicBezTo>
                  <a:lnTo>
                    <a:pt x="1682" y="1121"/>
                  </a:lnTo>
                  <a:cubicBezTo>
                    <a:pt x="1372" y="1121"/>
                    <a:pt x="1121" y="871"/>
                    <a:pt x="1121" y="561"/>
                  </a:cubicBezTo>
                  <a:lnTo>
                    <a:pt x="1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556;p81">
              <a:extLst>
                <a:ext uri="{FF2B5EF4-FFF2-40B4-BE49-F238E27FC236}">
                  <a16:creationId xmlns:a16="http://schemas.microsoft.com/office/drawing/2014/main" id="{F559D0EB-D0F1-954A-003F-5344320AAEC3}"/>
                </a:ext>
              </a:extLst>
            </p:cNvPr>
            <p:cNvSpPr/>
            <p:nvPr/>
          </p:nvSpPr>
          <p:spPr>
            <a:xfrm>
              <a:off x="1488272" y="2684563"/>
              <a:ext cx="272674" cy="99174"/>
            </a:xfrm>
            <a:custGeom>
              <a:avLst/>
              <a:gdLst/>
              <a:ahLst/>
              <a:cxnLst/>
              <a:rect l="l" t="t" r="r" b="b"/>
              <a:pathLst>
                <a:path w="12334" h="4486" extrusionOk="0">
                  <a:moveTo>
                    <a:pt x="1" y="0"/>
                  </a:moveTo>
                  <a:lnTo>
                    <a:pt x="1" y="561"/>
                  </a:lnTo>
                  <a:cubicBezTo>
                    <a:pt x="1" y="1290"/>
                    <a:pt x="472" y="1907"/>
                    <a:pt x="1123" y="2140"/>
                  </a:cubicBezTo>
                  <a:lnTo>
                    <a:pt x="1123" y="4485"/>
                  </a:lnTo>
                  <a:lnTo>
                    <a:pt x="4488" y="4485"/>
                  </a:lnTo>
                  <a:lnTo>
                    <a:pt x="4488" y="3925"/>
                  </a:lnTo>
                  <a:cubicBezTo>
                    <a:pt x="4476" y="2988"/>
                    <a:pt x="5233" y="2224"/>
                    <a:pt x="6169" y="2224"/>
                  </a:cubicBezTo>
                  <a:cubicBezTo>
                    <a:pt x="7104" y="2224"/>
                    <a:pt x="7860" y="2988"/>
                    <a:pt x="7850" y="3925"/>
                  </a:cubicBezTo>
                  <a:lnTo>
                    <a:pt x="7850" y="4485"/>
                  </a:lnTo>
                  <a:lnTo>
                    <a:pt x="11213" y="4485"/>
                  </a:lnTo>
                  <a:lnTo>
                    <a:pt x="11213" y="2140"/>
                  </a:lnTo>
                  <a:cubicBezTo>
                    <a:pt x="11864" y="1907"/>
                    <a:pt x="12334" y="1290"/>
                    <a:pt x="12334" y="561"/>
                  </a:cubicBezTo>
                  <a:lnTo>
                    <a:pt x="12334" y="0"/>
                  </a:lnTo>
                  <a:lnTo>
                    <a:pt x="11213" y="0"/>
                  </a:lnTo>
                  <a:lnTo>
                    <a:pt x="11213" y="561"/>
                  </a:lnTo>
                  <a:cubicBezTo>
                    <a:pt x="11213" y="870"/>
                    <a:pt x="10962" y="1121"/>
                    <a:pt x="10652" y="1121"/>
                  </a:cubicBezTo>
                  <a:lnTo>
                    <a:pt x="1684" y="1121"/>
                  </a:lnTo>
                  <a:cubicBezTo>
                    <a:pt x="1374" y="1121"/>
                    <a:pt x="1123" y="870"/>
                    <a:pt x="1123" y="561"/>
                  </a:cubicBezTo>
                  <a:lnTo>
                    <a:pt x="1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557;p81">
              <a:extLst>
                <a:ext uri="{FF2B5EF4-FFF2-40B4-BE49-F238E27FC236}">
                  <a16:creationId xmlns:a16="http://schemas.microsoft.com/office/drawing/2014/main" id="{B89288CA-42F1-462B-B4E8-9FF988314E00}"/>
                </a:ext>
              </a:extLst>
            </p:cNvPr>
            <p:cNvSpPr/>
            <p:nvPr/>
          </p:nvSpPr>
          <p:spPr>
            <a:xfrm>
              <a:off x="1587475" y="2461485"/>
              <a:ext cx="74370" cy="74370"/>
            </a:xfrm>
            <a:custGeom>
              <a:avLst/>
              <a:gdLst/>
              <a:ahLst/>
              <a:cxnLst/>
              <a:rect l="l" t="t" r="r" b="b"/>
              <a:pathLst>
                <a:path w="3364" h="3364" extrusionOk="0">
                  <a:moveTo>
                    <a:pt x="1120" y="1"/>
                  </a:moveTo>
                  <a:lnTo>
                    <a:pt x="1120" y="1451"/>
                  </a:lnTo>
                  <a:lnTo>
                    <a:pt x="1" y="2571"/>
                  </a:lnTo>
                  <a:lnTo>
                    <a:pt x="1" y="3363"/>
                  </a:lnTo>
                  <a:lnTo>
                    <a:pt x="3363" y="3363"/>
                  </a:lnTo>
                  <a:lnTo>
                    <a:pt x="3363" y="2571"/>
                  </a:lnTo>
                  <a:lnTo>
                    <a:pt x="2241" y="1449"/>
                  </a:lnTo>
                  <a:lnTo>
                    <a:pt x="2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558;p81">
              <a:extLst>
                <a:ext uri="{FF2B5EF4-FFF2-40B4-BE49-F238E27FC236}">
                  <a16:creationId xmlns:a16="http://schemas.microsoft.com/office/drawing/2014/main" id="{A5B8282E-AD87-D2D6-9312-AF9120F2EDAE}"/>
                </a:ext>
              </a:extLst>
            </p:cNvPr>
            <p:cNvSpPr/>
            <p:nvPr/>
          </p:nvSpPr>
          <p:spPr>
            <a:xfrm>
              <a:off x="1612215" y="2759136"/>
              <a:ext cx="24805" cy="24606"/>
            </a:xfrm>
            <a:custGeom>
              <a:avLst/>
              <a:gdLst/>
              <a:ahLst/>
              <a:cxnLst/>
              <a:rect l="l" t="t" r="r" b="b"/>
              <a:pathLst>
                <a:path w="1122" h="1113" extrusionOk="0">
                  <a:moveTo>
                    <a:pt x="561" y="1"/>
                  </a:moveTo>
                  <a:cubicBezTo>
                    <a:pt x="256" y="1"/>
                    <a:pt x="7" y="245"/>
                    <a:pt x="1" y="552"/>
                  </a:cubicBezTo>
                  <a:lnTo>
                    <a:pt x="1" y="1112"/>
                  </a:lnTo>
                  <a:lnTo>
                    <a:pt x="1122" y="1112"/>
                  </a:lnTo>
                  <a:lnTo>
                    <a:pt x="1122" y="552"/>
                  </a:lnTo>
                  <a:cubicBezTo>
                    <a:pt x="1117" y="245"/>
                    <a:pt x="868"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图片 38">
            <a:extLst>
              <a:ext uri="{FF2B5EF4-FFF2-40B4-BE49-F238E27FC236}">
                <a16:creationId xmlns:a16="http://schemas.microsoft.com/office/drawing/2014/main" id="{74E41132-19DF-46EC-94CE-68701AD2DD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15644" y="3016661"/>
            <a:ext cx="3786728" cy="3841339"/>
          </a:xfrm>
          <a:prstGeom prst="rect">
            <a:avLst/>
          </a:prstGeom>
        </p:spPr>
      </p:pic>
      <p:pic>
        <p:nvPicPr>
          <p:cNvPr id="3" name="图片 4">
            <a:extLst>
              <a:ext uri="{FF2B5EF4-FFF2-40B4-BE49-F238E27FC236}">
                <a16:creationId xmlns:a16="http://schemas.microsoft.com/office/drawing/2014/main" id="{7D911FAF-77CD-4D90-93F8-9D722A27797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63943" y="2233365"/>
            <a:ext cx="5163555" cy="2582568"/>
          </a:xfrm>
          <a:prstGeom prst="rect">
            <a:avLst/>
          </a:prstGeom>
        </p:spPr>
      </p:pic>
      <p:pic>
        <p:nvPicPr>
          <p:cNvPr id="4" name="图片 6">
            <a:extLst>
              <a:ext uri="{FF2B5EF4-FFF2-40B4-BE49-F238E27FC236}">
                <a16:creationId xmlns:a16="http://schemas.microsoft.com/office/drawing/2014/main" id="{9DD77EBE-0DD9-4108-A223-EF3E20E2C77D}"/>
              </a:ext>
            </a:extLst>
          </p:cNvPr>
          <p:cNvPicPr>
            <a:picLocks noChangeAspect="1"/>
          </p:cNvPicPr>
          <p:nvPr/>
        </p:nvPicPr>
        <p:blipFill rotWithShape="1">
          <a:blip r:embed="rId5">
            <a:extLst>
              <a:ext uri="{28A0092B-C50C-407E-A947-70E740481C1C}">
                <a14:useLocalDpi xmlns:a14="http://schemas.microsoft.com/office/drawing/2010/main" val="0"/>
              </a:ext>
            </a:extLst>
          </a:blip>
          <a:srcRect r="80689" b="55653"/>
          <a:stretch/>
        </p:blipFill>
        <p:spPr>
          <a:xfrm>
            <a:off x="4797169" y="2233365"/>
            <a:ext cx="1333548" cy="1208096"/>
          </a:xfrm>
          <a:prstGeom prst="rect">
            <a:avLst/>
          </a:prstGeom>
        </p:spPr>
      </p:pic>
      <p:sp>
        <p:nvSpPr>
          <p:cNvPr id="7" name="TextBox 6">
            <a:extLst>
              <a:ext uri="{FF2B5EF4-FFF2-40B4-BE49-F238E27FC236}">
                <a16:creationId xmlns:a16="http://schemas.microsoft.com/office/drawing/2014/main" id="{E93649F1-5B3E-7A23-1F6D-40C8E29BD28B}"/>
              </a:ext>
            </a:extLst>
          </p:cNvPr>
          <p:cNvSpPr txBox="1"/>
          <p:nvPr/>
        </p:nvSpPr>
        <p:spPr>
          <a:xfrm>
            <a:off x="6028537" y="2767152"/>
            <a:ext cx="4212564" cy="1815882"/>
          </a:xfrm>
          <a:prstGeom prst="rect">
            <a:avLst/>
          </a:prstGeom>
          <a:noFill/>
        </p:spPr>
        <p:txBody>
          <a:bodyPr wrap="square">
            <a:spAutoFit/>
          </a:bodyPr>
          <a:lstStyle/>
          <a:p>
            <a:pPr algn="just"/>
            <a:r>
              <a:rPr lang="en-US" sz="2800">
                <a:solidFill>
                  <a:srgbClr val="000000"/>
                </a:solidFill>
                <a:effectLst/>
                <a:latin typeface="Times New Roman" panose="02020603050405020304" pitchFamily="18" charset="0"/>
                <a:ea typeface="Times New Roman" panose="02020603050405020304" pitchFamily="18" charset="0"/>
              </a:rPr>
              <a:t>Đây đều là những người tài của đất nước, có công trong việc bảo vệ non sông, đất nước</a:t>
            </a:r>
            <a:endParaRPr lang="en-US" sz="2800"/>
          </a:p>
        </p:txBody>
      </p:sp>
    </p:spTree>
    <p:extLst>
      <p:ext uri="{BB962C8B-B14F-4D97-AF65-F5344CB8AC3E}">
        <p14:creationId xmlns:p14="http://schemas.microsoft.com/office/powerpoint/2010/main" val="285557345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004"/>
                                        </p:tgtEl>
                                        <p:attrNameLst>
                                          <p:attrName>style.visibility</p:attrName>
                                        </p:attrNameLst>
                                      </p:cBhvr>
                                      <p:to>
                                        <p:strVal val="visible"/>
                                      </p:to>
                                    </p:set>
                                    <p:anim calcmode="lin" valueType="num">
                                      <p:cBhvr additive="base">
                                        <p:cTn id="11" dur="500" fill="hold"/>
                                        <p:tgtEl>
                                          <p:spTgt spid="28004"/>
                                        </p:tgtEl>
                                        <p:attrNameLst>
                                          <p:attrName>ppt_x</p:attrName>
                                        </p:attrNameLst>
                                      </p:cBhvr>
                                      <p:tavLst>
                                        <p:tav tm="0">
                                          <p:val>
                                            <p:strVal val="#ppt_x"/>
                                          </p:val>
                                        </p:tav>
                                        <p:tav tm="100000">
                                          <p:val>
                                            <p:strVal val="#ppt_x"/>
                                          </p:val>
                                        </p:tav>
                                      </p:tavLst>
                                    </p:anim>
                                    <p:anim calcmode="lin" valueType="num">
                                      <p:cBhvr additive="base">
                                        <p:cTn id="12" dur="500" fill="hold"/>
                                        <p:tgtEl>
                                          <p:spTgt spid="2800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04" grpId="0"/>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rotWithShape="1">
          <a:blip r:embed="rId3"/>
          <a:stretch>
            <a:fillRect/>
          </a:stretch>
        </a:blipFill>
        <a:effectLst/>
      </p:bgPr>
    </p:bg>
    <p:spTree>
      <p:nvGrpSpPr>
        <p:cNvPr id="1" name="Shape 195"/>
        <p:cNvGrpSpPr/>
        <p:nvPr/>
      </p:nvGrpSpPr>
      <p:grpSpPr>
        <a:xfrm>
          <a:off x="0" y="0"/>
          <a:ext cx="0" cy="0"/>
          <a:chOff x="0" y="0"/>
          <a:chExt cx="0" cy="0"/>
        </a:xfrm>
      </p:grpSpPr>
      <p:pic>
        <p:nvPicPr>
          <p:cNvPr id="3" name="Picture 2">
            <a:extLst>
              <a:ext uri="{FF2B5EF4-FFF2-40B4-BE49-F238E27FC236}">
                <a16:creationId xmlns:a16="http://schemas.microsoft.com/office/drawing/2014/main" id="{28D87B12-3232-41E0-8808-DD40ADA9FBA6}"/>
              </a:ext>
            </a:extLst>
          </p:cNvPr>
          <p:cNvPicPr>
            <a:picLocks noChangeAspect="1"/>
          </p:cNvPicPr>
          <p:nvPr/>
        </p:nvPicPr>
        <p:blipFill>
          <a:blip r:embed="rId4"/>
          <a:stretch>
            <a:fillRect/>
          </a:stretch>
        </p:blipFill>
        <p:spPr>
          <a:xfrm>
            <a:off x="0" y="1673"/>
            <a:ext cx="12192000" cy="6854653"/>
          </a:xfrm>
          <a:prstGeom prst="rect">
            <a:avLst/>
          </a:prstGeom>
        </p:spPr>
      </p:pic>
    </p:spTree>
    <p:extLst>
      <p:ext uri="{BB962C8B-B14F-4D97-AF65-F5344CB8AC3E}">
        <p14:creationId xmlns:p14="http://schemas.microsoft.com/office/powerpoint/2010/main" val="2079399784"/>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820"/>
        <p:cNvGrpSpPr/>
        <p:nvPr/>
      </p:nvGrpSpPr>
      <p:grpSpPr>
        <a:xfrm>
          <a:off x="0" y="0"/>
          <a:ext cx="0" cy="0"/>
          <a:chOff x="0" y="0"/>
          <a:chExt cx="0" cy="0"/>
        </a:xfrm>
      </p:grpSpPr>
      <p:sp>
        <p:nvSpPr>
          <p:cNvPr id="27821" name="Google Shape;27821;p70"/>
          <p:cNvSpPr/>
          <p:nvPr/>
        </p:nvSpPr>
        <p:spPr>
          <a:xfrm>
            <a:off x="9380449" y="713333"/>
            <a:ext cx="1678000" cy="1678400"/>
          </a:xfrm>
          <a:prstGeom prst="ellipse">
            <a:avLst/>
          </a:prstGeom>
          <a:solidFill>
            <a:schemeClr val="lt2"/>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sp>
        <p:nvSpPr>
          <p:cNvPr id="27822" name="Google Shape;27822;p70"/>
          <p:cNvSpPr txBox="1">
            <a:spLocks noGrp="1"/>
          </p:cNvSpPr>
          <p:nvPr>
            <p:ph type="title"/>
          </p:nvPr>
        </p:nvSpPr>
        <p:spPr>
          <a:xfrm>
            <a:off x="4102019" y="3804221"/>
            <a:ext cx="7434800" cy="1252000"/>
          </a:xfrm>
          <a:prstGeom prst="rect">
            <a:avLst/>
          </a:prstGeom>
        </p:spPr>
        <p:txBody>
          <a:bodyPr spcFirstLastPara="1" wrap="square" lIns="121900" tIns="121900" rIns="121900" bIns="121900" anchor="b" anchorCtr="0">
            <a:noAutofit/>
          </a:bodyPr>
          <a:lstStyle/>
          <a:p>
            <a:r>
              <a:rPr lang="en"/>
              <a:t>Đọc văn bản và tìm hiểu chung</a:t>
            </a:r>
            <a:endParaRPr/>
          </a:p>
        </p:txBody>
      </p:sp>
      <p:sp>
        <p:nvSpPr>
          <p:cNvPr id="27823" name="Google Shape;27823;p70"/>
          <p:cNvSpPr txBox="1">
            <a:spLocks noGrp="1"/>
          </p:cNvSpPr>
          <p:nvPr>
            <p:ph type="title" idx="2"/>
          </p:nvPr>
        </p:nvSpPr>
        <p:spPr>
          <a:xfrm>
            <a:off x="9380433" y="1125733"/>
            <a:ext cx="1678000" cy="969200"/>
          </a:xfrm>
          <a:prstGeom prst="rect">
            <a:avLst/>
          </a:prstGeom>
        </p:spPr>
        <p:txBody>
          <a:bodyPr spcFirstLastPara="1" wrap="square" lIns="121900" tIns="121900" rIns="121900" bIns="121900" anchor="ctr" anchorCtr="0">
            <a:noAutofit/>
          </a:bodyPr>
          <a:lstStyle/>
          <a:p>
            <a:r>
              <a:rPr lang="en">
                <a:solidFill>
                  <a:schemeClr val="lt1"/>
                </a:solidFill>
              </a:rPr>
              <a:t>I.</a:t>
            </a:r>
            <a:endParaRPr>
              <a:solidFill>
                <a:schemeClr val="lt1"/>
              </a:solidFill>
            </a:endParaRPr>
          </a:p>
        </p:txBody>
      </p:sp>
      <p:grpSp>
        <p:nvGrpSpPr>
          <p:cNvPr id="27825" name="Google Shape;27825;p70"/>
          <p:cNvGrpSpPr/>
          <p:nvPr/>
        </p:nvGrpSpPr>
        <p:grpSpPr>
          <a:xfrm>
            <a:off x="-1091452" y="-3074052"/>
            <a:ext cx="8692312" cy="8094535"/>
            <a:chOff x="801436" y="-450314"/>
            <a:chExt cx="6519234" cy="6070901"/>
          </a:xfrm>
        </p:grpSpPr>
        <p:sp>
          <p:nvSpPr>
            <p:cNvPr id="27826" name="Google Shape;27826;p70"/>
            <p:cNvSpPr/>
            <p:nvPr/>
          </p:nvSpPr>
          <p:spPr>
            <a:xfrm rot="8706649" flipH="1">
              <a:off x="2395216" y="2302320"/>
              <a:ext cx="375502" cy="447495"/>
            </a:xfrm>
            <a:custGeom>
              <a:avLst/>
              <a:gdLst/>
              <a:ahLst/>
              <a:cxnLst/>
              <a:rect l="l" t="t" r="r" b="b"/>
              <a:pathLst>
                <a:path w="17598" h="20972" extrusionOk="0">
                  <a:moveTo>
                    <a:pt x="9796" y="1"/>
                  </a:moveTo>
                  <a:cubicBezTo>
                    <a:pt x="9546" y="1"/>
                    <a:pt x="9288" y="22"/>
                    <a:pt x="9022" y="65"/>
                  </a:cubicBezTo>
                  <a:cubicBezTo>
                    <a:pt x="4259" y="841"/>
                    <a:pt x="0" y="20971"/>
                    <a:pt x="8487" y="20971"/>
                  </a:cubicBezTo>
                  <a:cubicBezTo>
                    <a:pt x="8565" y="20971"/>
                    <a:pt x="8645" y="20970"/>
                    <a:pt x="8725" y="20966"/>
                  </a:cubicBezTo>
                  <a:cubicBezTo>
                    <a:pt x="17281" y="20600"/>
                    <a:pt x="17597" y="1"/>
                    <a:pt x="979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7" name="Google Shape;27827;p70"/>
            <p:cNvSpPr/>
            <p:nvPr/>
          </p:nvSpPr>
          <p:spPr>
            <a:xfrm rot="8706649" flipH="1">
              <a:off x="2572091" y="2507094"/>
              <a:ext cx="127365" cy="163661"/>
            </a:xfrm>
            <a:custGeom>
              <a:avLst/>
              <a:gdLst/>
              <a:ahLst/>
              <a:cxnLst/>
              <a:rect l="l" t="t" r="r" b="b"/>
              <a:pathLst>
                <a:path w="5969" h="7670" fill="none" extrusionOk="0">
                  <a:moveTo>
                    <a:pt x="1" y="1"/>
                  </a:moveTo>
                  <a:cubicBezTo>
                    <a:pt x="4024" y="163"/>
                    <a:pt x="5968" y="7670"/>
                    <a:pt x="5968" y="7670"/>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8" name="Google Shape;27828;p70"/>
            <p:cNvSpPr/>
            <p:nvPr/>
          </p:nvSpPr>
          <p:spPr>
            <a:xfrm rot="8706649" flipH="1">
              <a:off x="2677709" y="2558102"/>
              <a:ext cx="74341" cy="74938"/>
            </a:xfrm>
            <a:custGeom>
              <a:avLst/>
              <a:gdLst/>
              <a:ahLst/>
              <a:cxnLst/>
              <a:rect l="l" t="t" r="r" b="b"/>
              <a:pathLst>
                <a:path w="3484" h="3512" fill="none" extrusionOk="0">
                  <a:moveTo>
                    <a:pt x="3484" y="1"/>
                  </a:moveTo>
                  <a:cubicBezTo>
                    <a:pt x="729" y="838"/>
                    <a:pt x="0" y="3511"/>
                    <a:pt x="0" y="3511"/>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9" name="Google Shape;27829;p70"/>
            <p:cNvSpPr/>
            <p:nvPr/>
          </p:nvSpPr>
          <p:spPr>
            <a:xfrm rot="8706649" flipH="1">
              <a:off x="2406911" y="2311250"/>
              <a:ext cx="269965" cy="267490"/>
            </a:xfrm>
            <a:custGeom>
              <a:avLst/>
              <a:gdLst/>
              <a:ahLst/>
              <a:cxnLst/>
              <a:rect l="l" t="t" r="r" b="b"/>
              <a:pathLst>
                <a:path w="12652" h="12536" extrusionOk="0">
                  <a:moveTo>
                    <a:pt x="12237" y="0"/>
                  </a:moveTo>
                  <a:cubicBezTo>
                    <a:pt x="9117" y="0"/>
                    <a:pt x="5334" y="7833"/>
                    <a:pt x="5334" y="7833"/>
                  </a:cubicBezTo>
                  <a:cubicBezTo>
                    <a:pt x="5334" y="7833"/>
                    <a:pt x="3147" y="2918"/>
                    <a:pt x="824" y="1514"/>
                  </a:cubicBezTo>
                  <a:lnTo>
                    <a:pt x="824" y="1514"/>
                  </a:lnTo>
                  <a:cubicBezTo>
                    <a:pt x="1" y="6933"/>
                    <a:pt x="955" y="12536"/>
                    <a:pt x="5434" y="12536"/>
                  </a:cubicBezTo>
                  <a:cubicBezTo>
                    <a:pt x="5508" y="12536"/>
                    <a:pt x="5582" y="12534"/>
                    <a:pt x="5658" y="12531"/>
                  </a:cubicBezTo>
                  <a:cubicBezTo>
                    <a:pt x="10465" y="12315"/>
                    <a:pt x="12652" y="5753"/>
                    <a:pt x="12301" y="2"/>
                  </a:cubicBezTo>
                  <a:cubicBezTo>
                    <a:pt x="12280" y="1"/>
                    <a:pt x="12259" y="0"/>
                    <a:pt x="1223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0" name="Google Shape;27830;p70"/>
            <p:cNvSpPr/>
            <p:nvPr/>
          </p:nvSpPr>
          <p:spPr>
            <a:xfrm rot="8706649" flipH="1">
              <a:off x="2216040" y="1507996"/>
              <a:ext cx="3252044" cy="2836598"/>
            </a:xfrm>
            <a:custGeom>
              <a:avLst/>
              <a:gdLst/>
              <a:ahLst/>
              <a:cxnLst/>
              <a:rect l="l" t="t" r="r" b="b"/>
              <a:pathLst>
                <a:path w="152408" h="132938" fill="none" extrusionOk="0">
                  <a:moveTo>
                    <a:pt x="0" y="132938"/>
                  </a:moveTo>
                  <a:cubicBezTo>
                    <a:pt x="10289" y="116925"/>
                    <a:pt x="16310" y="90624"/>
                    <a:pt x="39452" y="76609"/>
                  </a:cubicBezTo>
                  <a:cubicBezTo>
                    <a:pt x="62621" y="62594"/>
                    <a:pt x="77770" y="53170"/>
                    <a:pt x="97780" y="42855"/>
                  </a:cubicBezTo>
                  <a:cubicBezTo>
                    <a:pt x="117789" y="32539"/>
                    <a:pt x="125809" y="19416"/>
                    <a:pt x="136097" y="10262"/>
                  </a:cubicBezTo>
                  <a:cubicBezTo>
                    <a:pt x="146386" y="1107"/>
                    <a:pt x="152407" y="0"/>
                    <a:pt x="152407" y="0"/>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1" name="Google Shape;27831;p70"/>
            <p:cNvSpPr/>
            <p:nvPr/>
          </p:nvSpPr>
          <p:spPr>
            <a:xfrm rot="8706649" flipH="1">
              <a:off x="2257755" y="2897133"/>
              <a:ext cx="114669" cy="1290699"/>
            </a:xfrm>
            <a:custGeom>
              <a:avLst/>
              <a:gdLst/>
              <a:ahLst/>
              <a:cxnLst/>
              <a:rect l="l" t="t" r="r" b="b"/>
              <a:pathLst>
                <a:path w="5374" h="60489" fill="none" extrusionOk="0">
                  <a:moveTo>
                    <a:pt x="2403" y="60489"/>
                  </a:moveTo>
                  <a:cubicBezTo>
                    <a:pt x="4645" y="46852"/>
                    <a:pt x="5374" y="33026"/>
                    <a:pt x="4564" y="19227"/>
                  </a:cubicBezTo>
                  <a:cubicBezTo>
                    <a:pt x="3807" y="7805"/>
                    <a:pt x="0" y="1"/>
                    <a:pt x="0"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2" name="Google Shape;27832;p70"/>
            <p:cNvSpPr/>
            <p:nvPr/>
          </p:nvSpPr>
          <p:spPr>
            <a:xfrm rot="8706649" flipH="1">
              <a:off x="2300844" y="3625500"/>
              <a:ext cx="326724" cy="674742"/>
            </a:xfrm>
            <a:custGeom>
              <a:avLst/>
              <a:gdLst/>
              <a:ahLst/>
              <a:cxnLst/>
              <a:rect l="l" t="t" r="r" b="b"/>
              <a:pathLst>
                <a:path w="15312" h="31622" fill="none" extrusionOk="0">
                  <a:moveTo>
                    <a:pt x="1" y="0"/>
                  </a:moveTo>
                  <a:cubicBezTo>
                    <a:pt x="2674" y="16958"/>
                    <a:pt x="12287" y="17904"/>
                    <a:pt x="15312" y="3162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3" name="Google Shape;27833;p70"/>
            <p:cNvSpPr/>
            <p:nvPr/>
          </p:nvSpPr>
          <p:spPr>
            <a:xfrm rot="8706649" flipH="1">
              <a:off x="4514060" y="2000026"/>
              <a:ext cx="1076340" cy="1456621"/>
            </a:xfrm>
            <a:custGeom>
              <a:avLst/>
              <a:gdLst/>
              <a:ahLst/>
              <a:cxnLst/>
              <a:rect l="l" t="t" r="r" b="b"/>
              <a:pathLst>
                <a:path w="50443" h="68265" fill="none" extrusionOk="0">
                  <a:moveTo>
                    <a:pt x="0" y="68265"/>
                  </a:moveTo>
                  <a:cubicBezTo>
                    <a:pt x="22062" y="56707"/>
                    <a:pt x="23196" y="37535"/>
                    <a:pt x="33673" y="20793"/>
                  </a:cubicBezTo>
                  <a:cubicBezTo>
                    <a:pt x="44151" y="4024"/>
                    <a:pt x="50443" y="0"/>
                    <a:pt x="50443"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4" name="Google Shape;27834;p70"/>
            <p:cNvSpPr/>
            <p:nvPr/>
          </p:nvSpPr>
          <p:spPr>
            <a:xfrm rot="8706649" flipH="1">
              <a:off x="5200198" y="2170020"/>
              <a:ext cx="1388639" cy="1104570"/>
            </a:xfrm>
            <a:custGeom>
              <a:avLst/>
              <a:gdLst/>
              <a:ahLst/>
              <a:cxnLst/>
              <a:rect l="l" t="t" r="r" b="b"/>
              <a:pathLst>
                <a:path w="65079" h="51766" fill="none" extrusionOk="0">
                  <a:moveTo>
                    <a:pt x="0" y="51766"/>
                  </a:moveTo>
                  <a:cubicBezTo>
                    <a:pt x="11396" y="30703"/>
                    <a:pt x="45825" y="11612"/>
                    <a:pt x="65079"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5" name="Google Shape;27835;p70"/>
            <p:cNvSpPr/>
            <p:nvPr/>
          </p:nvSpPr>
          <p:spPr>
            <a:xfrm rot="8706649" flipH="1">
              <a:off x="2925719" y="1407291"/>
              <a:ext cx="1886470" cy="807847"/>
            </a:xfrm>
            <a:custGeom>
              <a:avLst/>
              <a:gdLst/>
              <a:ahLst/>
              <a:cxnLst/>
              <a:rect l="l" t="t" r="r" b="b"/>
              <a:pathLst>
                <a:path w="88410" h="37860" fill="none" extrusionOk="0">
                  <a:moveTo>
                    <a:pt x="0" y="37859"/>
                  </a:moveTo>
                  <a:cubicBezTo>
                    <a:pt x="11747" y="27463"/>
                    <a:pt x="25356" y="23818"/>
                    <a:pt x="43233" y="19632"/>
                  </a:cubicBezTo>
                  <a:cubicBezTo>
                    <a:pt x="61136" y="15419"/>
                    <a:pt x="81550" y="5914"/>
                    <a:pt x="88409"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6" name="Google Shape;27836;p70"/>
            <p:cNvSpPr/>
            <p:nvPr/>
          </p:nvSpPr>
          <p:spPr>
            <a:xfrm rot="8706649" flipH="1">
              <a:off x="3910812" y="1519074"/>
              <a:ext cx="881014" cy="749659"/>
            </a:xfrm>
            <a:custGeom>
              <a:avLst/>
              <a:gdLst/>
              <a:ahLst/>
              <a:cxnLst/>
              <a:rect l="l" t="t" r="r" b="b"/>
              <a:pathLst>
                <a:path w="41289" h="35133" fill="none" extrusionOk="0">
                  <a:moveTo>
                    <a:pt x="41288" y="1"/>
                  </a:moveTo>
                  <a:cubicBezTo>
                    <a:pt x="32728" y="13961"/>
                    <a:pt x="14177" y="26194"/>
                    <a:pt x="0" y="35132"/>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7" name="Google Shape;27837;p70"/>
            <p:cNvSpPr/>
            <p:nvPr/>
          </p:nvSpPr>
          <p:spPr>
            <a:xfrm rot="8706649" flipH="1">
              <a:off x="2780898" y="2662567"/>
              <a:ext cx="1548822" cy="696059"/>
            </a:xfrm>
            <a:custGeom>
              <a:avLst/>
              <a:gdLst/>
              <a:ahLst/>
              <a:cxnLst/>
              <a:rect l="l" t="t" r="r" b="b"/>
              <a:pathLst>
                <a:path w="72586" h="32621" fill="none" extrusionOk="0">
                  <a:moveTo>
                    <a:pt x="1" y="32620"/>
                  </a:moveTo>
                  <a:cubicBezTo>
                    <a:pt x="27139" y="18875"/>
                    <a:pt x="39426" y="23736"/>
                    <a:pt x="53440" y="16877"/>
                  </a:cubicBezTo>
                  <a:cubicBezTo>
                    <a:pt x="67428" y="9991"/>
                    <a:pt x="72586" y="0"/>
                    <a:pt x="72586"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8" name="Google Shape;27838;p70"/>
            <p:cNvSpPr/>
            <p:nvPr/>
          </p:nvSpPr>
          <p:spPr>
            <a:xfrm rot="8706649" flipH="1">
              <a:off x="3072502" y="2866059"/>
              <a:ext cx="493243" cy="95081"/>
            </a:xfrm>
            <a:custGeom>
              <a:avLst/>
              <a:gdLst/>
              <a:ahLst/>
              <a:cxnLst/>
              <a:rect l="l" t="t" r="r" b="b"/>
              <a:pathLst>
                <a:path w="23116" h="4456" fill="none" extrusionOk="0">
                  <a:moveTo>
                    <a:pt x="23116" y="4456"/>
                  </a:moveTo>
                  <a:cubicBezTo>
                    <a:pt x="15231" y="0"/>
                    <a:pt x="1" y="1053"/>
                    <a:pt x="1" y="1053"/>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9" name="Google Shape;27839;p70"/>
            <p:cNvSpPr/>
            <p:nvPr/>
          </p:nvSpPr>
          <p:spPr>
            <a:xfrm rot="8706649" flipH="1">
              <a:off x="3268635" y="3301306"/>
              <a:ext cx="848752" cy="1079797"/>
            </a:xfrm>
            <a:custGeom>
              <a:avLst/>
              <a:gdLst/>
              <a:ahLst/>
              <a:cxnLst/>
              <a:rect l="l" t="t" r="r" b="b"/>
              <a:pathLst>
                <a:path w="39777" h="50605" fill="none" extrusionOk="0">
                  <a:moveTo>
                    <a:pt x="1" y="50605"/>
                  </a:moveTo>
                  <a:cubicBezTo>
                    <a:pt x="6157" y="34025"/>
                    <a:pt x="19875" y="26005"/>
                    <a:pt x="29596" y="19011"/>
                  </a:cubicBezTo>
                  <a:cubicBezTo>
                    <a:pt x="39317" y="12017"/>
                    <a:pt x="39777" y="1"/>
                    <a:pt x="39777"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0" name="Google Shape;27840;p70"/>
            <p:cNvSpPr/>
            <p:nvPr/>
          </p:nvSpPr>
          <p:spPr>
            <a:xfrm rot="8706649" flipH="1">
              <a:off x="3728507" y="3506814"/>
              <a:ext cx="954203" cy="550279"/>
            </a:xfrm>
            <a:custGeom>
              <a:avLst/>
              <a:gdLst/>
              <a:ahLst/>
              <a:cxnLst/>
              <a:rect l="l" t="t" r="r" b="b"/>
              <a:pathLst>
                <a:path w="44719" h="25789" fill="none" extrusionOk="0">
                  <a:moveTo>
                    <a:pt x="44719" y="1"/>
                  </a:moveTo>
                  <a:cubicBezTo>
                    <a:pt x="23926" y="18120"/>
                    <a:pt x="7859" y="19551"/>
                    <a:pt x="1" y="25789"/>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1" name="Google Shape;27841;p70"/>
            <p:cNvSpPr/>
            <p:nvPr/>
          </p:nvSpPr>
          <p:spPr>
            <a:xfrm rot="8706649" flipH="1">
              <a:off x="2772042" y="3614517"/>
              <a:ext cx="266807" cy="318082"/>
            </a:xfrm>
            <a:custGeom>
              <a:avLst/>
              <a:gdLst/>
              <a:ahLst/>
              <a:cxnLst/>
              <a:rect l="l" t="t" r="r" b="b"/>
              <a:pathLst>
                <a:path w="12504" h="14907" fill="none" extrusionOk="0">
                  <a:moveTo>
                    <a:pt x="1" y="1"/>
                  </a:moveTo>
                  <a:cubicBezTo>
                    <a:pt x="12152" y="3268"/>
                    <a:pt x="12503" y="14907"/>
                    <a:pt x="12503" y="14907"/>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2" name="Google Shape;27842;p70"/>
            <p:cNvSpPr/>
            <p:nvPr/>
          </p:nvSpPr>
          <p:spPr>
            <a:xfrm rot="8706649" flipH="1">
              <a:off x="3000300" y="3779122"/>
              <a:ext cx="73188" cy="329604"/>
            </a:xfrm>
            <a:custGeom>
              <a:avLst/>
              <a:gdLst/>
              <a:ahLst/>
              <a:cxnLst/>
              <a:rect l="l" t="t" r="r" b="b"/>
              <a:pathLst>
                <a:path w="3430" h="15447" fill="none" extrusionOk="0">
                  <a:moveTo>
                    <a:pt x="783" y="0"/>
                  </a:moveTo>
                  <a:cubicBezTo>
                    <a:pt x="0" y="8425"/>
                    <a:pt x="3430" y="15446"/>
                    <a:pt x="3430" y="15446"/>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3" name="Google Shape;27843;p70"/>
            <p:cNvSpPr/>
            <p:nvPr/>
          </p:nvSpPr>
          <p:spPr>
            <a:xfrm rot="8706649" flipH="1">
              <a:off x="4791087" y="2859872"/>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4" name="Google Shape;27844;p70"/>
            <p:cNvSpPr/>
            <p:nvPr/>
          </p:nvSpPr>
          <p:spPr>
            <a:xfrm rot="8706649" flipH="1">
              <a:off x="3579875" y="4369475"/>
              <a:ext cx="227610" cy="581390"/>
            </a:xfrm>
            <a:custGeom>
              <a:avLst/>
              <a:gdLst/>
              <a:ahLst/>
              <a:cxnLst/>
              <a:rect l="l" t="t" r="r" b="b"/>
              <a:pathLst>
                <a:path w="10667" h="27247" fill="none" extrusionOk="0">
                  <a:moveTo>
                    <a:pt x="1" y="0"/>
                  </a:moveTo>
                  <a:cubicBezTo>
                    <a:pt x="2080" y="13151"/>
                    <a:pt x="10370" y="19280"/>
                    <a:pt x="10667" y="27246"/>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5" name="Google Shape;27845;p70"/>
            <p:cNvSpPr/>
            <p:nvPr/>
          </p:nvSpPr>
          <p:spPr>
            <a:xfrm rot="8706649" flipH="1">
              <a:off x="3874060" y="3011707"/>
              <a:ext cx="324419" cy="531843"/>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6" name="Google Shape;27846;p70"/>
            <p:cNvSpPr/>
            <p:nvPr/>
          </p:nvSpPr>
          <p:spPr>
            <a:xfrm rot="8706649" flipH="1">
              <a:off x="3453210" y="3823451"/>
              <a:ext cx="292733" cy="493820"/>
            </a:xfrm>
            <a:custGeom>
              <a:avLst/>
              <a:gdLst/>
              <a:ahLst/>
              <a:cxnLst/>
              <a:rect l="l" t="t" r="r" b="b"/>
              <a:pathLst>
                <a:path w="13719" h="23143" fill="none" extrusionOk="0">
                  <a:moveTo>
                    <a:pt x="1" y="23142"/>
                  </a:moveTo>
                  <a:cubicBezTo>
                    <a:pt x="8399" y="11828"/>
                    <a:pt x="12395" y="8020"/>
                    <a:pt x="13719" y="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7" name="Google Shape;27847;p70"/>
            <p:cNvSpPr/>
            <p:nvPr/>
          </p:nvSpPr>
          <p:spPr>
            <a:xfrm rot="8706649" flipH="1">
              <a:off x="5075511" y="3149838"/>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8" name="Google Shape;27848;p70"/>
            <p:cNvSpPr/>
            <p:nvPr/>
          </p:nvSpPr>
          <p:spPr>
            <a:xfrm rot="8706649" flipH="1">
              <a:off x="3769079" y="2219692"/>
              <a:ext cx="430446" cy="647067"/>
            </a:xfrm>
            <a:custGeom>
              <a:avLst/>
              <a:gdLst/>
              <a:ahLst/>
              <a:cxnLst/>
              <a:rect l="l" t="t" r="r" b="b"/>
              <a:pathLst>
                <a:path w="20173" h="30325" fill="none" extrusionOk="0">
                  <a:moveTo>
                    <a:pt x="1" y="30325"/>
                  </a:moveTo>
                  <a:cubicBezTo>
                    <a:pt x="1" y="30325"/>
                    <a:pt x="4699" y="24222"/>
                    <a:pt x="9641" y="14312"/>
                  </a:cubicBezTo>
                  <a:cubicBezTo>
                    <a:pt x="14609" y="4375"/>
                    <a:pt x="20172" y="0"/>
                    <a:pt x="20172" y="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9" name="Google Shape;27849;p70"/>
            <p:cNvSpPr/>
            <p:nvPr/>
          </p:nvSpPr>
          <p:spPr>
            <a:xfrm rot="8706649" flipH="1">
              <a:off x="2411210" y="1150212"/>
              <a:ext cx="1971181" cy="541061"/>
            </a:xfrm>
            <a:custGeom>
              <a:avLst/>
              <a:gdLst/>
              <a:ahLst/>
              <a:cxnLst/>
              <a:rect l="l" t="t" r="r" b="b"/>
              <a:pathLst>
                <a:path w="92380" h="25357" fill="none" extrusionOk="0">
                  <a:moveTo>
                    <a:pt x="1" y="14313"/>
                  </a:moveTo>
                  <a:cubicBezTo>
                    <a:pt x="16608" y="2917"/>
                    <a:pt x="22414" y="1"/>
                    <a:pt x="35780" y="4591"/>
                  </a:cubicBezTo>
                  <a:cubicBezTo>
                    <a:pt x="49120" y="9155"/>
                    <a:pt x="61002" y="10100"/>
                    <a:pt x="74773" y="14691"/>
                  </a:cubicBezTo>
                  <a:cubicBezTo>
                    <a:pt x="88545" y="19254"/>
                    <a:pt x="92380" y="25357"/>
                    <a:pt x="92380" y="25357"/>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0" name="Google Shape;27850;p70"/>
            <p:cNvSpPr/>
            <p:nvPr/>
          </p:nvSpPr>
          <p:spPr>
            <a:xfrm rot="8706649" flipH="1">
              <a:off x="3587786" y="1071377"/>
              <a:ext cx="688569" cy="106049"/>
            </a:xfrm>
            <a:custGeom>
              <a:avLst/>
              <a:gdLst/>
              <a:ahLst/>
              <a:cxnLst/>
              <a:rect l="l" t="t" r="r" b="b"/>
              <a:pathLst>
                <a:path w="32270" h="4970" fill="none" extrusionOk="0">
                  <a:moveTo>
                    <a:pt x="32269" y="1"/>
                  </a:moveTo>
                  <a:cubicBezTo>
                    <a:pt x="21792" y="4969"/>
                    <a:pt x="0" y="3160"/>
                    <a:pt x="0" y="316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1" name="Google Shape;27851;p70"/>
            <p:cNvSpPr/>
            <p:nvPr/>
          </p:nvSpPr>
          <p:spPr>
            <a:xfrm rot="8706649" flipH="1">
              <a:off x="2190638" y="1957742"/>
              <a:ext cx="180368" cy="520321"/>
            </a:xfrm>
            <a:custGeom>
              <a:avLst/>
              <a:gdLst/>
              <a:ahLst/>
              <a:cxnLst/>
              <a:rect l="l" t="t" r="r" b="b"/>
              <a:pathLst>
                <a:path w="8453" h="24385" fill="none" extrusionOk="0">
                  <a:moveTo>
                    <a:pt x="7426" y="1"/>
                  </a:moveTo>
                  <a:cubicBezTo>
                    <a:pt x="8452" y="11180"/>
                    <a:pt x="0" y="24385"/>
                    <a:pt x="0" y="24385"/>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2" name="Google Shape;27852;p70"/>
            <p:cNvSpPr/>
            <p:nvPr/>
          </p:nvSpPr>
          <p:spPr>
            <a:xfrm rot="8706649" flipH="1">
              <a:off x="2128416" y="1507200"/>
              <a:ext cx="1000868" cy="4205052"/>
            </a:xfrm>
            <a:custGeom>
              <a:avLst/>
              <a:gdLst/>
              <a:ahLst/>
              <a:cxnLst/>
              <a:rect l="l" t="t" r="r" b="b"/>
              <a:pathLst>
                <a:path w="46906" h="197071" extrusionOk="0">
                  <a:moveTo>
                    <a:pt x="46906" y="0"/>
                  </a:moveTo>
                  <a:lnTo>
                    <a:pt x="43098" y="5320"/>
                  </a:lnTo>
                  <a:cubicBezTo>
                    <a:pt x="43098" y="5320"/>
                    <a:pt x="39669" y="16958"/>
                    <a:pt x="40047" y="28570"/>
                  </a:cubicBezTo>
                  <a:cubicBezTo>
                    <a:pt x="40452" y="40208"/>
                    <a:pt x="43287" y="49524"/>
                    <a:pt x="38697" y="64970"/>
                  </a:cubicBezTo>
                  <a:cubicBezTo>
                    <a:pt x="34106" y="80416"/>
                    <a:pt x="36806" y="87464"/>
                    <a:pt x="29920" y="101587"/>
                  </a:cubicBezTo>
                  <a:cubicBezTo>
                    <a:pt x="23062" y="115683"/>
                    <a:pt x="17364" y="119301"/>
                    <a:pt x="11639" y="140850"/>
                  </a:cubicBezTo>
                  <a:cubicBezTo>
                    <a:pt x="5914" y="162371"/>
                    <a:pt x="1" y="177790"/>
                    <a:pt x="1" y="177790"/>
                  </a:cubicBezTo>
                  <a:lnTo>
                    <a:pt x="1567" y="197071"/>
                  </a:lnTo>
                  <a:cubicBezTo>
                    <a:pt x="18309" y="170013"/>
                    <a:pt x="14880" y="144468"/>
                    <a:pt x="23251" y="125782"/>
                  </a:cubicBezTo>
                  <a:cubicBezTo>
                    <a:pt x="31649" y="107095"/>
                    <a:pt x="38129" y="103666"/>
                    <a:pt x="38508" y="88787"/>
                  </a:cubicBezTo>
                  <a:cubicBezTo>
                    <a:pt x="38886" y="73935"/>
                    <a:pt x="43854" y="60974"/>
                    <a:pt x="43476" y="49146"/>
                  </a:cubicBezTo>
                  <a:cubicBezTo>
                    <a:pt x="43098" y="37346"/>
                    <a:pt x="40101" y="29704"/>
                    <a:pt x="43476" y="14852"/>
                  </a:cubicBezTo>
                  <a:lnTo>
                    <a:pt x="469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3" name="Google Shape;27853;p70"/>
            <p:cNvSpPr/>
            <p:nvPr/>
          </p:nvSpPr>
          <p:spPr>
            <a:xfrm rot="8706649" flipH="1">
              <a:off x="1740388" y="483383"/>
              <a:ext cx="4307643" cy="3318895"/>
            </a:xfrm>
            <a:custGeom>
              <a:avLst/>
              <a:gdLst/>
              <a:ahLst/>
              <a:cxnLst/>
              <a:rect l="l" t="t" r="r" b="b"/>
              <a:pathLst>
                <a:path w="201879" h="155541" extrusionOk="0">
                  <a:moveTo>
                    <a:pt x="201878" y="0"/>
                  </a:moveTo>
                  <a:cubicBezTo>
                    <a:pt x="201878" y="1"/>
                    <a:pt x="195856" y="1729"/>
                    <a:pt x="187000" y="5725"/>
                  </a:cubicBezTo>
                  <a:cubicBezTo>
                    <a:pt x="178142" y="9722"/>
                    <a:pt x="164425" y="24033"/>
                    <a:pt x="153272" y="34619"/>
                  </a:cubicBezTo>
                  <a:cubicBezTo>
                    <a:pt x="142120" y="45177"/>
                    <a:pt x="124946" y="50065"/>
                    <a:pt x="110094" y="55276"/>
                  </a:cubicBezTo>
                  <a:cubicBezTo>
                    <a:pt x="95215" y="60515"/>
                    <a:pt x="84657" y="69507"/>
                    <a:pt x="77771" y="81794"/>
                  </a:cubicBezTo>
                  <a:cubicBezTo>
                    <a:pt x="70912" y="94053"/>
                    <a:pt x="60624" y="102100"/>
                    <a:pt x="43476" y="120382"/>
                  </a:cubicBezTo>
                  <a:cubicBezTo>
                    <a:pt x="26329" y="138663"/>
                    <a:pt x="11153" y="141552"/>
                    <a:pt x="1" y="155540"/>
                  </a:cubicBezTo>
                  <a:lnTo>
                    <a:pt x="33215" y="151354"/>
                  </a:lnTo>
                  <a:cubicBezTo>
                    <a:pt x="33215" y="151354"/>
                    <a:pt x="46933" y="140688"/>
                    <a:pt x="56654" y="138393"/>
                  </a:cubicBezTo>
                  <a:cubicBezTo>
                    <a:pt x="58117" y="138047"/>
                    <a:pt x="59733" y="137896"/>
                    <a:pt x="61472" y="137896"/>
                  </a:cubicBezTo>
                  <a:cubicBezTo>
                    <a:pt x="71286" y="137896"/>
                    <a:pt x="85013" y="142706"/>
                    <a:pt x="97240" y="144496"/>
                  </a:cubicBezTo>
                  <a:cubicBezTo>
                    <a:pt x="99464" y="144821"/>
                    <a:pt x="100701" y="144969"/>
                    <a:pt x="101136" y="144969"/>
                  </a:cubicBezTo>
                  <a:cubicBezTo>
                    <a:pt x="103519" y="144969"/>
                    <a:pt x="81897" y="140550"/>
                    <a:pt x="66645" y="136692"/>
                  </a:cubicBezTo>
                  <a:cubicBezTo>
                    <a:pt x="64156" y="136057"/>
                    <a:pt x="61716" y="135784"/>
                    <a:pt x="59360" y="135784"/>
                  </a:cubicBezTo>
                  <a:cubicBezTo>
                    <a:pt x="44667" y="135784"/>
                    <a:pt x="33215" y="146413"/>
                    <a:pt x="33215" y="146413"/>
                  </a:cubicBezTo>
                  <a:cubicBezTo>
                    <a:pt x="33215" y="146413"/>
                    <a:pt x="36375" y="141822"/>
                    <a:pt x="42072" y="135828"/>
                  </a:cubicBezTo>
                  <a:cubicBezTo>
                    <a:pt x="47770" y="129806"/>
                    <a:pt x="73234" y="103504"/>
                    <a:pt x="81227" y="90084"/>
                  </a:cubicBezTo>
                  <a:cubicBezTo>
                    <a:pt x="89220" y="76636"/>
                    <a:pt x="93514" y="69183"/>
                    <a:pt x="104963" y="62621"/>
                  </a:cubicBezTo>
                  <a:cubicBezTo>
                    <a:pt x="116413" y="56032"/>
                    <a:pt x="130697" y="53170"/>
                    <a:pt x="140716" y="48039"/>
                  </a:cubicBezTo>
                  <a:cubicBezTo>
                    <a:pt x="150707" y="42882"/>
                    <a:pt x="161589" y="33728"/>
                    <a:pt x="171014" y="21144"/>
                  </a:cubicBezTo>
                  <a:cubicBezTo>
                    <a:pt x="180437" y="8588"/>
                    <a:pt x="201877" y="1"/>
                    <a:pt x="2018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4" name="Google Shape;27854;p70"/>
            <p:cNvSpPr/>
            <p:nvPr/>
          </p:nvSpPr>
          <p:spPr>
            <a:xfrm rot="8706649" flipH="1">
              <a:off x="5216772" y="1705197"/>
              <a:ext cx="1531538" cy="1371953"/>
            </a:xfrm>
            <a:custGeom>
              <a:avLst/>
              <a:gdLst/>
              <a:ahLst/>
              <a:cxnLst/>
              <a:rect l="l" t="t" r="r" b="b"/>
              <a:pathLst>
                <a:path w="71776" h="64297" extrusionOk="0">
                  <a:moveTo>
                    <a:pt x="71776" y="1"/>
                  </a:moveTo>
                  <a:lnTo>
                    <a:pt x="71776" y="1"/>
                  </a:lnTo>
                  <a:cubicBezTo>
                    <a:pt x="71775" y="1"/>
                    <a:pt x="71475" y="69"/>
                    <a:pt x="70856" y="284"/>
                  </a:cubicBezTo>
                  <a:lnTo>
                    <a:pt x="70856" y="284"/>
                  </a:lnTo>
                  <a:cubicBezTo>
                    <a:pt x="71447" y="94"/>
                    <a:pt x="71775" y="1"/>
                    <a:pt x="71776" y="1"/>
                  </a:cubicBezTo>
                  <a:close/>
                  <a:moveTo>
                    <a:pt x="70856" y="284"/>
                  </a:moveTo>
                  <a:lnTo>
                    <a:pt x="70856" y="284"/>
                  </a:lnTo>
                  <a:cubicBezTo>
                    <a:pt x="67494" y="1365"/>
                    <a:pt x="55632" y="5585"/>
                    <a:pt x="47364" y="13692"/>
                  </a:cubicBezTo>
                  <a:cubicBezTo>
                    <a:pt x="37643" y="23224"/>
                    <a:pt x="25762" y="36537"/>
                    <a:pt x="16311" y="48499"/>
                  </a:cubicBezTo>
                  <a:cubicBezTo>
                    <a:pt x="6859" y="60462"/>
                    <a:pt x="0" y="64296"/>
                    <a:pt x="0" y="64296"/>
                  </a:cubicBezTo>
                  <a:lnTo>
                    <a:pt x="10019" y="60327"/>
                  </a:lnTo>
                  <a:lnTo>
                    <a:pt x="14609" y="54521"/>
                  </a:lnTo>
                  <a:cubicBezTo>
                    <a:pt x="28705" y="38211"/>
                    <a:pt x="40128" y="19605"/>
                    <a:pt x="53089" y="10451"/>
                  </a:cubicBezTo>
                  <a:cubicBezTo>
                    <a:pt x="63081" y="3394"/>
                    <a:pt x="68773" y="1007"/>
                    <a:pt x="70856" y="284"/>
                  </a:cubicBezTo>
                  <a:close/>
                </a:path>
              </a:pathLst>
            </a:custGeom>
            <a:solidFill>
              <a:srgbClr val="6724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5" name="Google Shape;27855;p70"/>
            <p:cNvSpPr/>
            <p:nvPr/>
          </p:nvSpPr>
          <p:spPr>
            <a:xfrm rot="8706649" flipH="1">
              <a:off x="2212027" y="1060630"/>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6" name="Google Shape;27856;p70"/>
            <p:cNvSpPr/>
            <p:nvPr/>
          </p:nvSpPr>
          <p:spPr>
            <a:xfrm rot="8706649" flipH="1">
              <a:off x="2467107" y="1244514"/>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7" name="Google Shape;27857;p70"/>
            <p:cNvSpPr/>
            <p:nvPr/>
          </p:nvSpPr>
          <p:spPr>
            <a:xfrm rot="8706649" flipH="1">
              <a:off x="2642423" y="1482301"/>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8" name="Google Shape;27858;p70"/>
            <p:cNvSpPr/>
            <p:nvPr/>
          </p:nvSpPr>
          <p:spPr>
            <a:xfrm rot="8706649" flipH="1">
              <a:off x="2715621" y="1435943"/>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9" name="Google Shape;27859;p70"/>
            <p:cNvSpPr/>
            <p:nvPr/>
          </p:nvSpPr>
          <p:spPr>
            <a:xfrm rot="8706649" flipH="1">
              <a:off x="3095082" y="1496409"/>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0" name="Google Shape;27860;p70"/>
            <p:cNvSpPr/>
            <p:nvPr/>
          </p:nvSpPr>
          <p:spPr>
            <a:xfrm rot="8706649" flipH="1">
              <a:off x="967535" y="2459680"/>
              <a:ext cx="964488" cy="883852"/>
            </a:xfrm>
            <a:custGeom>
              <a:avLst/>
              <a:gdLst/>
              <a:ahLst/>
              <a:cxnLst/>
              <a:rect l="l" t="t" r="r" b="b"/>
              <a:pathLst>
                <a:path w="45201" h="41422" extrusionOk="0">
                  <a:moveTo>
                    <a:pt x="30908" y="1"/>
                  </a:moveTo>
                  <a:cubicBezTo>
                    <a:pt x="25786" y="1"/>
                    <a:pt x="19632" y="10527"/>
                    <a:pt x="19632" y="10527"/>
                  </a:cubicBezTo>
                  <a:cubicBezTo>
                    <a:pt x="19632" y="10527"/>
                    <a:pt x="16582" y="7867"/>
                    <a:pt x="12774" y="7867"/>
                  </a:cubicBezTo>
                  <a:cubicBezTo>
                    <a:pt x="10662" y="7867"/>
                    <a:pt x="8317" y="8685"/>
                    <a:pt x="6130" y="11229"/>
                  </a:cubicBezTo>
                  <a:cubicBezTo>
                    <a:pt x="0" y="18385"/>
                    <a:pt x="10613" y="24406"/>
                    <a:pt x="10613" y="24406"/>
                  </a:cubicBezTo>
                  <a:cubicBezTo>
                    <a:pt x="10613" y="24406"/>
                    <a:pt x="460" y="32426"/>
                    <a:pt x="7642" y="39258"/>
                  </a:cubicBezTo>
                  <a:cubicBezTo>
                    <a:pt x="9291" y="40820"/>
                    <a:pt x="10974" y="41422"/>
                    <a:pt x="12588" y="41422"/>
                  </a:cubicBezTo>
                  <a:cubicBezTo>
                    <a:pt x="18007" y="41422"/>
                    <a:pt x="22656" y="34641"/>
                    <a:pt x="22656" y="34641"/>
                  </a:cubicBezTo>
                  <a:cubicBezTo>
                    <a:pt x="22656" y="34641"/>
                    <a:pt x="26279" y="38603"/>
                    <a:pt x="29802" y="38603"/>
                  </a:cubicBezTo>
                  <a:cubicBezTo>
                    <a:pt x="30371" y="38603"/>
                    <a:pt x="30938" y="38499"/>
                    <a:pt x="31486" y="38259"/>
                  </a:cubicBezTo>
                  <a:cubicBezTo>
                    <a:pt x="35429" y="36531"/>
                    <a:pt x="37346" y="31778"/>
                    <a:pt x="33512" y="25189"/>
                  </a:cubicBezTo>
                  <a:lnTo>
                    <a:pt x="33512" y="25189"/>
                  </a:lnTo>
                  <a:cubicBezTo>
                    <a:pt x="33512" y="25189"/>
                    <a:pt x="33662" y="25196"/>
                    <a:pt x="33927" y="25196"/>
                  </a:cubicBezTo>
                  <a:cubicBezTo>
                    <a:pt x="35816" y="25196"/>
                    <a:pt x="43525" y="24843"/>
                    <a:pt x="44259" y="19114"/>
                  </a:cubicBezTo>
                  <a:cubicBezTo>
                    <a:pt x="45200" y="11686"/>
                    <a:pt x="35264" y="11471"/>
                    <a:pt x="34107" y="11471"/>
                  </a:cubicBezTo>
                  <a:cubicBezTo>
                    <a:pt x="34036" y="11471"/>
                    <a:pt x="33998" y="11472"/>
                    <a:pt x="33998" y="11472"/>
                  </a:cubicBezTo>
                  <a:cubicBezTo>
                    <a:pt x="33998" y="11472"/>
                    <a:pt x="38129" y="3992"/>
                    <a:pt x="32810" y="562"/>
                  </a:cubicBezTo>
                  <a:cubicBezTo>
                    <a:pt x="32203" y="173"/>
                    <a:pt x="31564" y="1"/>
                    <a:pt x="30908"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1" name="Google Shape;27861;p70"/>
            <p:cNvSpPr/>
            <p:nvPr/>
          </p:nvSpPr>
          <p:spPr>
            <a:xfrm rot="8706649" flipH="1">
              <a:off x="1156777" y="2664017"/>
              <a:ext cx="559369" cy="444081"/>
            </a:xfrm>
            <a:custGeom>
              <a:avLst/>
              <a:gdLst/>
              <a:ahLst/>
              <a:cxnLst/>
              <a:rect l="l" t="t" r="r" b="b"/>
              <a:pathLst>
                <a:path w="26215" h="20812" extrusionOk="0">
                  <a:moveTo>
                    <a:pt x="17736" y="1"/>
                  </a:moveTo>
                  <a:cubicBezTo>
                    <a:pt x="14965" y="1"/>
                    <a:pt x="12476" y="6099"/>
                    <a:pt x="12476" y="6099"/>
                  </a:cubicBezTo>
                  <a:cubicBezTo>
                    <a:pt x="11107" y="5062"/>
                    <a:pt x="9148" y="4529"/>
                    <a:pt x="7326" y="4529"/>
                  </a:cubicBezTo>
                  <a:cubicBezTo>
                    <a:pt x="5447" y="4529"/>
                    <a:pt x="3712" y="5096"/>
                    <a:pt x="2917" y="6261"/>
                  </a:cubicBezTo>
                  <a:cubicBezTo>
                    <a:pt x="1" y="10528"/>
                    <a:pt x="8507" y="13255"/>
                    <a:pt x="8507" y="13255"/>
                  </a:cubicBezTo>
                  <a:cubicBezTo>
                    <a:pt x="8507" y="13255"/>
                    <a:pt x="3052" y="18143"/>
                    <a:pt x="6941" y="20411"/>
                  </a:cubicBezTo>
                  <a:cubicBezTo>
                    <a:pt x="7423" y="20689"/>
                    <a:pt x="7875" y="20811"/>
                    <a:pt x="8298" y="20811"/>
                  </a:cubicBezTo>
                  <a:cubicBezTo>
                    <a:pt x="11282" y="20811"/>
                    <a:pt x="12773" y="14740"/>
                    <a:pt x="12773" y="14740"/>
                  </a:cubicBezTo>
                  <a:cubicBezTo>
                    <a:pt x="12773" y="14740"/>
                    <a:pt x="15204" y="19276"/>
                    <a:pt x="17762" y="19276"/>
                  </a:cubicBezTo>
                  <a:cubicBezTo>
                    <a:pt x="18324" y="19276"/>
                    <a:pt x="18893" y="19057"/>
                    <a:pt x="19443" y="18521"/>
                  </a:cubicBezTo>
                  <a:cubicBezTo>
                    <a:pt x="22494" y="15578"/>
                    <a:pt x="17526" y="11041"/>
                    <a:pt x="17526" y="11041"/>
                  </a:cubicBezTo>
                  <a:lnTo>
                    <a:pt x="17526" y="11041"/>
                  </a:lnTo>
                  <a:cubicBezTo>
                    <a:pt x="18733" y="11498"/>
                    <a:pt x="19827" y="11694"/>
                    <a:pt x="20791" y="11694"/>
                  </a:cubicBezTo>
                  <a:cubicBezTo>
                    <a:pt x="24439" y="11694"/>
                    <a:pt x="26215" y="8878"/>
                    <a:pt x="25168" y="6720"/>
                  </a:cubicBezTo>
                  <a:cubicBezTo>
                    <a:pt x="24652" y="5657"/>
                    <a:pt x="23540" y="5333"/>
                    <a:pt x="22376" y="5333"/>
                  </a:cubicBezTo>
                  <a:cubicBezTo>
                    <a:pt x="20556" y="5333"/>
                    <a:pt x="18606" y="6126"/>
                    <a:pt x="18606" y="6126"/>
                  </a:cubicBezTo>
                  <a:cubicBezTo>
                    <a:pt x="18606" y="6126"/>
                    <a:pt x="21657" y="1590"/>
                    <a:pt x="18552" y="186"/>
                  </a:cubicBezTo>
                  <a:cubicBezTo>
                    <a:pt x="18279" y="59"/>
                    <a:pt x="18006" y="1"/>
                    <a:pt x="177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2" name="Google Shape;27862;p70"/>
            <p:cNvSpPr/>
            <p:nvPr/>
          </p:nvSpPr>
          <p:spPr>
            <a:xfrm rot="8706649" flipH="1">
              <a:off x="1434429" y="2808801"/>
              <a:ext cx="107756" cy="77243"/>
            </a:xfrm>
            <a:custGeom>
              <a:avLst/>
              <a:gdLst/>
              <a:ahLst/>
              <a:cxnLst/>
              <a:rect l="l" t="t" r="r" b="b"/>
              <a:pathLst>
                <a:path w="5050" h="3620" fill="none" extrusionOk="0">
                  <a:moveTo>
                    <a:pt x="5050" y="1"/>
                  </a:moveTo>
                  <a:lnTo>
                    <a:pt x="0" y="946"/>
                  </a:lnTo>
                  <a:lnTo>
                    <a:pt x="2161" y="3619"/>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3" name="Google Shape;27863;p70"/>
            <p:cNvSpPr/>
            <p:nvPr/>
          </p:nvSpPr>
          <p:spPr>
            <a:xfrm rot="8706649" flipH="1">
              <a:off x="1383539" y="2833872"/>
              <a:ext cx="52448" cy="81852"/>
            </a:xfrm>
            <a:custGeom>
              <a:avLst/>
              <a:gdLst/>
              <a:ahLst/>
              <a:cxnLst/>
              <a:rect l="l" t="t" r="r" b="b"/>
              <a:pathLst>
                <a:path w="2458" h="3836" fill="none" extrusionOk="0">
                  <a:moveTo>
                    <a:pt x="0" y="2512"/>
                  </a:moveTo>
                  <a:lnTo>
                    <a:pt x="2457" y="1"/>
                  </a:lnTo>
                  <a:lnTo>
                    <a:pt x="1053" y="3835"/>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4" name="Google Shape;27864;p70"/>
            <p:cNvSpPr/>
            <p:nvPr/>
          </p:nvSpPr>
          <p:spPr>
            <a:xfrm rot="8706649" flipH="1">
              <a:off x="1057593" y="2457500"/>
              <a:ext cx="172302" cy="138141"/>
            </a:xfrm>
            <a:custGeom>
              <a:avLst/>
              <a:gdLst/>
              <a:ahLst/>
              <a:cxnLst/>
              <a:rect l="l" t="t" r="r" b="b"/>
              <a:pathLst>
                <a:path w="8075" h="6474" extrusionOk="0">
                  <a:moveTo>
                    <a:pt x="5460" y="0"/>
                  </a:moveTo>
                  <a:cubicBezTo>
                    <a:pt x="4515" y="0"/>
                    <a:pt x="3393" y="415"/>
                    <a:pt x="2404" y="1218"/>
                  </a:cubicBezTo>
                  <a:cubicBezTo>
                    <a:pt x="676" y="2596"/>
                    <a:pt x="1" y="4648"/>
                    <a:pt x="892" y="5755"/>
                  </a:cubicBezTo>
                  <a:cubicBezTo>
                    <a:pt x="1273" y="6240"/>
                    <a:pt x="1882" y="6473"/>
                    <a:pt x="2589" y="6473"/>
                  </a:cubicBezTo>
                  <a:cubicBezTo>
                    <a:pt x="3534" y="6473"/>
                    <a:pt x="4656" y="6057"/>
                    <a:pt x="5644" y="5269"/>
                  </a:cubicBezTo>
                  <a:cubicBezTo>
                    <a:pt x="7400" y="3865"/>
                    <a:pt x="8075" y="1839"/>
                    <a:pt x="7156" y="705"/>
                  </a:cubicBezTo>
                  <a:cubicBezTo>
                    <a:pt x="6775" y="232"/>
                    <a:pt x="6167" y="0"/>
                    <a:pt x="546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5" name="Google Shape;27865;p70"/>
            <p:cNvSpPr/>
            <p:nvPr/>
          </p:nvSpPr>
          <p:spPr>
            <a:xfrm rot="8706649" flipH="1">
              <a:off x="2844559" y="1929503"/>
              <a:ext cx="900048" cy="688911"/>
            </a:xfrm>
            <a:custGeom>
              <a:avLst/>
              <a:gdLst/>
              <a:ahLst/>
              <a:cxnLst/>
              <a:rect l="l" t="t" r="r" b="b"/>
              <a:pathLst>
                <a:path w="42181" h="32286" extrusionOk="0">
                  <a:moveTo>
                    <a:pt x="21469" y="1"/>
                  </a:moveTo>
                  <a:cubicBezTo>
                    <a:pt x="20878" y="1"/>
                    <a:pt x="20277" y="118"/>
                    <a:pt x="19686" y="362"/>
                  </a:cubicBezTo>
                  <a:cubicBezTo>
                    <a:pt x="15933" y="1874"/>
                    <a:pt x="16122" y="12756"/>
                    <a:pt x="16122" y="12756"/>
                  </a:cubicBezTo>
                  <a:cubicBezTo>
                    <a:pt x="16122" y="12756"/>
                    <a:pt x="12689" y="10764"/>
                    <a:pt x="9233" y="10764"/>
                  </a:cubicBezTo>
                  <a:cubicBezTo>
                    <a:pt x="7505" y="10764"/>
                    <a:pt x="5770" y="11262"/>
                    <a:pt x="4456" y="12756"/>
                  </a:cubicBezTo>
                  <a:cubicBezTo>
                    <a:pt x="1" y="17806"/>
                    <a:pt x="4888" y="23369"/>
                    <a:pt x="10208" y="23801"/>
                  </a:cubicBezTo>
                  <a:cubicBezTo>
                    <a:pt x="10208" y="23801"/>
                    <a:pt x="5455" y="27176"/>
                    <a:pt x="7157" y="30335"/>
                  </a:cubicBezTo>
                  <a:cubicBezTo>
                    <a:pt x="7902" y="31721"/>
                    <a:pt x="9107" y="32285"/>
                    <a:pt x="10557" y="32285"/>
                  </a:cubicBezTo>
                  <a:cubicBezTo>
                    <a:pt x="14306" y="32285"/>
                    <a:pt x="19690" y="28510"/>
                    <a:pt x="22981" y="25394"/>
                  </a:cubicBezTo>
                  <a:cubicBezTo>
                    <a:pt x="22981" y="25394"/>
                    <a:pt x="26747" y="27812"/>
                    <a:pt x="30726" y="27812"/>
                  </a:cubicBezTo>
                  <a:cubicBezTo>
                    <a:pt x="32811" y="27812"/>
                    <a:pt x="34954" y="27148"/>
                    <a:pt x="36644" y="25124"/>
                  </a:cubicBezTo>
                  <a:cubicBezTo>
                    <a:pt x="40398" y="20695"/>
                    <a:pt x="36131" y="15808"/>
                    <a:pt x="32270" y="15754"/>
                  </a:cubicBezTo>
                  <a:cubicBezTo>
                    <a:pt x="32270" y="15754"/>
                    <a:pt x="42180" y="10407"/>
                    <a:pt x="39075" y="5114"/>
                  </a:cubicBezTo>
                  <a:cubicBezTo>
                    <a:pt x="38340" y="3879"/>
                    <a:pt x="37294" y="3406"/>
                    <a:pt x="36124" y="3406"/>
                  </a:cubicBezTo>
                  <a:cubicBezTo>
                    <a:pt x="32307" y="3406"/>
                    <a:pt x="27166" y="8436"/>
                    <a:pt x="27166" y="8436"/>
                  </a:cubicBezTo>
                  <a:lnTo>
                    <a:pt x="27166" y="8436"/>
                  </a:lnTo>
                  <a:cubicBezTo>
                    <a:pt x="27484" y="3300"/>
                    <a:pt x="24609" y="1"/>
                    <a:pt x="2146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6" name="Google Shape;27866;p70"/>
            <p:cNvSpPr/>
            <p:nvPr/>
          </p:nvSpPr>
          <p:spPr>
            <a:xfrm rot="8706649" flipH="1">
              <a:off x="3074456" y="2115740"/>
              <a:ext cx="487482" cy="355935"/>
            </a:xfrm>
            <a:custGeom>
              <a:avLst/>
              <a:gdLst/>
              <a:ahLst/>
              <a:cxnLst/>
              <a:rect l="l" t="t" r="r" b="b"/>
              <a:pathLst>
                <a:path w="22846" h="16681" extrusionOk="0">
                  <a:moveTo>
                    <a:pt x="11871" y="0"/>
                  </a:moveTo>
                  <a:cubicBezTo>
                    <a:pt x="8994" y="0"/>
                    <a:pt x="9371" y="9965"/>
                    <a:pt x="9371" y="9965"/>
                  </a:cubicBezTo>
                  <a:cubicBezTo>
                    <a:pt x="9371" y="9965"/>
                    <a:pt x="6411" y="7685"/>
                    <a:pt x="3931" y="7685"/>
                  </a:cubicBezTo>
                  <a:cubicBezTo>
                    <a:pt x="3061" y="7685"/>
                    <a:pt x="2251" y="7965"/>
                    <a:pt x="1648" y="8722"/>
                  </a:cubicBezTo>
                  <a:cubicBezTo>
                    <a:pt x="1" y="10775"/>
                    <a:pt x="5132" y="13448"/>
                    <a:pt x="5132" y="13448"/>
                  </a:cubicBezTo>
                  <a:cubicBezTo>
                    <a:pt x="1825" y="15158"/>
                    <a:pt x="3401" y="16681"/>
                    <a:pt x="6377" y="16681"/>
                  </a:cubicBezTo>
                  <a:cubicBezTo>
                    <a:pt x="9039" y="16681"/>
                    <a:pt x="12821" y="15463"/>
                    <a:pt x="15231" y="12071"/>
                  </a:cubicBezTo>
                  <a:cubicBezTo>
                    <a:pt x="15231" y="12071"/>
                    <a:pt x="22846" y="6319"/>
                    <a:pt x="21145" y="4294"/>
                  </a:cubicBezTo>
                  <a:cubicBezTo>
                    <a:pt x="20909" y="4018"/>
                    <a:pt x="20617" y="3899"/>
                    <a:pt x="20288" y="3899"/>
                  </a:cubicBezTo>
                  <a:cubicBezTo>
                    <a:pt x="18197" y="3899"/>
                    <a:pt x="14610" y="8695"/>
                    <a:pt x="14610" y="8695"/>
                  </a:cubicBezTo>
                  <a:cubicBezTo>
                    <a:pt x="14610" y="8695"/>
                    <a:pt x="14799" y="54"/>
                    <a:pt x="11882" y="0"/>
                  </a:cubicBezTo>
                  <a:cubicBezTo>
                    <a:pt x="11879" y="0"/>
                    <a:pt x="11875" y="0"/>
                    <a:pt x="118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7" name="Google Shape;27867;p70"/>
            <p:cNvSpPr/>
            <p:nvPr/>
          </p:nvSpPr>
          <p:spPr>
            <a:xfrm rot="8706649" flipH="1">
              <a:off x="3204270" y="2237487"/>
              <a:ext cx="91646" cy="61090"/>
            </a:xfrm>
            <a:custGeom>
              <a:avLst/>
              <a:gdLst/>
              <a:ahLst/>
              <a:cxnLst/>
              <a:rect l="l" t="t" r="r" b="b"/>
              <a:pathLst>
                <a:path w="4295" h="2863" fill="none" extrusionOk="0">
                  <a:moveTo>
                    <a:pt x="1" y="2188"/>
                  </a:moveTo>
                  <a:lnTo>
                    <a:pt x="3781" y="2863"/>
                  </a:lnTo>
                  <a:lnTo>
                    <a:pt x="4294"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8" name="Google Shape;27868;p70"/>
            <p:cNvSpPr/>
            <p:nvPr/>
          </p:nvSpPr>
          <p:spPr>
            <a:xfrm rot="8706649" flipH="1">
              <a:off x="3271188" y="2205776"/>
              <a:ext cx="44959" cy="48991"/>
            </a:xfrm>
            <a:custGeom>
              <a:avLst/>
              <a:gdLst/>
              <a:ahLst/>
              <a:cxnLst/>
              <a:rect l="l" t="t" r="r" b="b"/>
              <a:pathLst>
                <a:path w="2107" h="2296" fill="none" extrusionOk="0">
                  <a:moveTo>
                    <a:pt x="2107" y="1"/>
                  </a:moveTo>
                  <a:lnTo>
                    <a:pt x="0" y="2296"/>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9" name="Google Shape;27869;p70"/>
            <p:cNvSpPr/>
            <p:nvPr/>
          </p:nvSpPr>
          <p:spPr>
            <a:xfrm rot="8706649" flipH="1">
              <a:off x="2977316" y="2598617"/>
              <a:ext cx="172302" cy="111212"/>
            </a:xfrm>
            <a:custGeom>
              <a:avLst/>
              <a:gdLst/>
              <a:ahLst/>
              <a:cxnLst/>
              <a:rect l="l" t="t" r="r" b="b"/>
              <a:pathLst>
                <a:path w="8075" h="5212" extrusionOk="0">
                  <a:moveTo>
                    <a:pt x="4024" y="0"/>
                  </a:moveTo>
                  <a:cubicBezTo>
                    <a:pt x="1810" y="0"/>
                    <a:pt x="0" y="1161"/>
                    <a:pt x="0" y="2593"/>
                  </a:cubicBezTo>
                  <a:cubicBezTo>
                    <a:pt x="0" y="4051"/>
                    <a:pt x="1810" y="5212"/>
                    <a:pt x="4024" y="5212"/>
                  </a:cubicBezTo>
                  <a:cubicBezTo>
                    <a:pt x="6265" y="5212"/>
                    <a:pt x="8074" y="4051"/>
                    <a:pt x="8074" y="2593"/>
                  </a:cubicBezTo>
                  <a:cubicBezTo>
                    <a:pt x="8074" y="1161"/>
                    <a:pt x="6265" y="0"/>
                    <a:pt x="402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0" name="Google Shape;27870;p70"/>
            <p:cNvSpPr/>
            <p:nvPr/>
          </p:nvSpPr>
          <p:spPr>
            <a:xfrm rot="8706649" flipH="1">
              <a:off x="3166429" y="2586265"/>
              <a:ext cx="99711" cy="74511"/>
            </a:xfrm>
            <a:custGeom>
              <a:avLst/>
              <a:gdLst/>
              <a:ahLst/>
              <a:cxnLst/>
              <a:rect l="l" t="t" r="r" b="b"/>
              <a:pathLst>
                <a:path w="4673" h="3492" extrusionOk="0">
                  <a:moveTo>
                    <a:pt x="1534" y="0"/>
                  </a:moveTo>
                  <a:cubicBezTo>
                    <a:pt x="1063" y="0"/>
                    <a:pt x="669" y="162"/>
                    <a:pt x="460" y="490"/>
                  </a:cubicBezTo>
                  <a:cubicBezTo>
                    <a:pt x="1" y="1138"/>
                    <a:pt x="460" y="2245"/>
                    <a:pt x="1513" y="2947"/>
                  </a:cubicBezTo>
                  <a:cubicBezTo>
                    <a:pt x="2041" y="3309"/>
                    <a:pt x="2619" y="3491"/>
                    <a:pt x="3119" y="3491"/>
                  </a:cubicBezTo>
                  <a:cubicBezTo>
                    <a:pt x="3589" y="3491"/>
                    <a:pt x="3990" y="3329"/>
                    <a:pt x="4213" y="3001"/>
                  </a:cubicBezTo>
                  <a:cubicBezTo>
                    <a:pt x="4672" y="2353"/>
                    <a:pt x="4186" y="1246"/>
                    <a:pt x="3160" y="544"/>
                  </a:cubicBezTo>
                  <a:cubicBezTo>
                    <a:pt x="2618" y="183"/>
                    <a:pt x="2033" y="0"/>
                    <a:pt x="153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1" name="Google Shape;27871;p70"/>
            <p:cNvSpPr/>
            <p:nvPr/>
          </p:nvSpPr>
          <p:spPr>
            <a:xfrm rot="8706649" flipH="1">
              <a:off x="6321436" y="2186744"/>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2" name="Google Shape;27872;p70"/>
            <p:cNvSpPr/>
            <p:nvPr/>
          </p:nvSpPr>
          <p:spPr>
            <a:xfrm rot="8706649" flipH="1">
              <a:off x="6536600" y="2441656"/>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3" name="Google Shape;27873;p70"/>
            <p:cNvSpPr/>
            <p:nvPr/>
          </p:nvSpPr>
          <p:spPr>
            <a:xfrm rot="8706649" flipH="1">
              <a:off x="6685794" y="2522366"/>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4" name="Google Shape;27874;p70"/>
            <p:cNvSpPr/>
            <p:nvPr/>
          </p:nvSpPr>
          <p:spPr>
            <a:xfrm rot="8706649" flipH="1">
              <a:off x="6720387" y="2505336"/>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5" name="Google Shape;27875;p70"/>
            <p:cNvSpPr/>
            <p:nvPr/>
          </p:nvSpPr>
          <p:spPr>
            <a:xfrm rot="8706649" flipH="1">
              <a:off x="6743314" y="2918818"/>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6" name="Google Shape;27876;p70"/>
            <p:cNvSpPr/>
            <p:nvPr/>
          </p:nvSpPr>
          <p:spPr>
            <a:xfrm rot="8706649" flipH="1">
              <a:off x="6894070" y="2823332"/>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7" name="Google Shape;27877;p70"/>
            <p:cNvSpPr/>
            <p:nvPr/>
          </p:nvSpPr>
          <p:spPr>
            <a:xfrm rot="8706649" flipH="1">
              <a:off x="3052320" y="2866405"/>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8" name="Google Shape;27878;p70"/>
            <p:cNvSpPr/>
            <p:nvPr/>
          </p:nvSpPr>
          <p:spPr>
            <a:xfrm rot="8706649" flipH="1">
              <a:off x="3242814" y="3091492"/>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9" name="Google Shape;27879;p70"/>
            <p:cNvSpPr/>
            <p:nvPr/>
          </p:nvSpPr>
          <p:spPr>
            <a:xfrm rot="8706649" flipH="1">
              <a:off x="3425544" y="3241102"/>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0" name="Google Shape;27880;p70"/>
            <p:cNvSpPr/>
            <p:nvPr/>
          </p:nvSpPr>
          <p:spPr>
            <a:xfrm rot="8706649" flipH="1">
              <a:off x="3481096" y="3298928"/>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1" name="Google Shape;27881;p70"/>
            <p:cNvSpPr/>
            <p:nvPr/>
          </p:nvSpPr>
          <p:spPr>
            <a:xfrm rot="8706649" flipH="1">
              <a:off x="3511020" y="3276486"/>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2" name="Google Shape;27882;p70"/>
            <p:cNvSpPr/>
            <p:nvPr/>
          </p:nvSpPr>
          <p:spPr>
            <a:xfrm rot="8706649" flipH="1">
              <a:off x="3709674" y="2851763"/>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3" name="Google Shape;27883;p70"/>
            <p:cNvSpPr/>
            <p:nvPr/>
          </p:nvSpPr>
          <p:spPr>
            <a:xfrm rot="8706649" flipH="1">
              <a:off x="3874282" y="2903177"/>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4" name="Google Shape;27884;p70"/>
            <p:cNvSpPr/>
            <p:nvPr/>
          </p:nvSpPr>
          <p:spPr>
            <a:xfrm rot="8706649" flipH="1">
              <a:off x="4709553" y="2418557"/>
              <a:ext cx="1019304" cy="758984"/>
            </a:xfrm>
            <a:custGeom>
              <a:avLst/>
              <a:gdLst/>
              <a:ahLst/>
              <a:cxnLst/>
              <a:rect l="l" t="t" r="r" b="b"/>
              <a:pathLst>
                <a:path w="47770" h="35570" extrusionOk="0">
                  <a:moveTo>
                    <a:pt x="22474" y="0"/>
                  </a:moveTo>
                  <a:cubicBezTo>
                    <a:pt x="22138" y="0"/>
                    <a:pt x="21794" y="49"/>
                    <a:pt x="21442" y="152"/>
                  </a:cubicBezTo>
                  <a:cubicBezTo>
                    <a:pt x="16581" y="1611"/>
                    <a:pt x="18120" y="10873"/>
                    <a:pt x="18120" y="10873"/>
                  </a:cubicBezTo>
                  <a:cubicBezTo>
                    <a:pt x="18120" y="10873"/>
                    <a:pt x="15168" y="7330"/>
                    <a:pt x="11167" y="7330"/>
                  </a:cubicBezTo>
                  <a:cubicBezTo>
                    <a:pt x="9826" y="7330"/>
                    <a:pt x="8366" y="7728"/>
                    <a:pt x="6860" y="8793"/>
                  </a:cubicBezTo>
                  <a:cubicBezTo>
                    <a:pt x="1" y="13681"/>
                    <a:pt x="2863" y="20270"/>
                    <a:pt x="8102" y="21890"/>
                  </a:cubicBezTo>
                  <a:cubicBezTo>
                    <a:pt x="8102" y="21890"/>
                    <a:pt x="2539" y="25536"/>
                    <a:pt x="3781" y="29532"/>
                  </a:cubicBezTo>
                  <a:cubicBezTo>
                    <a:pt x="4525" y="31898"/>
                    <a:pt x="6921" y="33086"/>
                    <a:pt x="9680" y="33086"/>
                  </a:cubicBezTo>
                  <a:cubicBezTo>
                    <a:pt x="12431" y="33086"/>
                    <a:pt x="15545" y="31905"/>
                    <a:pt x="17742" y="29532"/>
                  </a:cubicBezTo>
                  <a:cubicBezTo>
                    <a:pt x="17742" y="29532"/>
                    <a:pt x="19411" y="35569"/>
                    <a:pt x="23381" y="35569"/>
                  </a:cubicBezTo>
                  <a:cubicBezTo>
                    <a:pt x="23814" y="35569"/>
                    <a:pt x="24274" y="35497"/>
                    <a:pt x="24763" y="35338"/>
                  </a:cubicBezTo>
                  <a:cubicBezTo>
                    <a:pt x="29732" y="33718"/>
                    <a:pt x="28706" y="27237"/>
                    <a:pt x="28706" y="27237"/>
                  </a:cubicBezTo>
                  <a:lnTo>
                    <a:pt x="28706" y="27237"/>
                  </a:lnTo>
                  <a:cubicBezTo>
                    <a:pt x="28706" y="27237"/>
                    <a:pt x="31192" y="27942"/>
                    <a:pt x="34211" y="27942"/>
                  </a:cubicBezTo>
                  <a:cubicBezTo>
                    <a:pt x="37556" y="27942"/>
                    <a:pt x="41556" y="27077"/>
                    <a:pt x="43557" y="23429"/>
                  </a:cubicBezTo>
                  <a:cubicBezTo>
                    <a:pt x="47770" y="15787"/>
                    <a:pt x="36807" y="15031"/>
                    <a:pt x="36807" y="15031"/>
                  </a:cubicBezTo>
                  <a:cubicBezTo>
                    <a:pt x="36807" y="15031"/>
                    <a:pt x="43854" y="6741"/>
                    <a:pt x="41073" y="3690"/>
                  </a:cubicBezTo>
                  <a:cubicBezTo>
                    <a:pt x="40594" y="3159"/>
                    <a:pt x="39935" y="2939"/>
                    <a:pt x="39174" y="2939"/>
                  </a:cubicBezTo>
                  <a:cubicBezTo>
                    <a:pt x="35563" y="2939"/>
                    <a:pt x="29651" y="7875"/>
                    <a:pt x="29651" y="7875"/>
                  </a:cubicBezTo>
                  <a:cubicBezTo>
                    <a:pt x="29651" y="7875"/>
                    <a:pt x="26770" y="0"/>
                    <a:pt x="2247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5" name="Google Shape;27885;p70"/>
            <p:cNvSpPr/>
            <p:nvPr/>
          </p:nvSpPr>
          <p:spPr>
            <a:xfrm rot="8706649" flipH="1">
              <a:off x="4884811" y="2666199"/>
              <a:ext cx="624044" cy="406975"/>
            </a:xfrm>
            <a:custGeom>
              <a:avLst/>
              <a:gdLst/>
              <a:ahLst/>
              <a:cxnLst/>
              <a:rect l="l" t="t" r="r" b="b"/>
              <a:pathLst>
                <a:path w="29246" h="19073" extrusionOk="0">
                  <a:moveTo>
                    <a:pt x="16264" y="1"/>
                  </a:moveTo>
                  <a:cubicBezTo>
                    <a:pt x="15956" y="1"/>
                    <a:pt x="15652" y="87"/>
                    <a:pt x="15366" y="269"/>
                  </a:cubicBezTo>
                  <a:cubicBezTo>
                    <a:pt x="13259" y="1592"/>
                    <a:pt x="13340" y="8937"/>
                    <a:pt x="13340" y="8937"/>
                  </a:cubicBezTo>
                  <a:cubicBezTo>
                    <a:pt x="13340" y="8937"/>
                    <a:pt x="9251" y="6007"/>
                    <a:pt x="5918" y="6007"/>
                  </a:cubicBezTo>
                  <a:cubicBezTo>
                    <a:pt x="4875" y="6007"/>
                    <a:pt x="3907" y="6294"/>
                    <a:pt x="3160" y="7047"/>
                  </a:cubicBezTo>
                  <a:cubicBezTo>
                    <a:pt x="1" y="10179"/>
                    <a:pt x="9398" y="13042"/>
                    <a:pt x="9398" y="13042"/>
                  </a:cubicBezTo>
                  <a:cubicBezTo>
                    <a:pt x="9398" y="13042"/>
                    <a:pt x="4105" y="16066"/>
                    <a:pt x="6104" y="17902"/>
                  </a:cubicBezTo>
                  <a:cubicBezTo>
                    <a:pt x="6492" y="18254"/>
                    <a:pt x="7051" y="18395"/>
                    <a:pt x="7700" y="18395"/>
                  </a:cubicBezTo>
                  <a:cubicBezTo>
                    <a:pt x="10393" y="18395"/>
                    <a:pt x="14637" y="15958"/>
                    <a:pt x="14637" y="15958"/>
                  </a:cubicBezTo>
                  <a:cubicBezTo>
                    <a:pt x="14637" y="15958"/>
                    <a:pt x="17034" y="19072"/>
                    <a:pt x="19472" y="19072"/>
                  </a:cubicBezTo>
                  <a:cubicBezTo>
                    <a:pt x="19833" y="19072"/>
                    <a:pt x="20195" y="19004"/>
                    <a:pt x="20550" y="18847"/>
                  </a:cubicBezTo>
                  <a:cubicBezTo>
                    <a:pt x="24250" y="17227"/>
                    <a:pt x="20550" y="12286"/>
                    <a:pt x="20550" y="12286"/>
                  </a:cubicBezTo>
                  <a:cubicBezTo>
                    <a:pt x="20550" y="12286"/>
                    <a:pt x="29245" y="8856"/>
                    <a:pt x="28516" y="5589"/>
                  </a:cubicBezTo>
                  <a:cubicBezTo>
                    <a:pt x="28360" y="4921"/>
                    <a:pt x="27792" y="4664"/>
                    <a:pt x="27010" y="4664"/>
                  </a:cubicBezTo>
                  <a:cubicBezTo>
                    <a:pt x="24408" y="4664"/>
                    <a:pt x="19443" y="7506"/>
                    <a:pt x="19443" y="7506"/>
                  </a:cubicBezTo>
                  <a:cubicBezTo>
                    <a:pt x="20281" y="3362"/>
                    <a:pt x="18189" y="1"/>
                    <a:pt x="16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6" name="Google Shape;27886;p70"/>
            <p:cNvSpPr/>
            <p:nvPr/>
          </p:nvSpPr>
          <p:spPr>
            <a:xfrm rot="8706649" flipH="1">
              <a:off x="5130449" y="2834488"/>
              <a:ext cx="102571" cy="94505"/>
            </a:xfrm>
            <a:custGeom>
              <a:avLst/>
              <a:gdLst/>
              <a:ahLst/>
              <a:cxnLst/>
              <a:rect l="l" t="t" r="r" b="b"/>
              <a:pathLst>
                <a:path w="4807" h="4429" fill="none" extrusionOk="0">
                  <a:moveTo>
                    <a:pt x="4807" y="0"/>
                  </a:moveTo>
                  <a:lnTo>
                    <a:pt x="4807" y="4429"/>
                  </a:lnTo>
                  <a:lnTo>
                    <a:pt x="0" y="3348"/>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7" name="Google Shape;27887;p70"/>
            <p:cNvSpPr/>
            <p:nvPr/>
          </p:nvSpPr>
          <p:spPr>
            <a:xfrm rot="8706649" flipH="1">
              <a:off x="5135733" y="2788377"/>
              <a:ext cx="116419" cy="84711"/>
            </a:xfrm>
            <a:custGeom>
              <a:avLst/>
              <a:gdLst/>
              <a:ahLst/>
              <a:cxnLst/>
              <a:rect l="l" t="t" r="r" b="b"/>
              <a:pathLst>
                <a:path w="5456" h="3970" fill="none" extrusionOk="0">
                  <a:moveTo>
                    <a:pt x="0" y="3970"/>
                  </a:moveTo>
                  <a:lnTo>
                    <a:pt x="3295" y="2566"/>
                  </a:lnTo>
                  <a:lnTo>
                    <a:pt x="5455"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8" name="Google Shape;27888;p70"/>
            <p:cNvSpPr/>
            <p:nvPr/>
          </p:nvSpPr>
          <p:spPr>
            <a:xfrm rot="8706649" flipH="1">
              <a:off x="5162778" y="2447972"/>
              <a:ext cx="77819" cy="49290"/>
            </a:xfrm>
            <a:custGeom>
              <a:avLst/>
              <a:gdLst/>
              <a:ahLst/>
              <a:cxnLst/>
              <a:rect l="l" t="t" r="r" b="b"/>
              <a:pathLst>
                <a:path w="3647" h="2310" extrusionOk="0">
                  <a:moveTo>
                    <a:pt x="1763" y="1"/>
                  </a:moveTo>
                  <a:cubicBezTo>
                    <a:pt x="858" y="1"/>
                    <a:pt x="106" y="443"/>
                    <a:pt x="55" y="1031"/>
                  </a:cubicBezTo>
                  <a:cubicBezTo>
                    <a:pt x="1" y="1652"/>
                    <a:pt x="757" y="2219"/>
                    <a:pt x="1756" y="2300"/>
                  </a:cubicBezTo>
                  <a:cubicBezTo>
                    <a:pt x="1831" y="2307"/>
                    <a:pt x="1905" y="2310"/>
                    <a:pt x="1978" y="2310"/>
                  </a:cubicBezTo>
                  <a:cubicBezTo>
                    <a:pt x="2852" y="2310"/>
                    <a:pt x="3567" y="1872"/>
                    <a:pt x="3592" y="1274"/>
                  </a:cubicBezTo>
                  <a:cubicBezTo>
                    <a:pt x="3646" y="653"/>
                    <a:pt x="2890" y="86"/>
                    <a:pt x="1918" y="5"/>
                  </a:cubicBezTo>
                  <a:cubicBezTo>
                    <a:pt x="1866" y="2"/>
                    <a:pt x="1814" y="1"/>
                    <a:pt x="17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9" name="Google Shape;27889;p70"/>
            <p:cNvSpPr/>
            <p:nvPr/>
          </p:nvSpPr>
          <p:spPr>
            <a:xfrm rot="8706649" flipH="1">
              <a:off x="3776339" y="1330164"/>
              <a:ext cx="1047470" cy="671350"/>
            </a:xfrm>
            <a:custGeom>
              <a:avLst/>
              <a:gdLst/>
              <a:ahLst/>
              <a:cxnLst/>
              <a:rect l="l" t="t" r="r" b="b"/>
              <a:pathLst>
                <a:path w="49090" h="31463" extrusionOk="0">
                  <a:moveTo>
                    <a:pt x="29687" y="1"/>
                  </a:moveTo>
                  <a:cubicBezTo>
                    <a:pt x="25013" y="1"/>
                    <a:pt x="20091" y="6820"/>
                    <a:pt x="20091" y="6820"/>
                  </a:cubicBezTo>
                  <a:cubicBezTo>
                    <a:pt x="20091" y="6820"/>
                    <a:pt x="16576" y="4156"/>
                    <a:pt x="12585" y="4156"/>
                  </a:cubicBezTo>
                  <a:cubicBezTo>
                    <a:pt x="11068" y="4156"/>
                    <a:pt x="9481" y="4541"/>
                    <a:pt x="7993" y="5605"/>
                  </a:cubicBezTo>
                  <a:cubicBezTo>
                    <a:pt x="756" y="10817"/>
                    <a:pt x="7993" y="16217"/>
                    <a:pt x="7993" y="16217"/>
                  </a:cubicBezTo>
                  <a:cubicBezTo>
                    <a:pt x="7993" y="16217"/>
                    <a:pt x="0" y="21699"/>
                    <a:pt x="4267" y="25749"/>
                  </a:cubicBezTo>
                  <a:cubicBezTo>
                    <a:pt x="5229" y="26672"/>
                    <a:pt x="6663" y="27023"/>
                    <a:pt x="8286" y="27023"/>
                  </a:cubicBezTo>
                  <a:cubicBezTo>
                    <a:pt x="13408" y="27023"/>
                    <a:pt x="20414" y="23535"/>
                    <a:pt x="20415" y="23535"/>
                  </a:cubicBezTo>
                  <a:lnTo>
                    <a:pt x="20415" y="23535"/>
                  </a:lnTo>
                  <a:cubicBezTo>
                    <a:pt x="18732" y="27487"/>
                    <a:pt x="19721" y="31463"/>
                    <a:pt x="24746" y="31463"/>
                  </a:cubicBezTo>
                  <a:cubicBezTo>
                    <a:pt x="25043" y="31463"/>
                    <a:pt x="25355" y="31449"/>
                    <a:pt x="25680" y="31420"/>
                  </a:cubicBezTo>
                  <a:cubicBezTo>
                    <a:pt x="33754" y="30718"/>
                    <a:pt x="35078" y="18323"/>
                    <a:pt x="35078" y="18323"/>
                  </a:cubicBezTo>
                  <a:cubicBezTo>
                    <a:pt x="35078" y="18323"/>
                    <a:pt x="48552" y="16298"/>
                    <a:pt x="48930" y="8872"/>
                  </a:cubicBezTo>
                  <a:cubicBezTo>
                    <a:pt x="49089" y="5500"/>
                    <a:pt x="45892" y="4577"/>
                    <a:pt x="42344" y="4577"/>
                  </a:cubicBezTo>
                  <a:cubicBezTo>
                    <a:pt x="38050" y="4577"/>
                    <a:pt x="33241" y="5929"/>
                    <a:pt x="33241" y="5929"/>
                  </a:cubicBezTo>
                  <a:cubicBezTo>
                    <a:pt x="33241" y="5929"/>
                    <a:pt x="34808" y="393"/>
                    <a:pt x="30055" y="15"/>
                  </a:cubicBezTo>
                  <a:cubicBezTo>
                    <a:pt x="29932" y="5"/>
                    <a:pt x="29810" y="1"/>
                    <a:pt x="2968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0" name="Google Shape;27890;p70"/>
            <p:cNvSpPr/>
            <p:nvPr/>
          </p:nvSpPr>
          <p:spPr>
            <a:xfrm rot="8706649" flipH="1">
              <a:off x="4079836" y="1598914"/>
              <a:ext cx="552541" cy="275193"/>
            </a:xfrm>
            <a:custGeom>
              <a:avLst/>
              <a:gdLst/>
              <a:ahLst/>
              <a:cxnLst/>
              <a:rect l="l" t="t" r="r" b="b"/>
              <a:pathLst>
                <a:path w="25895" h="12897" extrusionOk="0">
                  <a:moveTo>
                    <a:pt x="17047" y="1"/>
                  </a:moveTo>
                  <a:cubicBezTo>
                    <a:pt x="13655" y="1"/>
                    <a:pt x="11529" y="7751"/>
                    <a:pt x="11529" y="7751"/>
                  </a:cubicBezTo>
                  <a:cubicBezTo>
                    <a:pt x="11529" y="7751"/>
                    <a:pt x="8839" y="2807"/>
                    <a:pt x="6174" y="2807"/>
                  </a:cubicBezTo>
                  <a:cubicBezTo>
                    <a:pt x="5951" y="2807"/>
                    <a:pt x="5729" y="2842"/>
                    <a:pt x="5507" y="2917"/>
                  </a:cubicBezTo>
                  <a:cubicBezTo>
                    <a:pt x="2645" y="3862"/>
                    <a:pt x="6453" y="8507"/>
                    <a:pt x="6453" y="8507"/>
                  </a:cubicBezTo>
                  <a:cubicBezTo>
                    <a:pt x="5107" y="7971"/>
                    <a:pt x="3980" y="7748"/>
                    <a:pt x="3102" y="7748"/>
                  </a:cubicBezTo>
                  <a:cubicBezTo>
                    <a:pt x="0" y="7748"/>
                    <a:pt x="7" y="10538"/>
                    <a:pt x="4427" y="12179"/>
                  </a:cubicBezTo>
                  <a:cubicBezTo>
                    <a:pt x="5788" y="12685"/>
                    <a:pt x="7335" y="12896"/>
                    <a:pt x="8938" y="12896"/>
                  </a:cubicBezTo>
                  <a:cubicBezTo>
                    <a:pt x="14016" y="12896"/>
                    <a:pt x="19669" y="10776"/>
                    <a:pt x="21844" y="9155"/>
                  </a:cubicBezTo>
                  <a:cubicBezTo>
                    <a:pt x="24680" y="6995"/>
                    <a:pt x="25895" y="4267"/>
                    <a:pt x="23600" y="3862"/>
                  </a:cubicBezTo>
                  <a:cubicBezTo>
                    <a:pt x="23487" y="3844"/>
                    <a:pt x="23369" y="3835"/>
                    <a:pt x="23246" y="3835"/>
                  </a:cubicBezTo>
                  <a:cubicBezTo>
                    <a:pt x="20887" y="3835"/>
                    <a:pt x="16741" y="7103"/>
                    <a:pt x="16741" y="7103"/>
                  </a:cubicBezTo>
                  <a:cubicBezTo>
                    <a:pt x="16741" y="7103"/>
                    <a:pt x="20467" y="28"/>
                    <a:pt x="17065" y="1"/>
                  </a:cubicBezTo>
                  <a:cubicBezTo>
                    <a:pt x="17059" y="1"/>
                    <a:pt x="17053" y="1"/>
                    <a:pt x="170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1" name="Google Shape;27891;p70"/>
            <p:cNvSpPr/>
            <p:nvPr/>
          </p:nvSpPr>
          <p:spPr>
            <a:xfrm rot="8706649" flipH="1">
              <a:off x="4260993" y="1697602"/>
              <a:ext cx="108929" cy="80102"/>
            </a:xfrm>
            <a:custGeom>
              <a:avLst/>
              <a:gdLst/>
              <a:ahLst/>
              <a:cxnLst/>
              <a:rect l="l" t="t" r="r" b="b"/>
              <a:pathLst>
                <a:path w="5105" h="3754" fill="none" extrusionOk="0">
                  <a:moveTo>
                    <a:pt x="1" y="1189"/>
                  </a:moveTo>
                  <a:lnTo>
                    <a:pt x="3241" y="3754"/>
                  </a:lnTo>
                  <a:lnTo>
                    <a:pt x="5104"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2" name="Google Shape;27892;p70"/>
            <p:cNvSpPr/>
            <p:nvPr/>
          </p:nvSpPr>
          <p:spPr>
            <a:xfrm rot="8706649" flipH="1">
              <a:off x="4244626" y="1715230"/>
              <a:ext cx="69177" cy="10391"/>
            </a:xfrm>
            <a:custGeom>
              <a:avLst/>
              <a:gdLst/>
              <a:ahLst/>
              <a:cxnLst/>
              <a:rect l="l" t="t" r="r" b="b"/>
              <a:pathLst>
                <a:path w="3242" h="487" fill="none" extrusionOk="0">
                  <a:moveTo>
                    <a:pt x="1" y="1"/>
                  </a:moveTo>
                  <a:lnTo>
                    <a:pt x="3241" y="487"/>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3" name="Google Shape;27893;p70"/>
            <p:cNvSpPr/>
            <p:nvPr/>
          </p:nvSpPr>
          <p:spPr>
            <a:xfrm rot="8706649" flipH="1">
              <a:off x="4382329" y="1288229"/>
              <a:ext cx="107777" cy="141043"/>
            </a:xfrm>
            <a:custGeom>
              <a:avLst/>
              <a:gdLst/>
              <a:ahLst/>
              <a:cxnLst/>
              <a:rect l="l" t="t" r="r" b="b"/>
              <a:pathLst>
                <a:path w="5051" h="6610" extrusionOk="0">
                  <a:moveTo>
                    <a:pt x="2960" y="0"/>
                  </a:moveTo>
                  <a:cubicBezTo>
                    <a:pt x="1877" y="0"/>
                    <a:pt x="797" y="1152"/>
                    <a:pt x="406" y="2792"/>
                  </a:cubicBezTo>
                  <a:cubicBezTo>
                    <a:pt x="1" y="4601"/>
                    <a:pt x="595" y="6303"/>
                    <a:pt x="1756" y="6573"/>
                  </a:cubicBezTo>
                  <a:cubicBezTo>
                    <a:pt x="1863" y="6597"/>
                    <a:pt x="1971" y="6609"/>
                    <a:pt x="2079" y="6609"/>
                  </a:cubicBezTo>
                  <a:cubicBezTo>
                    <a:pt x="3148" y="6609"/>
                    <a:pt x="4253" y="5434"/>
                    <a:pt x="4645" y="3791"/>
                  </a:cubicBezTo>
                  <a:cubicBezTo>
                    <a:pt x="5050" y="1982"/>
                    <a:pt x="4456" y="281"/>
                    <a:pt x="3295" y="38"/>
                  </a:cubicBezTo>
                  <a:cubicBezTo>
                    <a:pt x="3184" y="13"/>
                    <a:pt x="3072" y="0"/>
                    <a:pt x="296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4" name="Google Shape;27894;p70"/>
            <p:cNvSpPr/>
            <p:nvPr/>
          </p:nvSpPr>
          <p:spPr>
            <a:xfrm rot="8706649" flipH="1">
              <a:off x="4657760" y="1728313"/>
              <a:ext cx="80699" cy="53323"/>
            </a:xfrm>
            <a:custGeom>
              <a:avLst/>
              <a:gdLst/>
              <a:ahLst/>
              <a:cxnLst/>
              <a:rect l="l" t="t" r="r" b="b"/>
              <a:pathLst>
                <a:path w="3782" h="2499" extrusionOk="0">
                  <a:moveTo>
                    <a:pt x="2364" y="0"/>
                  </a:moveTo>
                  <a:cubicBezTo>
                    <a:pt x="2087" y="0"/>
                    <a:pt x="1786" y="54"/>
                    <a:pt x="1486" y="169"/>
                  </a:cubicBezTo>
                  <a:cubicBezTo>
                    <a:pt x="568" y="520"/>
                    <a:pt x="1" y="1276"/>
                    <a:pt x="244" y="1870"/>
                  </a:cubicBezTo>
                  <a:cubicBezTo>
                    <a:pt x="389" y="2270"/>
                    <a:pt x="852" y="2499"/>
                    <a:pt x="1419" y="2499"/>
                  </a:cubicBezTo>
                  <a:cubicBezTo>
                    <a:pt x="1695" y="2499"/>
                    <a:pt x="1995" y="2444"/>
                    <a:pt x="2296" y="2330"/>
                  </a:cubicBezTo>
                  <a:cubicBezTo>
                    <a:pt x="3214" y="1978"/>
                    <a:pt x="3781" y="1222"/>
                    <a:pt x="3565" y="628"/>
                  </a:cubicBezTo>
                  <a:cubicBezTo>
                    <a:pt x="3402" y="229"/>
                    <a:pt x="2933" y="0"/>
                    <a:pt x="23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5" name="Google Shape;27895;p70"/>
            <p:cNvSpPr/>
            <p:nvPr/>
          </p:nvSpPr>
          <p:spPr>
            <a:xfrm rot="8706649" flipH="1">
              <a:off x="3809183" y="4060638"/>
              <a:ext cx="420204" cy="365025"/>
            </a:xfrm>
            <a:custGeom>
              <a:avLst/>
              <a:gdLst/>
              <a:ahLst/>
              <a:cxnLst/>
              <a:rect l="l" t="t" r="r" b="b"/>
              <a:pathLst>
                <a:path w="19693" h="17107" extrusionOk="0">
                  <a:moveTo>
                    <a:pt x="12132" y="1"/>
                  </a:moveTo>
                  <a:cubicBezTo>
                    <a:pt x="7382" y="1"/>
                    <a:pt x="1" y="12434"/>
                    <a:pt x="4880" y="16522"/>
                  </a:cubicBezTo>
                  <a:cubicBezTo>
                    <a:pt x="5360" y="16924"/>
                    <a:pt x="5891" y="17106"/>
                    <a:pt x="6453" y="17106"/>
                  </a:cubicBezTo>
                  <a:cubicBezTo>
                    <a:pt x="11738" y="17106"/>
                    <a:pt x="19693" y="975"/>
                    <a:pt x="12468" y="23"/>
                  </a:cubicBezTo>
                  <a:cubicBezTo>
                    <a:pt x="12357" y="8"/>
                    <a:pt x="12245" y="1"/>
                    <a:pt x="12132"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6" name="Google Shape;27896;p70"/>
            <p:cNvSpPr/>
            <p:nvPr/>
          </p:nvSpPr>
          <p:spPr>
            <a:xfrm rot="8706649" flipH="1">
              <a:off x="3965149" y="4129819"/>
              <a:ext cx="172878" cy="242610"/>
            </a:xfrm>
            <a:custGeom>
              <a:avLst/>
              <a:gdLst/>
              <a:ahLst/>
              <a:cxnLst/>
              <a:rect l="l" t="t" r="r" b="b"/>
              <a:pathLst>
                <a:path w="8102" h="11370" fill="none" extrusionOk="0">
                  <a:moveTo>
                    <a:pt x="8102" y="1"/>
                  </a:moveTo>
                  <a:cubicBezTo>
                    <a:pt x="1540" y="1810"/>
                    <a:pt x="1" y="11369"/>
                    <a:pt x="1" y="11369"/>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7" name="Google Shape;27897;p70"/>
            <p:cNvSpPr/>
            <p:nvPr/>
          </p:nvSpPr>
          <p:spPr>
            <a:xfrm rot="8706649" flipH="1">
              <a:off x="3829055" y="4094606"/>
              <a:ext cx="246622" cy="248051"/>
            </a:xfrm>
            <a:custGeom>
              <a:avLst/>
              <a:gdLst/>
              <a:ahLst/>
              <a:cxnLst/>
              <a:rect l="l" t="t" r="r" b="b"/>
              <a:pathLst>
                <a:path w="11558" h="11625" extrusionOk="0">
                  <a:moveTo>
                    <a:pt x="3430" y="0"/>
                  </a:moveTo>
                  <a:cubicBezTo>
                    <a:pt x="1107" y="3862"/>
                    <a:pt x="0" y="8776"/>
                    <a:pt x="2728" y="11045"/>
                  </a:cubicBezTo>
                  <a:cubicBezTo>
                    <a:pt x="3207" y="11443"/>
                    <a:pt x="3738" y="11624"/>
                    <a:pt x="4298" y="11624"/>
                  </a:cubicBezTo>
                  <a:cubicBezTo>
                    <a:pt x="6735" y="11624"/>
                    <a:pt x="9735" y="8205"/>
                    <a:pt x="11558" y="4429"/>
                  </a:cubicBezTo>
                  <a:cubicBezTo>
                    <a:pt x="11509" y="4426"/>
                    <a:pt x="11459" y="4425"/>
                    <a:pt x="11409" y="4425"/>
                  </a:cubicBezTo>
                  <a:cubicBezTo>
                    <a:pt x="8950" y="4425"/>
                    <a:pt x="4672" y="7588"/>
                    <a:pt x="4672" y="7588"/>
                  </a:cubicBezTo>
                  <a:cubicBezTo>
                    <a:pt x="4672" y="7588"/>
                    <a:pt x="4969" y="2026"/>
                    <a:pt x="343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8" name="Google Shape;27898;p70"/>
            <p:cNvSpPr/>
            <p:nvPr/>
          </p:nvSpPr>
          <p:spPr>
            <a:xfrm rot="8706649" flipH="1">
              <a:off x="4243538" y="3320722"/>
              <a:ext cx="381732" cy="380687"/>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9" name="Google Shape;27899;p70"/>
            <p:cNvSpPr/>
            <p:nvPr/>
          </p:nvSpPr>
          <p:spPr>
            <a:xfrm rot="8706649" flipH="1">
              <a:off x="4441137" y="3471190"/>
              <a:ext cx="167693" cy="212631"/>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0" name="Google Shape;27900;p70"/>
            <p:cNvSpPr/>
            <p:nvPr/>
          </p:nvSpPr>
          <p:spPr>
            <a:xfrm rot="8706649" flipH="1">
              <a:off x="4264736" y="3333381"/>
              <a:ext cx="261046" cy="247176"/>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1" name="Google Shape;27901;p70"/>
            <p:cNvSpPr/>
            <p:nvPr/>
          </p:nvSpPr>
          <p:spPr>
            <a:xfrm rot="8706649" flipH="1">
              <a:off x="4984039" y="3362797"/>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2" name="Google Shape;27902;p70"/>
            <p:cNvSpPr/>
            <p:nvPr/>
          </p:nvSpPr>
          <p:spPr>
            <a:xfrm rot="8706649" flipH="1">
              <a:off x="5098556" y="3521344"/>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3" name="Google Shape;27903;p70"/>
            <p:cNvSpPr/>
            <p:nvPr/>
          </p:nvSpPr>
          <p:spPr>
            <a:xfrm rot="8706649" flipH="1">
              <a:off x="5192298" y="3577157"/>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4" name="Google Shape;27904;p70"/>
            <p:cNvSpPr/>
            <p:nvPr/>
          </p:nvSpPr>
          <p:spPr>
            <a:xfrm rot="8706649" flipH="1">
              <a:off x="5059663" y="3348328"/>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5" name="Google Shape;27905;p70"/>
            <p:cNvSpPr/>
            <p:nvPr/>
          </p:nvSpPr>
          <p:spPr>
            <a:xfrm rot="8706649" flipH="1">
              <a:off x="4152778" y="2532552"/>
              <a:ext cx="467574" cy="409173"/>
            </a:xfrm>
            <a:custGeom>
              <a:avLst/>
              <a:gdLst/>
              <a:ahLst/>
              <a:cxnLst/>
              <a:rect l="l" t="t" r="r" b="b"/>
              <a:pathLst>
                <a:path w="21913" h="19176" extrusionOk="0">
                  <a:moveTo>
                    <a:pt x="14681" y="0"/>
                  </a:moveTo>
                  <a:cubicBezTo>
                    <a:pt x="9211" y="0"/>
                    <a:pt x="0" y="12984"/>
                    <a:pt x="5700" y="18144"/>
                  </a:cubicBezTo>
                  <a:cubicBezTo>
                    <a:pt x="6490" y="18859"/>
                    <a:pt x="7352" y="19176"/>
                    <a:pt x="8241" y="19176"/>
                  </a:cubicBezTo>
                  <a:cubicBezTo>
                    <a:pt x="14406" y="19176"/>
                    <a:pt x="21912" y="3942"/>
                    <a:pt x="16178" y="403"/>
                  </a:cubicBezTo>
                  <a:cubicBezTo>
                    <a:pt x="15728" y="128"/>
                    <a:pt x="15222" y="0"/>
                    <a:pt x="1468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6" name="Google Shape;27906;p70"/>
            <p:cNvSpPr/>
            <p:nvPr/>
          </p:nvSpPr>
          <p:spPr>
            <a:xfrm rot="8706649" flipH="1">
              <a:off x="4394079" y="2700390"/>
              <a:ext cx="175183" cy="127941"/>
            </a:xfrm>
            <a:custGeom>
              <a:avLst/>
              <a:gdLst/>
              <a:ahLst/>
              <a:cxnLst/>
              <a:rect l="l" t="t" r="r" b="b"/>
              <a:pathLst>
                <a:path w="8210" h="5996" fill="none" extrusionOk="0">
                  <a:moveTo>
                    <a:pt x="8210" y="1"/>
                  </a:moveTo>
                  <a:cubicBezTo>
                    <a:pt x="3997" y="217"/>
                    <a:pt x="1" y="5996"/>
                    <a:pt x="1" y="5996"/>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7" name="Google Shape;27907;p70"/>
            <p:cNvSpPr/>
            <p:nvPr/>
          </p:nvSpPr>
          <p:spPr>
            <a:xfrm rot="8706649" flipH="1">
              <a:off x="4178797" y="2562907"/>
              <a:ext cx="300798" cy="324248"/>
            </a:xfrm>
            <a:custGeom>
              <a:avLst/>
              <a:gdLst/>
              <a:ahLst/>
              <a:cxnLst/>
              <a:rect l="l" t="t" r="r" b="b"/>
              <a:pathLst>
                <a:path w="14097" h="15196" extrusionOk="0">
                  <a:moveTo>
                    <a:pt x="6239" y="1"/>
                  </a:moveTo>
                  <a:cubicBezTo>
                    <a:pt x="2539" y="4241"/>
                    <a:pt x="1" y="10829"/>
                    <a:pt x="3673" y="14178"/>
                  </a:cubicBezTo>
                  <a:cubicBezTo>
                    <a:pt x="4463" y="14883"/>
                    <a:pt x="5322" y="15196"/>
                    <a:pt x="6208" y="15196"/>
                  </a:cubicBezTo>
                  <a:cubicBezTo>
                    <a:pt x="9020" y="15196"/>
                    <a:pt x="12105" y="12042"/>
                    <a:pt x="14097" y="8264"/>
                  </a:cubicBezTo>
                  <a:cubicBezTo>
                    <a:pt x="12756" y="7789"/>
                    <a:pt x="11543" y="7635"/>
                    <a:pt x="10533" y="7635"/>
                  </a:cubicBezTo>
                  <a:cubicBezTo>
                    <a:pt x="8675" y="7635"/>
                    <a:pt x="7508" y="8156"/>
                    <a:pt x="7508" y="8156"/>
                  </a:cubicBezTo>
                  <a:cubicBezTo>
                    <a:pt x="7508" y="8156"/>
                    <a:pt x="8561" y="1783"/>
                    <a:pt x="623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8" name="Google Shape;27908;p70"/>
            <p:cNvSpPr/>
            <p:nvPr/>
          </p:nvSpPr>
          <p:spPr>
            <a:xfrm rot="8706649" flipH="1">
              <a:off x="4174893" y="783385"/>
              <a:ext cx="435461" cy="289767"/>
            </a:xfrm>
            <a:custGeom>
              <a:avLst/>
              <a:gdLst/>
              <a:ahLst/>
              <a:cxnLst/>
              <a:rect l="l" t="t" r="r" b="b"/>
              <a:pathLst>
                <a:path w="20408" h="13580" extrusionOk="0">
                  <a:moveTo>
                    <a:pt x="12303" y="1"/>
                  </a:moveTo>
                  <a:cubicBezTo>
                    <a:pt x="6692" y="1"/>
                    <a:pt x="1" y="4059"/>
                    <a:pt x="1380" y="9948"/>
                  </a:cubicBezTo>
                  <a:cubicBezTo>
                    <a:pt x="1992" y="12561"/>
                    <a:pt x="3906" y="13580"/>
                    <a:pt x="6262" y="13580"/>
                  </a:cubicBezTo>
                  <a:cubicBezTo>
                    <a:pt x="12015" y="13580"/>
                    <a:pt x="20407" y="7503"/>
                    <a:pt x="18932" y="3710"/>
                  </a:cubicBezTo>
                  <a:cubicBezTo>
                    <a:pt x="17916" y="1128"/>
                    <a:pt x="15260" y="1"/>
                    <a:pt x="123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9" name="Google Shape;27909;p70"/>
            <p:cNvSpPr/>
            <p:nvPr/>
          </p:nvSpPr>
          <p:spPr>
            <a:xfrm rot="8706649" flipH="1">
              <a:off x="4354775" y="880990"/>
              <a:ext cx="224751" cy="100287"/>
            </a:xfrm>
            <a:custGeom>
              <a:avLst/>
              <a:gdLst/>
              <a:ahLst/>
              <a:cxnLst/>
              <a:rect l="l" t="t" r="r" b="b"/>
              <a:pathLst>
                <a:path w="10533" h="4700" fill="none" extrusionOk="0">
                  <a:moveTo>
                    <a:pt x="10397" y="1"/>
                  </a:moveTo>
                  <a:cubicBezTo>
                    <a:pt x="10532" y="4699"/>
                    <a:pt x="1" y="4375"/>
                    <a:pt x="1" y="4375"/>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0" name="Google Shape;27910;p70"/>
            <p:cNvSpPr/>
            <p:nvPr/>
          </p:nvSpPr>
          <p:spPr>
            <a:xfrm rot="8706649" flipH="1">
              <a:off x="4385020" y="826874"/>
              <a:ext cx="85863" cy="74917"/>
            </a:xfrm>
            <a:custGeom>
              <a:avLst/>
              <a:gdLst/>
              <a:ahLst/>
              <a:cxnLst/>
              <a:rect l="l" t="t" r="r" b="b"/>
              <a:pathLst>
                <a:path w="4024" h="3511" fill="none" extrusionOk="0">
                  <a:moveTo>
                    <a:pt x="4024" y="3511"/>
                  </a:moveTo>
                  <a:cubicBezTo>
                    <a:pt x="2998" y="865"/>
                    <a:pt x="0" y="0"/>
                    <a:pt x="0" y="0"/>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1" name="Google Shape;27911;p70"/>
            <p:cNvSpPr/>
            <p:nvPr/>
          </p:nvSpPr>
          <p:spPr>
            <a:xfrm rot="8706649" flipH="1">
              <a:off x="4194391" y="836865"/>
              <a:ext cx="239730" cy="277924"/>
            </a:xfrm>
            <a:custGeom>
              <a:avLst/>
              <a:gdLst/>
              <a:ahLst/>
              <a:cxnLst/>
              <a:rect l="l" t="t" r="r" b="b"/>
              <a:pathLst>
                <a:path w="11235" h="13025" extrusionOk="0">
                  <a:moveTo>
                    <a:pt x="8318" y="1"/>
                  </a:moveTo>
                  <a:cubicBezTo>
                    <a:pt x="3889" y="1270"/>
                    <a:pt x="1" y="4780"/>
                    <a:pt x="1081" y="9398"/>
                  </a:cubicBezTo>
                  <a:cubicBezTo>
                    <a:pt x="1686" y="12010"/>
                    <a:pt x="3597" y="13025"/>
                    <a:pt x="5955" y="13025"/>
                  </a:cubicBezTo>
                  <a:cubicBezTo>
                    <a:pt x="7595" y="13025"/>
                    <a:pt x="9451" y="12534"/>
                    <a:pt x="11234" y="11747"/>
                  </a:cubicBezTo>
                  <a:cubicBezTo>
                    <a:pt x="10262" y="8750"/>
                    <a:pt x="5186" y="8561"/>
                    <a:pt x="5186" y="8561"/>
                  </a:cubicBezTo>
                  <a:cubicBezTo>
                    <a:pt x="5186" y="8561"/>
                    <a:pt x="11045" y="3646"/>
                    <a:pt x="83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2" name="Google Shape;27912;p70"/>
            <p:cNvSpPr/>
            <p:nvPr/>
          </p:nvSpPr>
          <p:spPr>
            <a:xfrm rot="8706649" flipH="1">
              <a:off x="3887417" y="474973"/>
              <a:ext cx="428611" cy="253364"/>
            </a:xfrm>
            <a:custGeom>
              <a:avLst/>
              <a:gdLst/>
              <a:ahLst/>
              <a:cxnLst/>
              <a:rect l="l" t="t" r="r" b="b"/>
              <a:pathLst>
                <a:path w="20087" h="11874" extrusionOk="0">
                  <a:moveTo>
                    <a:pt x="5363" y="1"/>
                  </a:moveTo>
                  <a:cubicBezTo>
                    <a:pt x="4099" y="1"/>
                    <a:pt x="3017" y="441"/>
                    <a:pt x="2324" y="1488"/>
                  </a:cubicBezTo>
                  <a:cubicBezTo>
                    <a:pt x="1" y="5009"/>
                    <a:pt x="7896" y="11874"/>
                    <a:pt x="13069" y="11874"/>
                  </a:cubicBezTo>
                  <a:cubicBezTo>
                    <a:pt x="13848" y="11874"/>
                    <a:pt x="14566" y="11718"/>
                    <a:pt x="15178" y="11372"/>
                  </a:cubicBezTo>
                  <a:cubicBezTo>
                    <a:pt x="20087" y="8576"/>
                    <a:pt x="10943" y="1"/>
                    <a:pt x="53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3" name="Google Shape;27913;p70"/>
            <p:cNvSpPr/>
            <p:nvPr/>
          </p:nvSpPr>
          <p:spPr>
            <a:xfrm rot="8706649" flipH="1">
              <a:off x="4037558" y="490982"/>
              <a:ext cx="168846" cy="88765"/>
            </a:xfrm>
            <a:custGeom>
              <a:avLst/>
              <a:gdLst/>
              <a:ahLst/>
              <a:cxnLst/>
              <a:rect l="l" t="t" r="r" b="b"/>
              <a:pathLst>
                <a:path w="7913" h="4160" fill="none" extrusionOk="0">
                  <a:moveTo>
                    <a:pt x="1" y="1"/>
                  </a:moveTo>
                  <a:cubicBezTo>
                    <a:pt x="4267" y="4160"/>
                    <a:pt x="7913" y="3511"/>
                    <a:pt x="7913" y="3511"/>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4" name="Google Shape;27914;p70"/>
            <p:cNvSpPr/>
            <p:nvPr/>
          </p:nvSpPr>
          <p:spPr>
            <a:xfrm rot="8706649" flipH="1">
              <a:off x="3918622" y="535853"/>
              <a:ext cx="260470" cy="231557"/>
            </a:xfrm>
            <a:custGeom>
              <a:avLst/>
              <a:gdLst/>
              <a:ahLst/>
              <a:cxnLst/>
              <a:rect l="l" t="t" r="r" b="b"/>
              <a:pathLst>
                <a:path w="12207" h="10852" extrusionOk="0">
                  <a:moveTo>
                    <a:pt x="4797" y="0"/>
                  </a:moveTo>
                  <a:cubicBezTo>
                    <a:pt x="3533" y="0"/>
                    <a:pt x="2451" y="439"/>
                    <a:pt x="1756" y="1481"/>
                  </a:cubicBezTo>
                  <a:cubicBezTo>
                    <a:pt x="1" y="4182"/>
                    <a:pt x="4159" y="8799"/>
                    <a:pt x="8534" y="10852"/>
                  </a:cubicBezTo>
                  <a:cubicBezTo>
                    <a:pt x="9668" y="8718"/>
                    <a:pt x="7292" y="4020"/>
                    <a:pt x="7292" y="4020"/>
                  </a:cubicBezTo>
                  <a:lnTo>
                    <a:pt x="7292" y="4020"/>
                  </a:lnTo>
                  <a:cubicBezTo>
                    <a:pt x="7292" y="4020"/>
                    <a:pt x="7406" y="4024"/>
                    <a:pt x="7608" y="4024"/>
                  </a:cubicBezTo>
                  <a:cubicBezTo>
                    <a:pt x="8388" y="4024"/>
                    <a:pt x="10468" y="3956"/>
                    <a:pt x="12206" y="3291"/>
                  </a:cubicBezTo>
                  <a:cubicBezTo>
                    <a:pt x="9933" y="1417"/>
                    <a:pt x="7070" y="0"/>
                    <a:pt x="47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915" name="Google Shape;27915;p70"/>
          <p:cNvGrpSpPr/>
          <p:nvPr/>
        </p:nvGrpSpPr>
        <p:grpSpPr>
          <a:xfrm>
            <a:off x="8484402" y="466527"/>
            <a:ext cx="227241" cy="278656"/>
            <a:chOff x="7314226" y="2364570"/>
            <a:chExt cx="170431" cy="208992"/>
          </a:xfrm>
        </p:grpSpPr>
        <p:sp>
          <p:nvSpPr>
            <p:cNvPr id="27916" name="Google Shape;27916;p7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7" name="Google Shape;27917;p7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8" name="Google Shape;27918;p7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9" name="Google Shape;27919;p7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920" name="Google Shape;27920;p70"/>
          <p:cNvSpPr/>
          <p:nvPr/>
        </p:nvSpPr>
        <p:spPr>
          <a:xfrm>
            <a:off x="7883625" y="9134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23"/>
                                        </p:tgtEl>
                                        <p:attrNameLst>
                                          <p:attrName>style.visibility</p:attrName>
                                        </p:attrNameLst>
                                      </p:cBhvr>
                                      <p:to>
                                        <p:strVal val="visible"/>
                                      </p:to>
                                    </p:set>
                                    <p:anim calcmode="lin" valueType="num">
                                      <p:cBhvr additive="base">
                                        <p:cTn id="7" dur="500" fill="hold"/>
                                        <p:tgtEl>
                                          <p:spTgt spid="27823"/>
                                        </p:tgtEl>
                                        <p:attrNameLst>
                                          <p:attrName>ppt_x</p:attrName>
                                        </p:attrNameLst>
                                      </p:cBhvr>
                                      <p:tavLst>
                                        <p:tav tm="0">
                                          <p:val>
                                            <p:strVal val="#ppt_x"/>
                                          </p:val>
                                        </p:tav>
                                        <p:tav tm="100000">
                                          <p:val>
                                            <p:strVal val="#ppt_x"/>
                                          </p:val>
                                        </p:tav>
                                      </p:tavLst>
                                    </p:anim>
                                    <p:anim calcmode="lin" valueType="num">
                                      <p:cBhvr additive="base">
                                        <p:cTn id="8" dur="500" fill="hold"/>
                                        <p:tgtEl>
                                          <p:spTgt spid="2782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821"/>
                                        </p:tgtEl>
                                        <p:attrNameLst>
                                          <p:attrName>style.visibility</p:attrName>
                                        </p:attrNameLst>
                                      </p:cBhvr>
                                      <p:to>
                                        <p:strVal val="visible"/>
                                      </p:to>
                                    </p:set>
                                    <p:anim calcmode="lin" valueType="num">
                                      <p:cBhvr additive="base">
                                        <p:cTn id="11" dur="500" fill="hold"/>
                                        <p:tgtEl>
                                          <p:spTgt spid="27821"/>
                                        </p:tgtEl>
                                        <p:attrNameLst>
                                          <p:attrName>ppt_x</p:attrName>
                                        </p:attrNameLst>
                                      </p:cBhvr>
                                      <p:tavLst>
                                        <p:tav tm="0">
                                          <p:val>
                                            <p:strVal val="#ppt_x"/>
                                          </p:val>
                                        </p:tav>
                                        <p:tav tm="100000">
                                          <p:val>
                                            <p:strVal val="#ppt_x"/>
                                          </p:val>
                                        </p:tav>
                                      </p:tavLst>
                                    </p:anim>
                                    <p:anim calcmode="lin" valueType="num">
                                      <p:cBhvr additive="base">
                                        <p:cTn id="12" dur="500" fill="hold"/>
                                        <p:tgtEl>
                                          <p:spTgt spid="2782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7822"/>
                                        </p:tgtEl>
                                        <p:attrNameLst>
                                          <p:attrName>style.visibility</p:attrName>
                                        </p:attrNameLst>
                                      </p:cBhvr>
                                      <p:to>
                                        <p:strVal val="visible"/>
                                      </p:to>
                                    </p:set>
                                    <p:anim calcmode="lin" valueType="num">
                                      <p:cBhvr additive="base">
                                        <p:cTn id="15" dur="500" fill="hold"/>
                                        <p:tgtEl>
                                          <p:spTgt spid="27822"/>
                                        </p:tgtEl>
                                        <p:attrNameLst>
                                          <p:attrName>ppt_x</p:attrName>
                                        </p:attrNameLst>
                                      </p:cBhvr>
                                      <p:tavLst>
                                        <p:tav tm="0">
                                          <p:val>
                                            <p:strVal val="#ppt_x"/>
                                          </p:val>
                                        </p:tav>
                                        <p:tav tm="100000">
                                          <p:val>
                                            <p:strVal val="#ppt_x"/>
                                          </p:val>
                                        </p:tav>
                                      </p:tavLst>
                                    </p:anim>
                                    <p:anim calcmode="lin" valueType="num">
                                      <p:cBhvr additive="base">
                                        <p:cTn id="16" dur="500" fill="hold"/>
                                        <p:tgtEl>
                                          <p:spTgt spid="278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21" grpId="0" animBg="1"/>
      <p:bldP spid="27822" grpId="0"/>
      <p:bldP spid="2782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658490"/>
            <a:ext cx="2464031" cy="919740"/>
            <a:chOff x="214108" y="69372"/>
            <a:chExt cx="2464031" cy="919740"/>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398622" y="69372"/>
              <a:ext cx="1279517" cy="58477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32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1. Đọc</a:t>
              </a:r>
              <a:endParaRPr kumimoji="0" lang="zh-CN" altLang="en-US" sz="32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035813"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pic>
        <p:nvPicPr>
          <p:cNvPr id="26" name="图片 12">
            <a:extLst>
              <a:ext uri="{FF2B5EF4-FFF2-40B4-BE49-F238E27FC236}">
                <a16:creationId xmlns:a16="http://schemas.microsoft.com/office/drawing/2014/main" id="{EA532D8C-4F89-4C8E-A9DE-DB7B0A338E5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474476" y="250358"/>
            <a:ext cx="6096012" cy="6096012"/>
          </a:xfrm>
          <a:prstGeom prst="rect">
            <a:avLst/>
          </a:prstGeom>
        </p:spPr>
      </p:pic>
      <p:grpSp>
        <p:nvGrpSpPr>
          <p:cNvPr id="29" name="组合 1">
            <a:extLst>
              <a:ext uri="{FF2B5EF4-FFF2-40B4-BE49-F238E27FC236}">
                <a16:creationId xmlns:a16="http://schemas.microsoft.com/office/drawing/2014/main" id="{F24A798C-5938-43BC-9C7F-CA3952E47127}"/>
              </a:ext>
            </a:extLst>
          </p:cNvPr>
          <p:cNvGrpSpPr/>
          <p:nvPr/>
        </p:nvGrpSpPr>
        <p:grpSpPr>
          <a:xfrm>
            <a:off x="1720427" y="1123449"/>
            <a:ext cx="4553020" cy="4611101"/>
            <a:chOff x="564243" y="622300"/>
            <a:chExt cx="5905500" cy="5905500"/>
          </a:xfrm>
        </p:grpSpPr>
        <p:pic>
          <p:nvPicPr>
            <p:cNvPr id="31" name="图片 5">
              <a:extLst>
                <a:ext uri="{FF2B5EF4-FFF2-40B4-BE49-F238E27FC236}">
                  <a16:creationId xmlns:a16="http://schemas.microsoft.com/office/drawing/2014/main" id="{94119FEE-DB7E-4B04-B6E0-AB7673732B4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64243" y="622300"/>
              <a:ext cx="5905500" cy="5905500"/>
            </a:xfrm>
            <a:prstGeom prst="rect">
              <a:avLst/>
            </a:prstGeom>
          </p:spPr>
        </p:pic>
        <p:sp>
          <p:nvSpPr>
            <p:cNvPr id="34" name="文本框 8">
              <a:extLst>
                <a:ext uri="{FF2B5EF4-FFF2-40B4-BE49-F238E27FC236}">
                  <a16:creationId xmlns:a16="http://schemas.microsoft.com/office/drawing/2014/main" id="{D6E3F2C4-923E-4E37-82CF-393D4519E708}"/>
                </a:ext>
              </a:extLst>
            </p:cNvPr>
            <p:cNvSpPr txBox="1"/>
            <p:nvPr/>
          </p:nvSpPr>
          <p:spPr>
            <a:xfrm>
              <a:off x="1243437" y="2479025"/>
              <a:ext cx="4699302" cy="2877468"/>
            </a:xfrm>
            <a:prstGeom prst="rect">
              <a:avLst/>
            </a:prstGeom>
            <a:noFill/>
          </p:spPr>
          <p:txBody>
            <a:bodyPr wrap="square" rtlCol="0">
              <a:spAutoFit/>
            </a:bodyPr>
            <a:lstStyle/>
            <a:p>
              <a:pPr algn="ctr"/>
              <a:r>
                <a:rPr lang="en-US" sz="2800">
                  <a:solidFill>
                    <a:srgbClr val="000000"/>
                  </a:solidFill>
                  <a:effectLst/>
                  <a:latin typeface="Times New Roman" panose="02020603050405020304" pitchFamily="18" charset="0"/>
                  <a:ea typeface="Times New Roman" panose="02020603050405020304" pitchFamily="18" charset="0"/>
                </a:rPr>
                <a:t>HS đọc với giọng điệu khoan thai, trang trọng, nhấn giọng ở những câu hoặc cụm từ cuối mỗi đoạn</a:t>
              </a:r>
              <a:endParaRPr lang="en-US" sz="3600" kern="100">
                <a:effectLst/>
                <a:latin typeface="Times New Roman" panose="02020603050405020304" pitchFamily="18" charset="0"/>
                <a:ea typeface="SimSun" panose="02010600030101010101" pitchFamily="2" charset="-122"/>
              </a:endParaRPr>
            </a:p>
          </p:txBody>
        </p:sp>
      </p:grpSp>
    </p:spTree>
    <p:extLst>
      <p:ext uri="{BB962C8B-B14F-4D97-AF65-F5344CB8AC3E}">
        <p14:creationId xmlns:p14="http://schemas.microsoft.com/office/powerpoint/2010/main" val="2399977341"/>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80463" y="562016"/>
            <a:ext cx="3949318" cy="845682"/>
            <a:chOff x="214108" y="143430"/>
            <a:chExt cx="3949318"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2919389"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2. T</a:t>
              </a: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ìm hiểu chung</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9" name="图片 8">
            <a:extLst>
              <a:ext uri="{FF2B5EF4-FFF2-40B4-BE49-F238E27FC236}">
                <a16:creationId xmlns:a16="http://schemas.microsoft.com/office/drawing/2014/main" id="{B6AD03C9-F9D1-45A0-ACC1-A2C1DD2B2C16}"/>
              </a:ext>
            </a:extLst>
          </p:cNvPr>
          <p:cNvPicPr>
            <a:picLocks noChangeAspect="1"/>
          </p:cNvPicPr>
          <p:nvPr/>
        </p:nvPicPr>
        <p:blipFill rotWithShape="1">
          <a:blip r:embed="rId4">
            <a:extLst>
              <a:ext uri="{28A0092B-C50C-407E-A947-70E740481C1C}">
                <a14:useLocalDpi xmlns:a14="http://schemas.microsoft.com/office/drawing/2010/main" val="0"/>
              </a:ext>
            </a:extLst>
          </a:blip>
          <a:srcRect l="16830" t="18507" r="21214" b="27951"/>
          <a:stretch/>
        </p:blipFill>
        <p:spPr>
          <a:xfrm>
            <a:off x="5046133" y="875234"/>
            <a:ext cx="6192212" cy="3638514"/>
          </a:xfrm>
          <a:prstGeom prst="rect">
            <a:avLst/>
          </a:prstGeom>
        </p:spPr>
      </p:pic>
      <p:sp>
        <p:nvSpPr>
          <p:cNvPr id="11" name="TextBox 10">
            <a:extLst>
              <a:ext uri="{FF2B5EF4-FFF2-40B4-BE49-F238E27FC236}">
                <a16:creationId xmlns:a16="http://schemas.microsoft.com/office/drawing/2014/main" id="{925FD366-8A14-447B-852C-260626A04622}"/>
              </a:ext>
            </a:extLst>
          </p:cNvPr>
          <p:cNvSpPr txBox="1"/>
          <p:nvPr/>
        </p:nvSpPr>
        <p:spPr>
          <a:xfrm>
            <a:off x="6096000" y="2346534"/>
            <a:ext cx="4814668" cy="1200329"/>
          </a:xfrm>
          <a:prstGeom prst="rect">
            <a:avLst/>
          </a:prstGeom>
          <a:noFill/>
        </p:spPr>
        <p:txBody>
          <a:bodyPr wrap="square">
            <a:spAutoFit/>
          </a:bodyPr>
          <a:lstStyle/>
          <a:p>
            <a:r>
              <a:rPr lang="en-US" sz="3600" i="1">
                <a:solidFill>
                  <a:schemeClr val="bg1"/>
                </a:solidFill>
                <a:latin typeface="Times New Roman" panose="02020603050405020304" pitchFamily="18" charset="0"/>
                <a:cs typeface="Times New Roman" panose="02020603050405020304" pitchFamily="18" charset="0"/>
              </a:rPr>
              <a:t>HS báo cáo dự án về </a:t>
            </a:r>
          </a:p>
          <a:p>
            <a:r>
              <a:rPr lang="en-US" sz="3600" i="1">
                <a:solidFill>
                  <a:schemeClr val="bg1"/>
                </a:solidFill>
                <a:latin typeface="Times New Roman" panose="02020603050405020304" pitchFamily="18" charset="0"/>
                <a:cs typeface="Times New Roman" panose="02020603050405020304" pitchFamily="18" charset="0"/>
              </a:rPr>
              <a:t>tác giả, tác phẩm.</a:t>
            </a:r>
            <a:endParaRPr lang="en-US" sz="4400">
              <a:solidFill>
                <a:schemeClr val="bg1"/>
              </a:solidFill>
              <a:latin typeface="Times New Roman" panose="02020603050405020304" pitchFamily="18" charset="0"/>
              <a:cs typeface="Times New Roman" panose="02020603050405020304" pitchFamily="18" charset="0"/>
            </a:endParaRPr>
          </a:p>
        </p:txBody>
      </p:sp>
      <p:pic>
        <p:nvPicPr>
          <p:cNvPr id="2050" name="Picture 2" descr="Thân Nhân Trung(1419 - 1499) - Nhân Vật Lịch Sử.">
            <a:extLst>
              <a:ext uri="{FF2B5EF4-FFF2-40B4-BE49-F238E27FC236}">
                <a16:creationId xmlns:a16="http://schemas.microsoft.com/office/drawing/2014/main" id="{4DE98A0C-75D6-5806-15BA-0E532F2A22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97253" y="1551129"/>
            <a:ext cx="3290080" cy="44482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5979219"/>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id="{4D978A33-B85F-415B-B17B-E8FF6908DBCC}"/>
              </a:ext>
            </a:extLst>
          </p:cNvPr>
          <p:cNvGrpSpPr/>
          <p:nvPr/>
        </p:nvGrpSpPr>
        <p:grpSpPr>
          <a:xfrm>
            <a:off x="4308391" y="1383792"/>
            <a:ext cx="3566535" cy="2675646"/>
            <a:chOff x="4308391" y="1681504"/>
            <a:chExt cx="3566535" cy="2675646"/>
          </a:xfrm>
        </p:grpSpPr>
        <p:sp>
          <p:nvSpPr>
            <p:cNvPr id="3" name="Freeform 5">
              <a:extLst>
                <a:ext uri="{FF2B5EF4-FFF2-40B4-BE49-F238E27FC236}">
                  <a16:creationId xmlns:a16="http://schemas.microsoft.com/office/drawing/2014/main" id="{01D5E217-9927-4CD0-ADF5-5FCA59B30083}"/>
                </a:ext>
              </a:extLst>
            </p:cNvPr>
            <p:cNvSpPr/>
            <p:nvPr/>
          </p:nvSpPr>
          <p:spPr bwMode="auto">
            <a:xfrm>
              <a:off x="6383337" y="2944660"/>
              <a:ext cx="676582" cy="659633"/>
            </a:xfrm>
            <a:custGeom>
              <a:avLst/>
              <a:gdLst>
                <a:gd name="T0" fmla="*/ 0 w 256"/>
                <a:gd name="T1" fmla="*/ 106 h 249"/>
                <a:gd name="T2" fmla="*/ 65 w 256"/>
                <a:gd name="T3" fmla="*/ 249 h 249"/>
                <a:gd name="T4" fmla="*/ 256 w 256"/>
                <a:gd name="T5" fmla="*/ 78 h 249"/>
                <a:gd name="T6" fmla="*/ 124 w 256"/>
                <a:gd name="T7" fmla="*/ 0 h 249"/>
                <a:gd name="T8" fmla="*/ 0 w 256"/>
                <a:gd name="T9" fmla="*/ 106 h 249"/>
              </a:gdLst>
              <a:ahLst/>
              <a:cxnLst>
                <a:cxn ang="0">
                  <a:pos x="T0" y="T1"/>
                </a:cxn>
                <a:cxn ang="0">
                  <a:pos x="T2" y="T3"/>
                </a:cxn>
                <a:cxn ang="0">
                  <a:pos x="T4" y="T5"/>
                </a:cxn>
                <a:cxn ang="0">
                  <a:pos x="T6" y="T7"/>
                </a:cxn>
                <a:cxn ang="0">
                  <a:pos x="T8" y="T9"/>
                </a:cxn>
              </a:cxnLst>
              <a:rect l="0" t="0" r="r" b="b"/>
              <a:pathLst>
                <a:path w="256" h="249">
                  <a:moveTo>
                    <a:pt x="0" y="106"/>
                  </a:moveTo>
                  <a:cubicBezTo>
                    <a:pt x="65" y="249"/>
                    <a:pt x="65" y="249"/>
                    <a:pt x="65" y="249"/>
                  </a:cubicBezTo>
                  <a:cubicBezTo>
                    <a:pt x="145" y="213"/>
                    <a:pt x="211" y="153"/>
                    <a:pt x="256" y="78"/>
                  </a:cubicBezTo>
                  <a:cubicBezTo>
                    <a:pt x="124" y="0"/>
                    <a:pt x="124" y="0"/>
                    <a:pt x="124" y="0"/>
                  </a:cubicBezTo>
                  <a:cubicBezTo>
                    <a:pt x="95" y="47"/>
                    <a:pt x="52" y="84"/>
                    <a:pt x="0" y="106"/>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4" name="Freeform 10">
              <a:extLst>
                <a:ext uri="{FF2B5EF4-FFF2-40B4-BE49-F238E27FC236}">
                  <a16:creationId xmlns:a16="http://schemas.microsoft.com/office/drawing/2014/main" id="{34FC4A85-16FE-4997-8815-D7F999E4D7B2}"/>
                </a:ext>
              </a:extLst>
            </p:cNvPr>
            <p:cNvSpPr/>
            <p:nvPr/>
          </p:nvSpPr>
          <p:spPr bwMode="auto">
            <a:xfrm>
              <a:off x="6595210" y="3198908"/>
              <a:ext cx="1000042" cy="968967"/>
            </a:xfrm>
            <a:custGeom>
              <a:avLst/>
              <a:gdLst>
                <a:gd name="T0" fmla="*/ 0 w 378"/>
                <a:gd name="T1" fmla="*/ 186 h 366"/>
                <a:gd name="T2" fmla="*/ 81 w 378"/>
                <a:gd name="T3" fmla="*/ 366 h 366"/>
                <a:gd name="T4" fmla="*/ 378 w 378"/>
                <a:gd name="T5" fmla="*/ 101 h 366"/>
                <a:gd name="T6" fmla="*/ 209 w 378"/>
                <a:gd name="T7" fmla="*/ 0 h 366"/>
                <a:gd name="T8" fmla="*/ 0 w 378"/>
                <a:gd name="T9" fmla="*/ 186 h 366"/>
              </a:gdLst>
              <a:ahLst/>
              <a:cxnLst>
                <a:cxn ang="0">
                  <a:pos x="T0" y="T1"/>
                </a:cxn>
                <a:cxn ang="0">
                  <a:pos x="T2" y="T3"/>
                </a:cxn>
                <a:cxn ang="0">
                  <a:pos x="T4" y="T5"/>
                </a:cxn>
                <a:cxn ang="0">
                  <a:pos x="T6" y="T7"/>
                </a:cxn>
                <a:cxn ang="0">
                  <a:pos x="T8" y="T9"/>
                </a:cxn>
              </a:cxnLst>
              <a:rect l="0" t="0" r="r" b="b"/>
              <a:pathLst>
                <a:path w="378" h="366">
                  <a:moveTo>
                    <a:pt x="0" y="186"/>
                  </a:moveTo>
                  <a:cubicBezTo>
                    <a:pt x="81" y="366"/>
                    <a:pt x="81" y="366"/>
                    <a:pt x="81" y="366"/>
                  </a:cubicBezTo>
                  <a:cubicBezTo>
                    <a:pt x="205" y="310"/>
                    <a:pt x="309" y="218"/>
                    <a:pt x="378" y="101"/>
                  </a:cubicBezTo>
                  <a:cubicBezTo>
                    <a:pt x="209" y="0"/>
                    <a:pt x="209" y="0"/>
                    <a:pt x="209" y="0"/>
                  </a:cubicBezTo>
                  <a:cubicBezTo>
                    <a:pt x="160" y="82"/>
                    <a:pt x="87" y="147"/>
                    <a:pt x="0" y="186"/>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6" name="Freeform 6">
              <a:extLst>
                <a:ext uri="{FF2B5EF4-FFF2-40B4-BE49-F238E27FC236}">
                  <a16:creationId xmlns:a16="http://schemas.microsoft.com/office/drawing/2014/main" id="{E720E416-04C3-47F5-935A-879541A4D3FF}"/>
                </a:ext>
              </a:extLst>
            </p:cNvPr>
            <p:cNvSpPr/>
            <p:nvPr/>
          </p:nvSpPr>
          <p:spPr bwMode="auto">
            <a:xfrm>
              <a:off x="5783030" y="3249758"/>
              <a:ext cx="676582" cy="473184"/>
            </a:xfrm>
            <a:custGeom>
              <a:avLst/>
              <a:gdLst>
                <a:gd name="T0" fmla="*/ 205 w 256"/>
                <a:gd name="T1" fmla="*/ 0 h 179"/>
                <a:gd name="T2" fmla="*/ 256 w 256"/>
                <a:gd name="T3" fmla="*/ 148 h 179"/>
                <a:gd name="T4" fmla="*/ 0 w 256"/>
                <a:gd name="T5" fmla="*/ 156 h 179"/>
                <a:gd name="T6" fmla="*/ 44 w 256"/>
                <a:gd name="T7" fmla="*/ 1 h 179"/>
                <a:gd name="T8" fmla="*/ 122 w 256"/>
                <a:gd name="T9" fmla="*/ 12 h 179"/>
                <a:gd name="T10" fmla="*/ 205 w 256"/>
                <a:gd name="T11" fmla="*/ 0 h 179"/>
              </a:gdLst>
              <a:ahLst/>
              <a:cxnLst>
                <a:cxn ang="0">
                  <a:pos x="T0" y="T1"/>
                </a:cxn>
                <a:cxn ang="0">
                  <a:pos x="T2" y="T3"/>
                </a:cxn>
                <a:cxn ang="0">
                  <a:pos x="T4" y="T5"/>
                </a:cxn>
                <a:cxn ang="0">
                  <a:pos x="T6" y="T7"/>
                </a:cxn>
                <a:cxn ang="0">
                  <a:pos x="T8" y="T9"/>
                </a:cxn>
                <a:cxn ang="0">
                  <a:pos x="T10" y="T11"/>
                </a:cxn>
              </a:cxnLst>
              <a:rect l="0" t="0" r="r" b="b"/>
              <a:pathLst>
                <a:path w="256" h="179">
                  <a:moveTo>
                    <a:pt x="205" y="0"/>
                  </a:moveTo>
                  <a:cubicBezTo>
                    <a:pt x="256" y="148"/>
                    <a:pt x="256" y="148"/>
                    <a:pt x="256" y="148"/>
                  </a:cubicBezTo>
                  <a:cubicBezTo>
                    <a:pt x="174" y="177"/>
                    <a:pt x="84" y="179"/>
                    <a:pt x="0" y="156"/>
                  </a:cubicBezTo>
                  <a:cubicBezTo>
                    <a:pt x="44" y="1"/>
                    <a:pt x="44" y="1"/>
                    <a:pt x="44" y="1"/>
                  </a:cubicBezTo>
                  <a:cubicBezTo>
                    <a:pt x="69" y="8"/>
                    <a:pt x="95" y="12"/>
                    <a:pt x="122" y="12"/>
                  </a:cubicBezTo>
                  <a:cubicBezTo>
                    <a:pt x="151" y="12"/>
                    <a:pt x="179" y="8"/>
                    <a:pt x="205" y="0"/>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7" name="Freeform 11">
              <a:extLst>
                <a:ext uri="{FF2B5EF4-FFF2-40B4-BE49-F238E27FC236}">
                  <a16:creationId xmlns:a16="http://schemas.microsoft.com/office/drawing/2014/main" id="{2E50C6F3-15BD-4F75-9B11-9D5262553F3D}"/>
                </a:ext>
              </a:extLst>
            </p:cNvPr>
            <p:cNvSpPr/>
            <p:nvPr/>
          </p:nvSpPr>
          <p:spPr bwMode="auto">
            <a:xfrm>
              <a:off x="5613531" y="3731417"/>
              <a:ext cx="1052304" cy="625733"/>
            </a:xfrm>
            <a:custGeom>
              <a:avLst/>
              <a:gdLst>
                <a:gd name="T0" fmla="*/ 333 w 398"/>
                <a:gd name="T1" fmla="*/ 0 h 236"/>
                <a:gd name="T2" fmla="*/ 398 w 398"/>
                <a:gd name="T3" fmla="*/ 187 h 236"/>
                <a:gd name="T4" fmla="*/ 0 w 398"/>
                <a:gd name="T5" fmla="*/ 199 h 236"/>
                <a:gd name="T6" fmla="*/ 54 w 398"/>
                <a:gd name="T7" fmla="*/ 7 h 236"/>
                <a:gd name="T8" fmla="*/ 182 w 398"/>
                <a:gd name="T9" fmla="*/ 25 h 236"/>
                <a:gd name="T10" fmla="*/ 333 w 398"/>
                <a:gd name="T11" fmla="*/ 0 h 236"/>
              </a:gdLst>
              <a:ahLst/>
              <a:cxnLst>
                <a:cxn ang="0">
                  <a:pos x="T0" y="T1"/>
                </a:cxn>
                <a:cxn ang="0">
                  <a:pos x="T2" y="T3"/>
                </a:cxn>
                <a:cxn ang="0">
                  <a:pos x="T4" y="T5"/>
                </a:cxn>
                <a:cxn ang="0">
                  <a:pos x="T6" y="T7"/>
                </a:cxn>
                <a:cxn ang="0">
                  <a:pos x="T8" y="T9"/>
                </a:cxn>
                <a:cxn ang="0">
                  <a:pos x="T10" y="T11"/>
                </a:cxn>
              </a:cxnLst>
              <a:rect l="0" t="0" r="r" b="b"/>
              <a:pathLst>
                <a:path w="398" h="236">
                  <a:moveTo>
                    <a:pt x="333" y="0"/>
                  </a:moveTo>
                  <a:cubicBezTo>
                    <a:pt x="398" y="187"/>
                    <a:pt x="398" y="187"/>
                    <a:pt x="398" y="187"/>
                  </a:cubicBezTo>
                  <a:cubicBezTo>
                    <a:pt x="269" y="232"/>
                    <a:pt x="130" y="236"/>
                    <a:pt x="0" y="199"/>
                  </a:cubicBezTo>
                  <a:cubicBezTo>
                    <a:pt x="54" y="7"/>
                    <a:pt x="54" y="7"/>
                    <a:pt x="54" y="7"/>
                  </a:cubicBezTo>
                  <a:cubicBezTo>
                    <a:pt x="95" y="19"/>
                    <a:pt x="137" y="25"/>
                    <a:pt x="182" y="25"/>
                  </a:cubicBezTo>
                  <a:cubicBezTo>
                    <a:pt x="235" y="25"/>
                    <a:pt x="285" y="16"/>
                    <a:pt x="333" y="0"/>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9" name="Freeform 7">
              <a:extLst>
                <a:ext uri="{FF2B5EF4-FFF2-40B4-BE49-F238E27FC236}">
                  <a16:creationId xmlns:a16="http://schemas.microsoft.com/office/drawing/2014/main" id="{2141A236-9DAF-4B29-B5AE-0AAC5763D888}"/>
                </a:ext>
              </a:extLst>
            </p:cNvPr>
            <p:cNvSpPr/>
            <p:nvPr/>
          </p:nvSpPr>
          <p:spPr bwMode="auto">
            <a:xfrm>
              <a:off x="5160122" y="2968673"/>
              <a:ext cx="683644" cy="665283"/>
            </a:xfrm>
            <a:custGeom>
              <a:avLst/>
              <a:gdLst>
                <a:gd name="T0" fmla="*/ 258 w 258"/>
                <a:gd name="T1" fmla="*/ 100 h 251"/>
                <a:gd name="T2" fmla="*/ 202 w 258"/>
                <a:gd name="T3" fmla="*/ 251 h 251"/>
                <a:gd name="T4" fmla="*/ 0 w 258"/>
                <a:gd name="T5" fmla="*/ 93 h 251"/>
                <a:gd name="T6" fmla="*/ 134 w 258"/>
                <a:gd name="T7" fmla="*/ 0 h 251"/>
                <a:gd name="T8" fmla="*/ 258 w 258"/>
                <a:gd name="T9" fmla="*/ 100 h 251"/>
              </a:gdLst>
              <a:ahLst/>
              <a:cxnLst>
                <a:cxn ang="0">
                  <a:pos x="T0" y="T1"/>
                </a:cxn>
                <a:cxn ang="0">
                  <a:pos x="T2" y="T3"/>
                </a:cxn>
                <a:cxn ang="0">
                  <a:pos x="T4" y="T5"/>
                </a:cxn>
                <a:cxn ang="0">
                  <a:pos x="T6" y="T7"/>
                </a:cxn>
                <a:cxn ang="0">
                  <a:pos x="T8" y="T9"/>
                </a:cxn>
              </a:cxnLst>
              <a:rect l="0" t="0" r="r" b="b"/>
              <a:pathLst>
                <a:path w="258" h="251">
                  <a:moveTo>
                    <a:pt x="258" y="100"/>
                  </a:moveTo>
                  <a:cubicBezTo>
                    <a:pt x="202" y="251"/>
                    <a:pt x="202" y="251"/>
                    <a:pt x="202" y="251"/>
                  </a:cubicBezTo>
                  <a:cubicBezTo>
                    <a:pt x="120" y="220"/>
                    <a:pt x="49" y="165"/>
                    <a:pt x="0" y="93"/>
                  </a:cubicBezTo>
                  <a:cubicBezTo>
                    <a:pt x="134" y="0"/>
                    <a:pt x="134" y="0"/>
                    <a:pt x="134" y="0"/>
                  </a:cubicBezTo>
                  <a:cubicBezTo>
                    <a:pt x="164" y="45"/>
                    <a:pt x="208" y="80"/>
                    <a:pt x="258" y="100"/>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0" name="Freeform 12">
              <a:extLst>
                <a:ext uri="{FF2B5EF4-FFF2-40B4-BE49-F238E27FC236}">
                  <a16:creationId xmlns:a16="http://schemas.microsoft.com/office/drawing/2014/main" id="{33AD7A83-0706-4430-B885-212BC76FB4FC}"/>
                </a:ext>
              </a:extLst>
            </p:cNvPr>
            <p:cNvSpPr/>
            <p:nvPr/>
          </p:nvSpPr>
          <p:spPr bwMode="auto">
            <a:xfrm>
              <a:off x="4647389" y="3265296"/>
              <a:ext cx="1012754" cy="947780"/>
            </a:xfrm>
            <a:custGeom>
              <a:avLst/>
              <a:gdLst>
                <a:gd name="T0" fmla="*/ 383 w 383"/>
                <a:gd name="T1" fmla="*/ 171 h 358"/>
                <a:gd name="T2" fmla="*/ 314 w 383"/>
                <a:gd name="T3" fmla="*/ 358 h 358"/>
                <a:gd name="T4" fmla="*/ 0 w 383"/>
                <a:gd name="T5" fmla="*/ 113 h 358"/>
                <a:gd name="T6" fmla="*/ 164 w 383"/>
                <a:gd name="T7" fmla="*/ 0 h 358"/>
                <a:gd name="T8" fmla="*/ 383 w 383"/>
                <a:gd name="T9" fmla="*/ 171 h 358"/>
              </a:gdLst>
              <a:ahLst/>
              <a:cxnLst>
                <a:cxn ang="0">
                  <a:pos x="T0" y="T1"/>
                </a:cxn>
                <a:cxn ang="0">
                  <a:pos x="T2" y="T3"/>
                </a:cxn>
                <a:cxn ang="0">
                  <a:pos x="T4" y="T5"/>
                </a:cxn>
                <a:cxn ang="0">
                  <a:pos x="T6" y="T7"/>
                </a:cxn>
                <a:cxn ang="0">
                  <a:pos x="T8" y="T9"/>
                </a:cxn>
              </a:cxnLst>
              <a:rect l="0" t="0" r="r" b="b"/>
              <a:pathLst>
                <a:path w="383" h="358">
                  <a:moveTo>
                    <a:pt x="383" y="171"/>
                  </a:moveTo>
                  <a:cubicBezTo>
                    <a:pt x="314" y="358"/>
                    <a:pt x="314" y="358"/>
                    <a:pt x="314" y="358"/>
                  </a:cubicBezTo>
                  <a:cubicBezTo>
                    <a:pt x="186" y="311"/>
                    <a:pt x="77" y="225"/>
                    <a:pt x="0" y="113"/>
                  </a:cubicBezTo>
                  <a:cubicBezTo>
                    <a:pt x="164" y="0"/>
                    <a:pt x="164" y="0"/>
                    <a:pt x="164" y="0"/>
                  </a:cubicBezTo>
                  <a:cubicBezTo>
                    <a:pt x="218" y="77"/>
                    <a:pt x="294" y="138"/>
                    <a:pt x="383" y="171"/>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2" name="Freeform 8">
              <a:extLst>
                <a:ext uri="{FF2B5EF4-FFF2-40B4-BE49-F238E27FC236}">
                  <a16:creationId xmlns:a16="http://schemas.microsoft.com/office/drawing/2014/main" id="{8C5A2D36-0272-4AD9-ABEC-79AC9321DFD7}"/>
                </a:ext>
              </a:extLst>
            </p:cNvPr>
            <p:cNvSpPr/>
            <p:nvPr/>
          </p:nvSpPr>
          <p:spPr bwMode="auto">
            <a:xfrm>
              <a:off x="4941186" y="2443227"/>
              <a:ext cx="536746" cy="668108"/>
            </a:xfrm>
            <a:custGeom>
              <a:avLst/>
              <a:gdLst>
                <a:gd name="T0" fmla="*/ 203 w 203"/>
                <a:gd name="T1" fmla="*/ 174 h 252"/>
                <a:gd name="T2" fmla="*/ 59 w 203"/>
                <a:gd name="T3" fmla="*/ 252 h 252"/>
                <a:gd name="T4" fmla="*/ 10 w 203"/>
                <a:gd name="T5" fmla="*/ 0 h 252"/>
                <a:gd name="T6" fmla="*/ 173 w 203"/>
                <a:gd name="T7" fmla="*/ 19 h 252"/>
                <a:gd name="T8" fmla="*/ 171 w 203"/>
                <a:gd name="T9" fmla="*/ 47 h 252"/>
                <a:gd name="T10" fmla="*/ 203 w 203"/>
                <a:gd name="T11" fmla="*/ 174 h 252"/>
              </a:gdLst>
              <a:ahLst/>
              <a:cxnLst>
                <a:cxn ang="0">
                  <a:pos x="T0" y="T1"/>
                </a:cxn>
                <a:cxn ang="0">
                  <a:pos x="T2" y="T3"/>
                </a:cxn>
                <a:cxn ang="0">
                  <a:pos x="T4" y="T5"/>
                </a:cxn>
                <a:cxn ang="0">
                  <a:pos x="T6" y="T7"/>
                </a:cxn>
                <a:cxn ang="0">
                  <a:pos x="T8" y="T9"/>
                </a:cxn>
                <a:cxn ang="0">
                  <a:pos x="T10" y="T11"/>
                </a:cxn>
              </a:cxnLst>
              <a:rect l="0" t="0" r="r" b="b"/>
              <a:pathLst>
                <a:path w="203" h="252">
                  <a:moveTo>
                    <a:pt x="203" y="174"/>
                  </a:moveTo>
                  <a:cubicBezTo>
                    <a:pt x="59" y="252"/>
                    <a:pt x="59" y="252"/>
                    <a:pt x="59" y="252"/>
                  </a:cubicBezTo>
                  <a:cubicBezTo>
                    <a:pt x="17" y="175"/>
                    <a:pt x="0" y="87"/>
                    <a:pt x="10" y="0"/>
                  </a:cubicBezTo>
                  <a:cubicBezTo>
                    <a:pt x="173" y="19"/>
                    <a:pt x="173" y="19"/>
                    <a:pt x="173" y="19"/>
                  </a:cubicBezTo>
                  <a:cubicBezTo>
                    <a:pt x="172" y="28"/>
                    <a:pt x="171" y="38"/>
                    <a:pt x="171" y="47"/>
                  </a:cubicBezTo>
                  <a:cubicBezTo>
                    <a:pt x="171" y="93"/>
                    <a:pt x="183" y="136"/>
                    <a:pt x="203" y="174"/>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3" name="Freeform 13">
              <a:extLst>
                <a:ext uri="{FF2B5EF4-FFF2-40B4-BE49-F238E27FC236}">
                  <a16:creationId xmlns:a16="http://schemas.microsoft.com/office/drawing/2014/main" id="{84176259-28F0-4A8D-961B-F73125894B5C}"/>
                </a:ext>
              </a:extLst>
            </p:cNvPr>
            <p:cNvSpPr/>
            <p:nvPr/>
          </p:nvSpPr>
          <p:spPr bwMode="auto">
            <a:xfrm>
              <a:off x="4308391" y="2369778"/>
              <a:ext cx="706245" cy="1035355"/>
            </a:xfrm>
            <a:custGeom>
              <a:avLst/>
              <a:gdLst>
                <a:gd name="T0" fmla="*/ 267 w 267"/>
                <a:gd name="T1" fmla="*/ 296 h 391"/>
                <a:gd name="T2" fmla="*/ 91 w 267"/>
                <a:gd name="T3" fmla="*/ 391 h 391"/>
                <a:gd name="T4" fmla="*/ 16 w 267"/>
                <a:gd name="T5" fmla="*/ 0 h 391"/>
                <a:gd name="T6" fmla="*/ 214 w 267"/>
                <a:gd name="T7" fmla="*/ 23 h 391"/>
                <a:gd name="T8" fmla="*/ 211 w 267"/>
                <a:gd name="T9" fmla="*/ 75 h 391"/>
                <a:gd name="T10" fmla="*/ 267 w 267"/>
                <a:gd name="T11" fmla="*/ 296 h 391"/>
              </a:gdLst>
              <a:ahLst/>
              <a:cxnLst>
                <a:cxn ang="0">
                  <a:pos x="T0" y="T1"/>
                </a:cxn>
                <a:cxn ang="0">
                  <a:pos x="T2" y="T3"/>
                </a:cxn>
                <a:cxn ang="0">
                  <a:pos x="T4" y="T5"/>
                </a:cxn>
                <a:cxn ang="0">
                  <a:pos x="T6" y="T7"/>
                </a:cxn>
                <a:cxn ang="0">
                  <a:pos x="T8" y="T9"/>
                </a:cxn>
                <a:cxn ang="0">
                  <a:pos x="T10" y="T11"/>
                </a:cxn>
              </a:cxnLst>
              <a:rect l="0" t="0" r="r" b="b"/>
              <a:pathLst>
                <a:path w="267" h="391">
                  <a:moveTo>
                    <a:pt x="267" y="296"/>
                  </a:moveTo>
                  <a:cubicBezTo>
                    <a:pt x="91" y="391"/>
                    <a:pt x="91" y="391"/>
                    <a:pt x="91" y="391"/>
                  </a:cubicBezTo>
                  <a:cubicBezTo>
                    <a:pt x="26" y="271"/>
                    <a:pt x="0" y="135"/>
                    <a:pt x="16" y="0"/>
                  </a:cubicBezTo>
                  <a:cubicBezTo>
                    <a:pt x="214" y="23"/>
                    <a:pt x="214" y="23"/>
                    <a:pt x="214" y="23"/>
                  </a:cubicBezTo>
                  <a:cubicBezTo>
                    <a:pt x="212" y="40"/>
                    <a:pt x="211" y="57"/>
                    <a:pt x="211" y="75"/>
                  </a:cubicBezTo>
                  <a:cubicBezTo>
                    <a:pt x="211" y="155"/>
                    <a:pt x="231" y="230"/>
                    <a:pt x="267" y="296"/>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5" name="Freeform 9">
              <a:extLst>
                <a:ext uri="{FF2B5EF4-FFF2-40B4-BE49-F238E27FC236}">
                  <a16:creationId xmlns:a16="http://schemas.microsoft.com/office/drawing/2014/main" id="{4B340196-79CB-4FCE-9DB0-A08FE3BEA517}"/>
                </a:ext>
              </a:extLst>
            </p:cNvPr>
            <p:cNvSpPr/>
            <p:nvPr/>
          </p:nvSpPr>
          <p:spPr bwMode="auto">
            <a:xfrm>
              <a:off x="6740697" y="2398027"/>
              <a:ext cx="500021" cy="670932"/>
            </a:xfrm>
            <a:custGeom>
              <a:avLst/>
              <a:gdLst>
                <a:gd name="T0" fmla="*/ 27 w 189"/>
                <a:gd name="T1" fmla="*/ 23 h 253"/>
                <a:gd name="T2" fmla="*/ 176 w 189"/>
                <a:gd name="T3" fmla="*/ 0 h 253"/>
                <a:gd name="T4" fmla="*/ 138 w 189"/>
                <a:gd name="T5" fmla="*/ 253 h 253"/>
                <a:gd name="T6" fmla="*/ 0 w 189"/>
                <a:gd name="T7" fmla="*/ 186 h 253"/>
                <a:gd name="T8" fmla="*/ 30 w 189"/>
                <a:gd name="T9" fmla="*/ 64 h 253"/>
                <a:gd name="T10" fmla="*/ 27 w 189"/>
                <a:gd name="T11" fmla="*/ 23 h 253"/>
              </a:gdLst>
              <a:ahLst/>
              <a:cxnLst>
                <a:cxn ang="0">
                  <a:pos x="T0" y="T1"/>
                </a:cxn>
                <a:cxn ang="0">
                  <a:pos x="T2" y="T3"/>
                </a:cxn>
                <a:cxn ang="0">
                  <a:pos x="T4" y="T5"/>
                </a:cxn>
                <a:cxn ang="0">
                  <a:pos x="T6" y="T7"/>
                </a:cxn>
                <a:cxn ang="0">
                  <a:pos x="T8" y="T9"/>
                </a:cxn>
                <a:cxn ang="0">
                  <a:pos x="T10" y="T11"/>
                </a:cxn>
              </a:cxnLst>
              <a:rect l="0" t="0" r="r" b="b"/>
              <a:pathLst>
                <a:path w="189" h="253">
                  <a:moveTo>
                    <a:pt x="27" y="23"/>
                  </a:moveTo>
                  <a:cubicBezTo>
                    <a:pt x="176" y="0"/>
                    <a:pt x="176" y="0"/>
                    <a:pt x="176" y="0"/>
                  </a:cubicBezTo>
                  <a:cubicBezTo>
                    <a:pt x="189" y="86"/>
                    <a:pt x="176" y="175"/>
                    <a:pt x="138" y="253"/>
                  </a:cubicBezTo>
                  <a:cubicBezTo>
                    <a:pt x="0" y="186"/>
                    <a:pt x="0" y="186"/>
                    <a:pt x="0" y="186"/>
                  </a:cubicBezTo>
                  <a:cubicBezTo>
                    <a:pt x="19" y="150"/>
                    <a:pt x="30" y="108"/>
                    <a:pt x="30" y="64"/>
                  </a:cubicBezTo>
                  <a:cubicBezTo>
                    <a:pt x="30" y="50"/>
                    <a:pt x="29" y="36"/>
                    <a:pt x="27" y="23"/>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6" name="Freeform 14">
              <a:extLst>
                <a:ext uri="{FF2B5EF4-FFF2-40B4-BE49-F238E27FC236}">
                  <a16:creationId xmlns:a16="http://schemas.microsoft.com/office/drawing/2014/main" id="{75AF33A3-5927-4910-A130-A8458FAA257E}"/>
                </a:ext>
              </a:extLst>
            </p:cNvPr>
            <p:cNvSpPr/>
            <p:nvPr/>
          </p:nvSpPr>
          <p:spPr bwMode="auto">
            <a:xfrm>
              <a:off x="7195518" y="2297740"/>
              <a:ext cx="679408" cy="1043829"/>
            </a:xfrm>
            <a:custGeom>
              <a:avLst/>
              <a:gdLst>
                <a:gd name="T0" fmla="*/ 42 w 257"/>
                <a:gd name="T1" fmla="*/ 31 h 394"/>
                <a:gd name="T2" fmla="*/ 236 w 257"/>
                <a:gd name="T3" fmla="*/ 0 h 394"/>
                <a:gd name="T4" fmla="*/ 177 w 257"/>
                <a:gd name="T5" fmla="*/ 394 h 394"/>
                <a:gd name="T6" fmla="*/ 0 w 257"/>
                <a:gd name="T7" fmla="*/ 307 h 394"/>
                <a:gd name="T8" fmla="*/ 48 w 257"/>
                <a:gd name="T9" fmla="*/ 102 h 394"/>
                <a:gd name="T10" fmla="*/ 42 w 257"/>
                <a:gd name="T11" fmla="*/ 31 h 394"/>
              </a:gdLst>
              <a:ahLst/>
              <a:cxnLst>
                <a:cxn ang="0">
                  <a:pos x="T0" y="T1"/>
                </a:cxn>
                <a:cxn ang="0">
                  <a:pos x="T2" y="T3"/>
                </a:cxn>
                <a:cxn ang="0">
                  <a:pos x="T4" y="T5"/>
                </a:cxn>
                <a:cxn ang="0">
                  <a:pos x="T6" y="T7"/>
                </a:cxn>
                <a:cxn ang="0">
                  <a:pos x="T8" y="T9"/>
                </a:cxn>
                <a:cxn ang="0">
                  <a:pos x="T10" y="T11"/>
                </a:cxn>
              </a:cxnLst>
              <a:rect l="0" t="0" r="r" b="b"/>
              <a:pathLst>
                <a:path w="257" h="394">
                  <a:moveTo>
                    <a:pt x="42" y="31"/>
                  </a:moveTo>
                  <a:cubicBezTo>
                    <a:pt x="236" y="0"/>
                    <a:pt x="236" y="0"/>
                    <a:pt x="236" y="0"/>
                  </a:cubicBezTo>
                  <a:cubicBezTo>
                    <a:pt x="257" y="134"/>
                    <a:pt x="236" y="272"/>
                    <a:pt x="177" y="394"/>
                  </a:cubicBezTo>
                  <a:cubicBezTo>
                    <a:pt x="0" y="307"/>
                    <a:pt x="0" y="307"/>
                    <a:pt x="0" y="307"/>
                  </a:cubicBezTo>
                  <a:cubicBezTo>
                    <a:pt x="30" y="245"/>
                    <a:pt x="48" y="176"/>
                    <a:pt x="48" y="102"/>
                  </a:cubicBezTo>
                  <a:cubicBezTo>
                    <a:pt x="48" y="78"/>
                    <a:pt x="46" y="54"/>
                    <a:pt x="42" y="31"/>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8" name="Freeform 32">
              <a:extLst>
                <a:ext uri="{FF2B5EF4-FFF2-40B4-BE49-F238E27FC236}">
                  <a16:creationId xmlns:a16="http://schemas.microsoft.com/office/drawing/2014/main" id="{17922321-2DB1-4B4B-A68D-A9A662CA156D}"/>
                </a:ext>
              </a:extLst>
            </p:cNvPr>
            <p:cNvSpPr/>
            <p:nvPr/>
          </p:nvSpPr>
          <p:spPr bwMode="auto">
            <a:xfrm>
              <a:off x="5668787" y="1681504"/>
              <a:ext cx="937157" cy="1226662"/>
            </a:xfrm>
            <a:custGeom>
              <a:avLst/>
              <a:gdLst>
                <a:gd name="T0" fmla="*/ 296 w 296"/>
                <a:gd name="T1" fmla="*/ 366 h 387"/>
                <a:gd name="T2" fmla="*/ 296 w 296"/>
                <a:gd name="T3" fmla="*/ 22 h 387"/>
                <a:gd name="T4" fmla="*/ 274 w 296"/>
                <a:gd name="T5" fmla="*/ 0 h 387"/>
                <a:gd name="T6" fmla="*/ 21 w 296"/>
                <a:gd name="T7" fmla="*/ 0 h 387"/>
                <a:gd name="T8" fmla="*/ 0 w 296"/>
                <a:gd name="T9" fmla="*/ 22 h 387"/>
                <a:gd name="T10" fmla="*/ 0 w 296"/>
                <a:gd name="T11" fmla="*/ 366 h 387"/>
                <a:gd name="T12" fmla="*/ 21 w 296"/>
                <a:gd name="T13" fmla="*/ 387 h 387"/>
                <a:gd name="T14" fmla="*/ 274 w 296"/>
                <a:gd name="T15" fmla="*/ 387 h 387"/>
                <a:gd name="T16" fmla="*/ 296 w 296"/>
                <a:gd name="T17" fmla="*/ 3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7">
                  <a:moveTo>
                    <a:pt x="296" y="366"/>
                  </a:moveTo>
                  <a:cubicBezTo>
                    <a:pt x="296" y="22"/>
                    <a:pt x="296" y="22"/>
                    <a:pt x="296" y="22"/>
                  </a:cubicBezTo>
                  <a:cubicBezTo>
                    <a:pt x="296" y="10"/>
                    <a:pt x="286" y="0"/>
                    <a:pt x="274" y="0"/>
                  </a:cubicBezTo>
                  <a:cubicBezTo>
                    <a:pt x="21" y="0"/>
                    <a:pt x="21" y="0"/>
                    <a:pt x="21" y="0"/>
                  </a:cubicBezTo>
                  <a:cubicBezTo>
                    <a:pt x="9" y="0"/>
                    <a:pt x="0" y="10"/>
                    <a:pt x="0" y="22"/>
                  </a:cubicBezTo>
                  <a:cubicBezTo>
                    <a:pt x="0" y="366"/>
                    <a:pt x="0" y="366"/>
                    <a:pt x="0" y="366"/>
                  </a:cubicBezTo>
                  <a:cubicBezTo>
                    <a:pt x="0" y="378"/>
                    <a:pt x="9" y="387"/>
                    <a:pt x="21" y="387"/>
                  </a:cubicBezTo>
                  <a:cubicBezTo>
                    <a:pt x="274" y="387"/>
                    <a:pt x="274" y="387"/>
                    <a:pt x="274" y="387"/>
                  </a:cubicBezTo>
                  <a:cubicBezTo>
                    <a:pt x="286" y="387"/>
                    <a:pt x="296" y="378"/>
                    <a:pt x="296" y="366"/>
                  </a:cubicBez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19" name="Freeform 33">
              <a:extLst>
                <a:ext uri="{FF2B5EF4-FFF2-40B4-BE49-F238E27FC236}">
                  <a16:creationId xmlns:a16="http://schemas.microsoft.com/office/drawing/2014/main" id="{12000136-82E2-450A-A6EF-3B038FCA8087}"/>
                </a:ext>
              </a:extLst>
            </p:cNvPr>
            <p:cNvSpPr/>
            <p:nvPr/>
          </p:nvSpPr>
          <p:spPr bwMode="auto">
            <a:xfrm>
              <a:off x="6149304" y="1830732"/>
              <a:ext cx="367104" cy="934173"/>
            </a:xfrm>
            <a:custGeom>
              <a:avLst/>
              <a:gdLst>
                <a:gd name="T0" fmla="*/ 122 w 123"/>
                <a:gd name="T1" fmla="*/ 246 h 313"/>
                <a:gd name="T2" fmla="*/ 123 w 123"/>
                <a:gd name="T3" fmla="*/ 248 h 313"/>
                <a:gd name="T4" fmla="*/ 123 w 123"/>
                <a:gd name="T5" fmla="*/ 0 h 313"/>
                <a:gd name="T6" fmla="*/ 0 w 123"/>
                <a:gd name="T7" fmla="*/ 0 h 313"/>
                <a:gd name="T8" fmla="*/ 0 w 123"/>
                <a:gd name="T9" fmla="*/ 313 h 313"/>
                <a:gd name="T10" fmla="*/ 56 w 123"/>
                <a:gd name="T11" fmla="*/ 313 h 313"/>
                <a:gd name="T12" fmla="*/ 122 w 123"/>
                <a:gd name="T13" fmla="*/ 246 h 313"/>
              </a:gdLst>
              <a:ahLst/>
              <a:cxnLst>
                <a:cxn ang="0">
                  <a:pos x="T0" y="T1"/>
                </a:cxn>
                <a:cxn ang="0">
                  <a:pos x="T2" y="T3"/>
                </a:cxn>
                <a:cxn ang="0">
                  <a:pos x="T4" y="T5"/>
                </a:cxn>
                <a:cxn ang="0">
                  <a:pos x="T6" y="T7"/>
                </a:cxn>
                <a:cxn ang="0">
                  <a:pos x="T8" y="T9"/>
                </a:cxn>
                <a:cxn ang="0">
                  <a:pos x="T10" y="T11"/>
                </a:cxn>
                <a:cxn ang="0">
                  <a:pos x="T12" y="T13"/>
                </a:cxn>
              </a:cxnLst>
              <a:rect l="0" t="0" r="r" b="b"/>
              <a:pathLst>
                <a:path w="123" h="313">
                  <a:moveTo>
                    <a:pt x="122" y="246"/>
                  </a:moveTo>
                  <a:lnTo>
                    <a:pt x="123" y="248"/>
                  </a:lnTo>
                  <a:lnTo>
                    <a:pt x="123" y="0"/>
                  </a:lnTo>
                  <a:lnTo>
                    <a:pt x="0" y="0"/>
                  </a:lnTo>
                  <a:lnTo>
                    <a:pt x="0" y="313"/>
                  </a:lnTo>
                  <a:lnTo>
                    <a:pt x="56" y="313"/>
                  </a:lnTo>
                  <a:lnTo>
                    <a:pt x="122" y="246"/>
                  </a:ln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0" name="Rectangle 34">
              <a:extLst>
                <a:ext uri="{FF2B5EF4-FFF2-40B4-BE49-F238E27FC236}">
                  <a16:creationId xmlns:a16="http://schemas.microsoft.com/office/drawing/2014/main" id="{7F7987D8-5002-49E3-86BC-2F8D71EC8E9D}"/>
                </a:ext>
              </a:extLst>
            </p:cNvPr>
            <p:cNvSpPr>
              <a:spLocks noChangeArrowheads="1"/>
            </p:cNvSpPr>
            <p:nvPr/>
          </p:nvSpPr>
          <p:spPr bwMode="auto">
            <a:xfrm>
              <a:off x="5782201" y="1830732"/>
              <a:ext cx="367104" cy="934173"/>
            </a:xfrm>
            <a:prstGeom prst="rect">
              <a:avLst/>
            </a:pr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1" name="Freeform 35">
              <a:extLst>
                <a:ext uri="{FF2B5EF4-FFF2-40B4-BE49-F238E27FC236}">
                  <a16:creationId xmlns:a16="http://schemas.microsoft.com/office/drawing/2014/main" id="{28FC65AD-DA0A-4EA2-9738-B40F130946DC}"/>
                </a:ext>
              </a:extLst>
            </p:cNvPr>
            <p:cNvSpPr>
              <a:spLocks noEditPoints="1"/>
            </p:cNvSpPr>
            <p:nvPr/>
          </p:nvSpPr>
          <p:spPr bwMode="auto">
            <a:xfrm>
              <a:off x="5838907" y="1950115"/>
              <a:ext cx="140276" cy="695408"/>
            </a:xfrm>
            <a:custGeom>
              <a:avLst/>
              <a:gdLst>
                <a:gd name="T0" fmla="*/ 12 w 44"/>
                <a:gd name="T1" fmla="*/ 0 h 220"/>
                <a:gd name="T2" fmla="*/ 0 w 44"/>
                <a:gd name="T3" fmla="*/ 32 h 220"/>
                <a:gd name="T4" fmla="*/ 32 w 44"/>
                <a:gd name="T5" fmla="*/ 44 h 220"/>
                <a:gd name="T6" fmla="*/ 44 w 44"/>
                <a:gd name="T7" fmla="*/ 12 h 220"/>
                <a:gd name="T8" fmla="*/ 37 w 44"/>
                <a:gd name="T9" fmla="*/ 32 h 220"/>
                <a:gd name="T10" fmla="*/ 12 w 44"/>
                <a:gd name="T11" fmla="*/ 37 h 220"/>
                <a:gd name="T12" fmla="*/ 8 w 44"/>
                <a:gd name="T13" fmla="*/ 12 h 220"/>
                <a:gd name="T14" fmla="*/ 32 w 44"/>
                <a:gd name="T15" fmla="*/ 7 h 220"/>
                <a:gd name="T16" fmla="*/ 37 w 44"/>
                <a:gd name="T17" fmla="*/ 32 h 220"/>
                <a:gd name="T18" fmla="*/ 12 w 44"/>
                <a:gd name="T19" fmla="*/ 59 h 220"/>
                <a:gd name="T20" fmla="*/ 0 w 44"/>
                <a:gd name="T21" fmla="*/ 91 h 220"/>
                <a:gd name="T22" fmla="*/ 32 w 44"/>
                <a:gd name="T23" fmla="*/ 103 h 220"/>
                <a:gd name="T24" fmla="*/ 44 w 44"/>
                <a:gd name="T25" fmla="*/ 71 h 220"/>
                <a:gd name="T26" fmla="*/ 37 w 44"/>
                <a:gd name="T27" fmla="*/ 91 h 220"/>
                <a:gd name="T28" fmla="*/ 12 w 44"/>
                <a:gd name="T29" fmla="*/ 95 h 220"/>
                <a:gd name="T30" fmla="*/ 8 w 44"/>
                <a:gd name="T31" fmla="*/ 71 h 220"/>
                <a:gd name="T32" fmla="*/ 32 w 44"/>
                <a:gd name="T33" fmla="*/ 66 h 220"/>
                <a:gd name="T34" fmla="*/ 37 w 44"/>
                <a:gd name="T35" fmla="*/ 91 h 220"/>
                <a:gd name="T36" fmla="*/ 12 w 44"/>
                <a:gd name="T37" fmla="*/ 117 h 220"/>
                <a:gd name="T38" fmla="*/ 0 w 44"/>
                <a:gd name="T39" fmla="*/ 149 h 220"/>
                <a:gd name="T40" fmla="*/ 32 w 44"/>
                <a:gd name="T41" fmla="*/ 161 h 220"/>
                <a:gd name="T42" fmla="*/ 44 w 44"/>
                <a:gd name="T43" fmla="*/ 129 h 220"/>
                <a:gd name="T44" fmla="*/ 37 w 44"/>
                <a:gd name="T45" fmla="*/ 149 h 220"/>
                <a:gd name="T46" fmla="*/ 12 w 44"/>
                <a:gd name="T47" fmla="*/ 154 h 220"/>
                <a:gd name="T48" fmla="*/ 8 w 44"/>
                <a:gd name="T49" fmla="*/ 129 h 220"/>
                <a:gd name="T50" fmla="*/ 32 w 44"/>
                <a:gd name="T51" fmla="*/ 125 h 220"/>
                <a:gd name="T52" fmla="*/ 37 w 44"/>
                <a:gd name="T53" fmla="*/ 149 h 220"/>
                <a:gd name="T54" fmla="*/ 12 w 44"/>
                <a:gd name="T55" fmla="*/ 176 h 220"/>
                <a:gd name="T56" fmla="*/ 0 w 44"/>
                <a:gd name="T57" fmla="*/ 208 h 220"/>
                <a:gd name="T58" fmla="*/ 32 w 44"/>
                <a:gd name="T59" fmla="*/ 220 h 220"/>
                <a:gd name="T60" fmla="*/ 44 w 44"/>
                <a:gd name="T61" fmla="*/ 188 h 220"/>
                <a:gd name="T62" fmla="*/ 37 w 44"/>
                <a:gd name="T63" fmla="*/ 208 h 220"/>
                <a:gd name="T64" fmla="*/ 12 w 44"/>
                <a:gd name="T65" fmla="*/ 213 h 220"/>
                <a:gd name="T66" fmla="*/ 8 w 44"/>
                <a:gd name="T67" fmla="*/ 188 h 220"/>
                <a:gd name="T68" fmla="*/ 32 w 44"/>
                <a:gd name="T69" fmla="*/ 183 h 220"/>
                <a:gd name="T70" fmla="*/ 37 w 44"/>
                <a:gd name="T71" fmla="*/ 20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20">
                  <a:moveTo>
                    <a:pt x="32" y="0"/>
                  </a:moveTo>
                  <a:cubicBezTo>
                    <a:pt x="12" y="0"/>
                    <a:pt x="12" y="0"/>
                    <a:pt x="12" y="0"/>
                  </a:cubicBezTo>
                  <a:cubicBezTo>
                    <a:pt x="6" y="0"/>
                    <a:pt x="0" y="5"/>
                    <a:pt x="0" y="12"/>
                  </a:cubicBezTo>
                  <a:cubicBezTo>
                    <a:pt x="0" y="32"/>
                    <a:pt x="0" y="32"/>
                    <a:pt x="0" y="32"/>
                  </a:cubicBezTo>
                  <a:cubicBezTo>
                    <a:pt x="0" y="39"/>
                    <a:pt x="6" y="44"/>
                    <a:pt x="12" y="44"/>
                  </a:cubicBezTo>
                  <a:cubicBezTo>
                    <a:pt x="32" y="44"/>
                    <a:pt x="32" y="44"/>
                    <a:pt x="32" y="44"/>
                  </a:cubicBezTo>
                  <a:cubicBezTo>
                    <a:pt x="39" y="44"/>
                    <a:pt x="44" y="39"/>
                    <a:pt x="44" y="32"/>
                  </a:cubicBezTo>
                  <a:cubicBezTo>
                    <a:pt x="44" y="12"/>
                    <a:pt x="44" y="12"/>
                    <a:pt x="44" y="12"/>
                  </a:cubicBezTo>
                  <a:cubicBezTo>
                    <a:pt x="44" y="5"/>
                    <a:pt x="39" y="0"/>
                    <a:pt x="32" y="0"/>
                  </a:cubicBezTo>
                  <a:close/>
                  <a:moveTo>
                    <a:pt x="37" y="32"/>
                  </a:moveTo>
                  <a:cubicBezTo>
                    <a:pt x="37" y="35"/>
                    <a:pt x="35" y="37"/>
                    <a:pt x="32" y="37"/>
                  </a:cubicBezTo>
                  <a:cubicBezTo>
                    <a:pt x="12" y="37"/>
                    <a:pt x="12" y="37"/>
                    <a:pt x="12" y="37"/>
                  </a:cubicBezTo>
                  <a:cubicBezTo>
                    <a:pt x="10" y="37"/>
                    <a:pt x="8" y="35"/>
                    <a:pt x="8" y="32"/>
                  </a:cubicBezTo>
                  <a:cubicBezTo>
                    <a:pt x="8" y="12"/>
                    <a:pt x="8" y="12"/>
                    <a:pt x="8" y="12"/>
                  </a:cubicBezTo>
                  <a:cubicBezTo>
                    <a:pt x="8" y="9"/>
                    <a:pt x="10" y="7"/>
                    <a:pt x="12" y="7"/>
                  </a:cubicBezTo>
                  <a:cubicBezTo>
                    <a:pt x="32" y="7"/>
                    <a:pt x="32" y="7"/>
                    <a:pt x="32" y="7"/>
                  </a:cubicBezTo>
                  <a:cubicBezTo>
                    <a:pt x="35" y="7"/>
                    <a:pt x="37" y="9"/>
                    <a:pt x="37" y="12"/>
                  </a:cubicBezTo>
                  <a:lnTo>
                    <a:pt x="37" y="32"/>
                  </a:lnTo>
                  <a:close/>
                  <a:moveTo>
                    <a:pt x="32" y="59"/>
                  </a:moveTo>
                  <a:cubicBezTo>
                    <a:pt x="12" y="59"/>
                    <a:pt x="12" y="59"/>
                    <a:pt x="12" y="59"/>
                  </a:cubicBezTo>
                  <a:cubicBezTo>
                    <a:pt x="6" y="59"/>
                    <a:pt x="0" y="64"/>
                    <a:pt x="0" y="71"/>
                  </a:cubicBezTo>
                  <a:cubicBezTo>
                    <a:pt x="0" y="91"/>
                    <a:pt x="0" y="91"/>
                    <a:pt x="0" y="91"/>
                  </a:cubicBezTo>
                  <a:cubicBezTo>
                    <a:pt x="0" y="97"/>
                    <a:pt x="6" y="103"/>
                    <a:pt x="12" y="103"/>
                  </a:cubicBezTo>
                  <a:cubicBezTo>
                    <a:pt x="32" y="103"/>
                    <a:pt x="32" y="103"/>
                    <a:pt x="32" y="103"/>
                  </a:cubicBezTo>
                  <a:cubicBezTo>
                    <a:pt x="39" y="103"/>
                    <a:pt x="44" y="97"/>
                    <a:pt x="44" y="91"/>
                  </a:cubicBezTo>
                  <a:cubicBezTo>
                    <a:pt x="44" y="71"/>
                    <a:pt x="44" y="71"/>
                    <a:pt x="44" y="71"/>
                  </a:cubicBezTo>
                  <a:cubicBezTo>
                    <a:pt x="44" y="64"/>
                    <a:pt x="39" y="59"/>
                    <a:pt x="32" y="59"/>
                  </a:cubicBezTo>
                  <a:close/>
                  <a:moveTo>
                    <a:pt x="37" y="91"/>
                  </a:moveTo>
                  <a:cubicBezTo>
                    <a:pt x="37" y="93"/>
                    <a:pt x="35" y="95"/>
                    <a:pt x="32" y="95"/>
                  </a:cubicBezTo>
                  <a:cubicBezTo>
                    <a:pt x="12" y="95"/>
                    <a:pt x="12" y="95"/>
                    <a:pt x="12" y="95"/>
                  </a:cubicBezTo>
                  <a:cubicBezTo>
                    <a:pt x="10" y="95"/>
                    <a:pt x="8" y="93"/>
                    <a:pt x="8" y="91"/>
                  </a:cubicBezTo>
                  <a:cubicBezTo>
                    <a:pt x="8" y="71"/>
                    <a:pt x="8" y="71"/>
                    <a:pt x="8" y="71"/>
                  </a:cubicBezTo>
                  <a:cubicBezTo>
                    <a:pt x="8" y="68"/>
                    <a:pt x="10" y="66"/>
                    <a:pt x="12" y="66"/>
                  </a:cubicBezTo>
                  <a:cubicBezTo>
                    <a:pt x="32" y="66"/>
                    <a:pt x="32" y="66"/>
                    <a:pt x="32" y="66"/>
                  </a:cubicBezTo>
                  <a:cubicBezTo>
                    <a:pt x="35" y="66"/>
                    <a:pt x="37" y="68"/>
                    <a:pt x="37" y="71"/>
                  </a:cubicBezTo>
                  <a:lnTo>
                    <a:pt x="37" y="91"/>
                  </a:lnTo>
                  <a:close/>
                  <a:moveTo>
                    <a:pt x="32" y="117"/>
                  </a:moveTo>
                  <a:cubicBezTo>
                    <a:pt x="12" y="117"/>
                    <a:pt x="12" y="117"/>
                    <a:pt x="12" y="117"/>
                  </a:cubicBezTo>
                  <a:cubicBezTo>
                    <a:pt x="6" y="117"/>
                    <a:pt x="0" y="123"/>
                    <a:pt x="0" y="129"/>
                  </a:cubicBezTo>
                  <a:cubicBezTo>
                    <a:pt x="0" y="149"/>
                    <a:pt x="0" y="149"/>
                    <a:pt x="0" y="149"/>
                  </a:cubicBezTo>
                  <a:cubicBezTo>
                    <a:pt x="0" y="156"/>
                    <a:pt x="6" y="161"/>
                    <a:pt x="12" y="161"/>
                  </a:cubicBezTo>
                  <a:cubicBezTo>
                    <a:pt x="32" y="161"/>
                    <a:pt x="32" y="161"/>
                    <a:pt x="32" y="161"/>
                  </a:cubicBezTo>
                  <a:cubicBezTo>
                    <a:pt x="39" y="161"/>
                    <a:pt x="44" y="156"/>
                    <a:pt x="44" y="149"/>
                  </a:cubicBezTo>
                  <a:cubicBezTo>
                    <a:pt x="44" y="129"/>
                    <a:pt x="44" y="129"/>
                    <a:pt x="44" y="129"/>
                  </a:cubicBezTo>
                  <a:cubicBezTo>
                    <a:pt x="44" y="123"/>
                    <a:pt x="39" y="117"/>
                    <a:pt x="32" y="117"/>
                  </a:cubicBezTo>
                  <a:close/>
                  <a:moveTo>
                    <a:pt x="37" y="149"/>
                  </a:moveTo>
                  <a:cubicBezTo>
                    <a:pt x="37" y="152"/>
                    <a:pt x="35" y="154"/>
                    <a:pt x="32" y="154"/>
                  </a:cubicBezTo>
                  <a:cubicBezTo>
                    <a:pt x="12" y="154"/>
                    <a:pt x="12" y="154"/>
                    <a:pt x="12" y="154"/>
                  </a:cubicBezTo>
                  <a:cubicBezTo>
                    <a:pt x="10" y="154"/>
                    <a:pt x="8" y="152"/>
                    <a:pt x="8" y="149"/>
                  </a:cubicBezTo>
                  <a:cubicBezTo>
                    <a:pt x="8" y="129"/>
                    <a:pt x="8" y="129"/>
                    <a:pt x="8" y="129"/>
                  </a:cubicBezTo>
                  <a:cubicBezTo>
                    <a:pt x="8" y="127"/>
                    <a:pt x="10" y="125"/>
                    <a:pt x="12" y="125"/>
                  </a:cubicBezTo>
                  <a:cubicBezTo>
                    <a:pt x="32" y="125"/>
                    <a:pt x="32" y="125"/>
                    <a:pt x="32" y="125"/>
                  </a:cubicBezTo>
                  <a:cubicBezTo>
                    <a:pt x="35" y="125"/>
                    <a:pt x="37" y="127"/>
                    <a:pt x="37" y="129"/>
                  </a:cubicBezTo>
                  <a:lnTo>
                    <a:pt x="37" y="149"/>
                  </a:lnTo>
                  <a:close/>
                  <a:moveTo>
                    <a:pt x="32" y="176"/>
                  </a:moveTo>
                  <a:cubicBezTo>
                    <a:pt x="12" y="176"/>
                    <a:pt x="12" y="176"/>
                    <a:pt x="12" y="176"/>
                  </a:cubicBezTo>
                  <a:cubicBezTo>
                    <a:pt x="6" y="176"/>
                    <a:pt x="0" y="181"/>
                    <a:pt x="0" y="188"/>
                  </a:cubicBezTo>
                  <a:cubicBezTo>
                    <a:pt x="0" y="208"/>
                    <a:pt x="0" y="208"/>
                    <a:pt x="0" y="208"/>
                  </a:cubicBezTo>
                  <a:cubicBezTo>
                    <a:pt x="0" y="215"/>
                    <a:pt x="6" y="220"/>
                    <a:pt x="12" y="220"/>
                  </a:cubicBezTo>
                  <a:cubicBezTo>
                    <a:pt x="32" y="220"/>
                    <a:pt x="32" y="220"/>
                    <a:pt x="32" y="220"/>
                  </a:cubicBezTo>
                  <a:cubicBezTo>
                    <a:pt x="39" y="220"/>
                    <a:pt x="44" y="215"/>
                    <a:pt x="44" y="208"/>
                  </a:cubicBezTo>
                  <a:cubicBezTo>
                    <a:pt x="44" y="188"/>
                    <a:pt x="44" y="188"/>
                    <a:pt x="44" y="188"/>
                  </a:cubicBezTo>
                  <a:cubicBezTo>
                    <a:pt x="44" y="181"/>
                    <a:pt x="39" y="176"/>
                    <a:pt x="32" y="176"/>
                  </a:cubicBezTo>
                  <a:close/>
                  <a:moveTo>
                    <a:pt x="37" y="208"/>
                  </a:moveTo>
                  <a:cubicBezTo>
                    <a:pt x="37" y="211"/>
                    <a:pt x="35" y="213"/>
                    <a:pt x="32" y="213"/>
                  </a:cubicBezTo>
                  <a:cubicBezTo>
                    <a:pt x="12" y="213"/>
                    <a:pt x="12" y="213"/>
                    <a:pt x="12" y="213"/>
                  </a:cubicBezTo>
                  <a:cubicBezTo>
                    <a:pt x="10" y="213"/>
                    <a:pt x="8" y="211"/>
                    <a:pt x="8" y="208"/>
                  </a:cubicBezTo>
                  <a:cubicBezTo>
                    <a:pt x="8" y="188"/>
                    <a:pt x="8" y="188"/>
                    <a:pt x="8" y="188"/>
                  </a:cubicBezTo>
                  <a:cubicBezTo>
                    <a:pt x="8" y="185"/>
                    <a:pt x="10" y="183"/>
                    <a:pt x="12" y="183"/>
                  </a:cubicBezTo>
                  <a:cubicBezTo>
                    <a:pt x="32" y="183"/>
                    <a:pt x="32" y="183"/>
                    <a:pt x="32" y="183"/>
                  </a:cubicBezTo>
                  <a:cubicBezTo>
                    <a:pt x="35" y="183"/>
                    <a:pt x="37" y="185"/>
                    <a:pt x="37" y="188"/>
                  </a:cubicBezTo>
                  <a:lnTo>
                    <a:pt x="37" y="208"/>
                  </a:ln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2" name="Freeform 36">
              <a:extLst>
                <a:ext uri="{FF2B5EF4-FFF2-40B4-BE49-F238E27FC236}">
                  <a16:creationId xmlns:a16="http://schemas.microsoft.com/office/drawing/2014/main" id="{D4A1BF7E-DD05-43A7-9AB5-20889A7BEF5A}"/>
                </a:ext>
              </a:extLst>
            </p:cNvPr>
            <p:cNvSpPr>
              <a:spLocks noEditPoints="1"/>
            </p:cNvSpPr>
            <p:nvPr/>
          </p:nvSpPr>
          <p:spPr bwMode="auto">
            <a:xfrm>
              <a:off x="6032905" y="2072484"/>
              <a:ext cx="402919" cy="567069"/>
            </a:xfrm>
            <a:custGeom>
              <a:avLst/>
              <a:gdLst>
                <a:gd name="T0" fmla="*/ 135 w 135"/>
                <a:gd name="T1" fmla="*/ 0 h 190"/>
                <a:gd name="T2" fmla="*/ 135 w 135"/>
                <a:gd name="T3" fmla="*/ 3 h 190"/>
                <a:gd name="T4" fmla="*/ 0 w 135"/>
                <a:gd name="T5" fmla="*/ 3 h 190"/>
                <a:gd name="T6" fmla="*/ 0 w 135"/>
                <a:gd name="T7" fmla="*/ 0 h 190"/>
                <a:gd name="T8" fmla="*/ 135 w 135"/>
                <a:gd name="T9" fmla="*/ 0 h 190"/>
                <a:gd name="T10" fmla="*/ 0 w 135"/>
                <a:gd name="T11" fmla="*/ 66 h 190"/>
                <a:gd name="T12" fmla="*/ 135 w 135"/>
                <a:gd name="T13" fmla="*/ 66 h 190"/>
                <a:gd name="T14" fmla="*/ 135 w 135"/>
                <a:gd name="T15" fmla="*/ 62 h 190"/>
                <a:gd name="T16" fmla="*/ 0 w 135"/>
                <a:gd name="T17" fmla="*/ 62 h 190"/>
                <a:gd name="T18" fmla="*/ 0 w 135"/>
                <a:gd name="T19" fmla="*/ 66 h 190"/>
                <a:gd name="T20" fmla="*/ 0 w 135"/>
                <a:gd name="T21" fmla="*/ 127 h 190"/>
                <a:gd name="T22" fmla="*/ 135 w 135"/>
                <a:gd name="T23" fmla="*/ 127 h 190"/>
                <a:gd name="T24" fmla="*/ 135 w 135"/>
                <a:gd name="T25" fmla="*/ 124 h 190"/>
                <a:gd name="T26" fmla="*/ 0 w 135"/>
                <a:gd name="T27" fmla="*/ 124 h 190"/>
                <a:gd name="T28" fmla="*/ 0 w 135"/>
                <a:gd name="T29" fmla="*/ 127 h 190"/>
                <a:gd name="T30" fmla="*/ 0 w 135"/>
                <a:gd name="T31" fmla="*/ 190 h 190"/>
                <a:gd name="T32" fmla="*/ 135 w 135"/>
                <a:gd name="T33" fmla="*/ 190 h 190"/>
                <a:gd name="T34" fmla="*/ 135 w 135"/>
                <a:gd name="T35" fmla="*/ 186 h 190"/>
                <a:gd name="T36" fmla="*/ 0 w 135"/>
                <a:gd name="T37" fmla="*/ 186 h 190"/>
                <a:gd name="T38" fmla="*/ 0 w 135"/>
                <a:gd name="T3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90">
                  <a:moveTo>
                    <a:pt x="135" y="0"/>
                  </a:moveTo>
                  <a:lnTo>
                    <a:pt x="135" y="3"/>
                  </a:lnTo>
                  <a:lnTo>
                    <a:pt x="0" y="3"/>
                  </a:lnTo>
                  <a:lnTo>
                    <a:pt x="0" y="0"/>
                  </a:lnTo>
                  <a:lnTo>
                    <a:pt x="135" y="0"/>
                  </a:lnTo>
                  <a:close/>
                  <a:moveTo>
                    <a:pt x="0" y="66"/>
                  </a:moveTo>
                  <a:lnTo>
                    <a:pt x="135" y="66"/>
                  </a:lnTo>
                  <a:lnTo>
                    <a:pt x="135" y="62"/>
                  </a:lnTo>
                  <a:lnTo>
                    <a:pt x="0" y="62"/>
                  </a:lnTo>
                  <a:lnTo>
                    <a:pt x="0" y="66"/>
                  </a:lnTo>
                  <a:close/>
                  <a:moveTo>
                    <a:pt x="0" y="127"/>
                  </a:moveTo>
                  <a:lnTo>
                    <a:pt x="135" y="127"/>
                  </a:lnTo>
                  <a:lnTo>
                    <a:pt x="135" y="124"/>
                  </a:lnTo>
                  <a:lnTo>
                    <a:pt x="0" y="124"/>
                  </a:lnTo>
                  <a:lnTo>
                    <a:pt x="0" y="127"/>
                  </a:lnTo>
                  <a:close/>
                  <a:moveTo>
                    <a:pt x="0" y="190"/>
                  </a:moveTo>
                  <a:lnTo>
                    <a:pt x="135" y="190"/>
                  </a:lnTo>
                  <a:lnTo>
                    <a:pt x="135" y="186"/>
                  </a:lnTo>
                  <a:lnTo>
                    <a:pt x="0" y="186"/>
                  </a:lnTo>
                  <a:lnTo>
                    <a:pt x="0" y="190"/>
                  </a:lnTo>
                  <a:close/>
                </a:path>
              </a:pathLst>
            </a:custGeom>
            <a:solidFill>
              <a:schemeClr val="accent6"/>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3" name="Freeform 37">
              <a:extLst>
                <a:ext uri="{FF2B5EF4-FFF2-40B4-BE49-F238E27FC236}">
                  <a16:creationId xmlns:a16="http://schemas.microsoft.com/office/drawing/2014/main" id="{A5796DEE-9362-416D-AF12-7B268878022A}"/>
                </a:ext>
              </a:extLst>
            </p:cNvPr>
            <p:cNvSpPr/>
            <p:nvPr/>
          </p:nvSpPr>
          <p:spPr bwMode="auto">
            <a:xfrm>
              <a:off x="6316439" y="2564938"/>
              <a:ext cx="196982" cy="199967"/>
            </a:xfrm>
            <a:custGeom>
              <a:avLst/>
              <a:gdLst>
                <a:gd name="T0" fmla="*/ 66 w 66"/>
                <a:gd name="T1" fmla="*/ 0 h 67"/>
                <a:gd name="T2" fmla="*/ 0 w 66"/>
                <a:gd name="T3" fmla="*/ 0 h 67"/>
                <a:gd name="T4" fmla="*/ 0 w 66"/>
                <a:gd name="T5" fmla="*/ 67 h 67"/>
                <a:gd name="T6" fmla="*/ 66 w 66"/>
                <a:gd name="T7" fmla="*/ 0 h 67"/>
              </a:gdLst>
              <a:ahLst/>
              <a:cxnLst>
                <a:cxn ang="0">
                  <a:pos x="T0" y="T1"/>
                </a:cxn>
                <a:cxn ang="0">
                  <a:pos x="T2" y="T3"/>
                </a:cxn>
                <a:cxn ang="0">
                  <a:pos x="T4" y="T5"/>
                </a:cxn>
                <a:cxn ang="0">
                  <a:pos x="T6" y="T7"/>
                </a:cxn>
              </a:cxnLst>
              <a:rect l="0" t="0" r="r" b="b"/>
              <a:pathLst>
                <a:path w="66" h="67">
                  <a:moveTo>
                    <a:pt x="66" y="0"/>
                  </a:moveTo>
                  <a:lnTo>
                    <a:pt x="0" y="0"/>
                  </a:lnTo>
                  <a:lnTo>
                    <a:pt x="0" y="67"/>
                  </a:lnTo>
                  <a:lnTo>
                    <a:pt x="66" y="0"/>
                  </a:lnTo>
                  <a:close/>
                </a:path>
              </a:pathLst>
            </a:custGeom>
            <a:solidFill>
              <a:schemeClr val="tx2">
                <a:lumMod val="20000"/>
                <a:lumOff val="8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grpSp>
          <p:nvGrpSpPr>
            <p:cNvPr id="2" name="组合 1">
              <a:extLst>
                <a:ext uri="{FF2B5EF4-FFF2-40B4-BE49-F238E27FC236}">
                  <a16:creationId xmlns:a16="http://schemas.microsoft.com/office/drawing/2014/main" id="{303AA6B4-EC3B-40A1-B8D0-90D0DD89AEF6}"/>
                </a:ext>
              </a:extLst>
            </p:cNvPr>
            <p:cNvGrpSpPr/>
            <p:nvPr/>
          </p:nvGrpSpPr>
          <p:grpSpPr>
            <a:xfrm>
              <a:off x="6226902" y="1890424"/>
              <a:ext cx="713316" cy="719285"/>
              <a:chOff x="6226902" y="1890424"/>
              <a:chExt cx="713316" cy="719285"/>
            </a:xfrm>
          </p:grpSpPr>
          <p:sp>
            <p:nvSpPr>
              <p:cNvPr id="24" name="Freeform 38">
                <a:extLst>
                  <a:ext uri="{FF2B5EF4-FFF2-40B4-BE49-F238E27FC236}">
                    <a16:creationId xmlns:a16="http://schemas.microsoft.com/office/drawing/2014/main" id="{EA1A5E6D-E036-44A3-BEBB-7F0C471489B9}"/>
                  </a:ext>
                </a:extLst>
              </p:cNvPr>
              <p:cNvSpPr/>
              <p:nvPr/>
            </p:nvSpPr>
            <p:spPr bwMode="auto">
              <a:xfrm>
                <a:off x="6238840" y="2433616"/>
                <a:ext cx="98493" cy="134307"/>
              </a:xfrm>
              <a:custGeom>
                <a:avLst/>
                <a:gdLst>
                  <a:gd name="T0" fmla="*/ 23 w 31"/>
                  <a:gd name="T1" fmla="*/ 7 h 42"/>
                  <a:gd name="T2" fmla="*/ 6 w 31"/>
                  <a:gd name="T3" fmla="*/ 4 h 42"/>
                  <a:gd name="T4" fmla="*/ 0 w 31"/>
                  <a:gd name="T5" fmla="*/ 33 h 42"/>
                  <a:gd name="T6" fmla="*/ 9 w 31"/>
                  <a:gd name="T7" fmla="*/ 42 h 42"/>
                  <a:gd name="T8" fmla="*/ 27 w 31"/>
                  <a:gd name="T9" fmla="*/ 24 h 42"/>
                  <a:gd name="T10" fmla="*/ 23 w 31"/>
                  <a:gd name="T11" fmla="*/ 7 h 42"/>
                </a:gdLst>
                <a:ahLst/>
                <a:cxnLst>
                  <a:cxn ang="0">
                    <a:pos x="T0" y="T1"/>
                  </a:cxn>
                  <a:cxn ang="0">
                    <a:pos x="T2" y="T3"/>
                  </a:cxn>
                  <a:cxn ang="0">
                    <a:pos x="T4" y="T5"/>
                  </a:cxn>
                  <a:cxn ang="0">
                    <a:pos x="T6" y="T7"/>
                  </a:cxn>
                  <a:cxn ang="0">
                    <a:pos x="T8" y="T9"/>
                  </a:cxn>
                  <a:cxn ang="0">
                    <a:pos x="T10" y="T11"/>
                  </a:cxn>
                </a:cxnLst>
                <a:rect l="0" t="0" r="r" b="b"/>
                <a:pathLst>
                  <a:path w="31" h="42">
                    <a:moveTo>
                      <a:pt x="23" y="7"/>
                    </a:moveTo>
                    <a:cubicBezTo>
                      <a:pt x="17" y="1"/>
                      <a:pt x="10" y="0"/>
                      <a:pt x="6" y="4"/>
                    </a:cubicBezTo>
                    <a:cubicBezTo>
                      <a:pt x="0" y="33"/>
                      <a:pt x="0" y="33"/>
                      <a:pt x="0" y="33"/>
                    </a:cubicBezTo>
                    <a:cubicBezTo>
                      <a:pt x="9" y="42"/>
                      <a:pt x="9" y="42"/>
                      <a:pt x="9" y="42"/>
                    </a:cubicBezTo>
                    <a:cubicBezTo>
                      <a:pt x="27" y="24"/>
                      <a:pt x="27" y="24"/>
                      <a:pt x="27" y="24"/>
                    </a:cubicBezTo>
                    <a:cubicBezTo>
                      <a:pt x="31" y="21"/>
                      <a:pt x="29" y="13"/>
                      <a:pt x="23" y="7"/>
                    </a:cubicBez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5" name="Freeform 39">
                <a:extLst>
                  <a:ext uri="{FF2B5EF4-FFF2-40B4-BE49-F238E27FC236}">
                    <a16:creationId xmlns:a16="http://schemas.microsoft.com/office/drawing/2014/main" id="{F0B2C1F3-A565-495B-9F97-5D310068215A}"/>
                  </a:ext>
                </a:extLst>
              </p:cNvPr>
              <p:cNvSpPr/>
              <p:nvPr/>
            </p:nvSpPr>
            <p:spPr bwMode="auto">
              <a:xfrm>
                <a:off x="6265702" y="2499277"/>
                <a:ext cx="134307" cy="95506"/>
              </a:xfrm>
              <a:custGeom>
                <a:avLst/>
                <a:gdLst>
                  <a:gd name="T0" fmla="*/ 35 w 42"/>
                  <a:gd name="T1" fmla="*/ 7 h 30"/>
                  <a:gd name="T2" fmla="*/ 18 w 42"/>
                  <a:gd name="T3" fmla="*/ 3 h 30"/>
                  <a:gd name="T4" fmla="*/ 0 w 42"/>
                  <a:gd name="T5" fmla="*/ 21 h 30"/>
                  <a:gd name="T6" fmla="*/ 9 w 42"/>
                  <a:gd name="T7" fmla="*/ 30 h 30"/>
                  <a:gd name="T8" fmla="*/ 39 w 42"/>
                  <a:gd name="T9" fmla="*/ 24 h 30"/>
                  <a:gd name="T10" fmla="*/ 35 w 42"/>
                  <a:gd name="T11" fmla="*/ 7 h 30"/>
                </a:gdLst>
                <a:ahLst/>
                <a:cxnLst>
                  <a:cxn ang="0">
                    <a:pos x="T0" y="T1"/>
                  </a:cxn>
                  <a:cxn ang="0">
                    <a:pos x="T2" y="T3"/>
                  </a:cxn>
                  <a:cxn ang="0">
                    <a:pos x="T4" y="T5"/>
                  </a:cxn>
                  <a:cxn ang="0">
                    <a:pos x="T6" y="T7"/>
                  </a:cxn>
                  <a:cxn ang="0">
                    <a:pos x="T8" y="T9"/>
                  </a:cxn>
                  <a:cxn ang="0">
                    <a:pos x="T10" y="T11"/>
                  </a:cxn>
                </a:cxnLst>
                <a:rect l="0" t="0" r="r" b="b"/>
                <a:pathLst>
                  <a:path w="42" h="30">
                    <a:moveTo>
                      <a:pt x="35" y="7"/>
                    </a:moveTo>
                    <a:cubicBezTo>
                      <a:pt x="29" y="1"/>
                      <a:pt x="22" y="0"/>
                      <a:pt x="18" y="3"/>
                    </a:cubicBezTo>
                    <a:cubicBezTo>
                      <a:pt x="0" y="21"/>
                      <a:pt x="0" y="21"/>
                      <a:pt x="0" y="21"/>
                    </a:cubicBezTo>
                    <a:cubicBezTo>
                      <a:pt x="9" y="30"/>
                      <a:pt x="9" y="30"/>
                      <a:pt x="9" y="30"/>
                    </a:cubicBezTo>
                    <a:cubicBezTo>
                      <a:pt x="39" y="24"/>
                      <a:pt x="39" y="24"/>
                      <a:pt x="39" y="24"/>
                    </a:cubicBezTo>
                    <a:cubicBezTo>
                      <a:pt x="42" y="20"/>
                      <a:pt x="41" y="13"/>
                      <a:pt x="35" y="7"/>
                    </a:cubicBez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6" name="Freeform 40">
                <a:extLst>
                  <a:ext uri="{FF2B5EF4-FFF2-40B4-BE49-F238E27FC236}">
                    <a16:creationId xmlns:a16="http://schemas.microsoft.com/office/drawing/2014/main" id="{84829045-8120-4D4F-9299-A527EC819F8C}"/>
                  </a:ext>
                </a:extLst>
              </p:cNvPr>
              <p:cNvSpPr/>
              <p:nvPr/>
            </p:nvSpPr>
            <p:spPr bwMode="auto">
              <a:xfrm>
                <a:off x="6226902" y="2538078"/>
                <a:ext cx="38800" cy="71630"/>
              </a:xfrm>
              <a:custGeom>
                <a:avLst/>
                <a:gdLst>
                  <a:gd name="T0" fmla="*/ 4 w 13"/>
                  <a:gd name="T1" fmla="*/ 0 h 24"/>
                  <a:gd name="T2" fmla="*/ 0 w 13"/>
                  <a:gd name="T3" fmla="*/ 24 h 24"/>
                  <a:gd name="T4" fmla="*/ 13 w 13"/>
                  <a:gd name="T5" fmla="*/ 10 h 24"/>
                  <a:gd name="T6" fmla="*/ 4 w 13"/>
                  <a:gd name="T7" fmla="*/ 0 h 24"/>
                </a:gdLst>
                <a:ahLst/>
                <a:cxnLst>
                  <a:cxn ang="0">
                    <a:pos x="T0" y="T1"/>
                  </a:cxn>
                  <a:cxn ang="0">
                    <a:pos x="T2" y="T3"/>
                  </a:cxn>
                  <a:cxn ang="0">
                    <a:pos x="T4" y="T5"/>
                  </a:cxn>
                  <a:cxn ang="0">
                    <a:pos x="T6" y="T7"/>
                  </a:cxn>
                </a:cxnLst>
                <a:rect l="0" t="0" r="r" b="b"/>
                <a:pathLst>
                  <a:path w="13" h="24">
                    <a:moveTo>
                      <a:pt x="4" y="0"/>
                    </a:moveTo>
                    <a:lnTo>
                      <a:pt x="0" y="24"/>
                    </a:lnTo>
                    <a:lnTo>
                      <a:pt x="13" y="10"/>
                    </a:lnTo>
                    <a:lnTo>
                      <a:pt x="4" y="0"/>
                    </a:ln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7" name="Freeform 41">
                <a:extLst>
                  <a:ext uri="{FF2B5EF4-FFF2-40B4-BE49-F238E27FC236}">
                    <a16:creationId xmlns:a16="http://schemas.microsoft.com/office/drawing/2014/main" id="{7BC7F699-BBCD-4307-9A6E-6D575C45E056}"/>
                  </a:ext>
                </a:extLst>
              </p:cNvPr>
              <p:cNvSpPr/>
              <p:nvPr/>
            </p:nvSpPr>
            <p:spPr bwMode="auto">
              <a:xfrm>
                <a:off x="6226902" y="2567924"/>
                <a:ext cx="68647" cy="41785"/>
              </a:xfrm>
              <a:custGeom>
                <a:avLst/>
                <a:gdLst>
                  <a:gd name="T0" fmla="*/ 13 w 23"/>
                  <a:gd name="T1" fmla="*/ 0 h 14"/>
                  <a:gd name="T2" fmla="*/ 0 w 23"/>
                  <a:gd name="T3" fmla="*/ 14 h 14"/>
                  <a:gd name="T4" fmla="*/ 23 w 23"/>
                  <a:gd name="T5" fmla="*/ 9 h 14"/>
                  <a:gd name="T6" fmla="*/ 13 w 23"/>
                  <a:gd name="T7" fmla="*/ 0 h 14"/>
                </a:gdLst>
                <a:ahLst/>
                <a:cxnLst>
                  <a:cxn ang="0">
                    <a:pos x="T0" y="T1"/>
                  </a:cxn>
                  <a:cxn ang="0">
                    <a:pos x="T2" y="T3"/>
                  </a:cxn>
                  <a:cxn ang="0">
                    <a:pos x="T4" y="T5"/>
                  </a:cxn>
                  <a:cxn ang="0">
                    <a:pos x="T6" y="T7"/>
                  </a:cxn>
                </a:cxnLst>
                <a:rect l="0" t="0" r="r" b="b"/>
                <a:pathLst>
                  <a:path w="23" h="14">
                    <a:moveTo>
                      <a:pt x="13" y="0"/>
                    </a:moveTo>
                    <a:lnTo>
                      <a:pt x="0" y="14"/>
                    </a:lnTo>
                    <a:lnTo>
                      <a:pt x="23" y="9"/>
                    </a:lnTo>
                    <a:lnTo>
                      <a:pt x="13" y="0"/>
                    </a:ln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8" name="Freeform 42">
                <a:extLst>
                  <a:ext uri="{FF2B5EF4-FFF2-40B4-BE49-F238E27FC236}">
                    <a16:creationId xmlns:a16="http://schemas.microsoft.com/office/drawing/2014/main" id="{FCE467E8-3C69-4E20-89B6-1D16DD83CF65}"/>
                  </a:ext>
                </a:extLst>
              </p:cNvPr>
              <p:cNvSpPr/>
              <p:nvPr/>
            </p:nvSpPr>
            <p:spPr bwMode="auto">
              <a:xfrm>
                <a:off x="6256749" y="2048606"/>
                <a:ext cx="462610" cy="462610"/>
              </a:xfrm>
              <a:custGeom>
                <a:avLst/>
                <a:gdLst>
                  <a:gd name="T0" fmla="*/ 125 w 146"/>
                  <a:gd name="T1" fmla="*/ 0 h 146"/>
                  <a:gd name="T2" fmla="*/ 0 w 146"/>
                  <a:gd name="T3" fmla="*/ 126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6"/>
                      <a:pt x="0" y="126"/>
                      <a:pt x="0" y="126"/>
                    </a:cubicBezTo>
                    <a:cubicBezTo>
                      <a:pt x="4" y="122"/>
                      <a:pt x="11" y="123"/>
                      <a:pt x="17" y="129"/>
                    </a:cubicBezTo>
                    <a:cubicBezTo>
                      <a:pt x="23" y="135"/>
                      <a:pt x="25" y="143"/>
                      <a:pt x="21" y="146"/>
                    </a:cubicBezTo>
                    <a:cubicBezTo>
                      <a:pt x="146" y="21"/>
                      <a:pt x="146" y="21"/>
                      <a:pt x="146" y="21"/>
                    </a:cubicBezTo>
                    <a:lnTo>
                      <a:pt x="125" y="0"/>
                    </a:ln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29" name="Freeform 43">
                <a:extLst>
                  <a:ext uri="{FF2B5EF4-FFF2-40B4-BE49-F238E27FC236}">
                    <a16:creationId xmlns:a16="http://schemas.microsoft.com/office/drawing/2014/main" id="{AE9657A5-7598-47F1-AE3D-074FBC9C7D26}"/>
                  </a:ext>
                </a:extLst>
              </p:cNvPr>
              <p:cNvSpPr/>
              <p:nvPr/>
            </p:nvSpPr>
            <p:spPr bwMode="auto">
              <a:xfrm>
                <a:off x="6322409" y="2114268"/>
                <a:ext cx="462610" cy="462610"/>
              </a:xfrm>
              <a:custGeom>
                <a:avLst/>
                <a:gdLst>
                  <a:gd name="T0" fmla="*/ 125 w 146"/>
                  <a:gd name="T1" fmla="*/ 0 h 146"/>
                  <a:gd name="T2" fmla="*/ 0 w 146"/>
                  <a:gd name="T3" fmla="*/ 125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5"/>
                      <a:pt x="0" y="125"/>
                      <a:pt x="0" y="125"/>
                    </a:cubicBezTo>
                    <a:cubicBezTo>
                      <a:pt x="4" y="122"/>
                      <a:pt x="11" y="123"/>
                      <a:pt x="17" y="129"/>
                    </a:cubicBezTo>
                    <a:cubicBezTo>
                      <a:pt x="23" y="135"/>
                      <a:pt x="24" y="142"/>
                      <a:pt x="21" y="146"/>
                    </a:cubicBezTo>
                    <a:cubicBezTo>
                      <a:pt x="146" y="21"/>
                      <a:pt x="146" y="21"/>
                      <a:pt x="146" y="21"/>
                    </a:cubicBezTo>
                    <a:lnTo>
                      <a:pt x="125" y="0"/>
                    </a:ln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30" name="Freeform 44">
                <a:extLst>
                  <a:ext uri="{FF2B5EF4-FFF2-40B4-BE49-F238E27FC236}">
                    <a16:creationId xmlns:a16="http://schemas.microsoft.com/office/drawing/2014/main" id="{942C5BAC-BCCD-41FC-A309-641C0FB3B207}"/>
                  </a:ext>
                </a:extLst>
              </p:cNvPr>
              <p:cNvSpPr/>
              <p:nvPr/>
            </p:nvSpPr>
            <p:spPr bwMode="auto">
              <a:xfrm>
                <a:off x="6671605" y="1890424"/>
                <a:ext cx="214890" cy="202951"/>
              </a:xfrm>
              <a:custGeom>
                <a:avLst/>
                <a:gdLst>
                  <a:gd name="T0" fmla="*/ 72 w 72"/>
                  <a:gd name="T1" fmla="*/ 19 h 68"/>
                  <a:gd name="T2" fmla="*/ 54 w 72"/>
                  <a:gd name="T3" fmla="*/ 0 h 68"/>
                  <a:gd name="T4" fmla="*/ 46 w 72"/>
                  <a:gd name="T5" fmla="*/ 0 h 68"/>
                  <a:gd name="T6" fmla="*/ 0 w 72"/>
                  <a:gd name="T7" fmla="*/ 46 h 68"/>
                  <a:gd name="T8" fmla="*/ 22 w 72"/>
                  <a:gd name="T9" fmla="*/ 68 h 68"/>
                  <a:gd name="T10" fmla="*/ 72 w 72"/>
                  <a:gd name="T11" fmla="*/ 19 h 68"/>
                </a:gdLst>
                <a:ahLst/>
                <a:cxnLst>
                  <a:cxn ang="0">
                    <a:pos x="T0" y="T1"/>
                  </a:cxn>
                  <a:cxn ang="0">
                    <a:pos x="T2" y="T3"/>
                  </a:cxn>
                  <a:cxn ang="0">
                    <a:pos x="T4" y="T5"/>
                  </a:cxn>
                  <a:cxn ang="0">
                    <a:pos x="T6" y="T7"/>
                  </a:cxn>
                  <a:cxn ang="0">
                    <a:pos x="T8" y="T9"/>
                  </a:cxn>
                  <a:cxn ang="0">
                    <a:pos x="T10" y="T11"/>
                  </a:cxn>
                </a:cxnLst>
                <a:rect l="0" t="0" r="r" b="b"/>
                <a:pathLst>
                  <a:path w="72" h="68">
                    <a:moveTo>
                      <a:pt x="72" y="19"/>
                    </a:moveTo>
                    <a:lnTo>
                      <a:pt x="54" y="0"/>
                    </a:lnTo>
                    <a:lnTo>
                      <a:pt x="46" y="0"/>
                    </a:lnTo>
                    <a:lnTo>
                      <a:pt x="0" y="46"/>
                    </a:lnTo>
                    <a:lnTo>
                      <a:pt x="22" y="68"/>
                    </a:lnTo>
                    <a:lnTo>
                      <a:pt x="72" y="19"/>
                    </a:ln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31" name="Freeform 45">
                <a:extLst>
                  <a:ext uri="{FF2B5EF4-FFF2-40B4-BE49-F238E27FC236}">
                    <a16:creationId xmlns:a16="http://schemas.microsoft.com/office/drawing/2014/main" id="{1B84576A-41DF-4D9F-B5C7-370A2A31ADB9}"/>
                  </a:ext>
                </a:extLst>
              </p:cNvPr>
              <p:cNvSpPr/>
              <p:nvPr/>
            </p:nvSpPr>
            <p:spPr bwMode="auto">
              <a:xfrm>
                <a:off x="6737267" y="1947132"/>
                <a:ext cx="202951" cy="214890"/>
              </a:xfrm>
              <a:custGeom>
                <a:avLst/>
                <a:gdLst>
                  <a:gd name="T0" fmla="*/ 23 w 68"/>
                  <a:gd name="T1" fmla="*/ 72 h 72"/>
                  <a:gd name="T2" fmla="*/ 68 w 68"/>
                  <a:gd name="T3" fmla="*/ 26 h 72"/>
                  <a:gd name="T4" fmla="*/ 68 w 68"/>
                  <a:gd name="T5" fmla="*/ 18 h 72"/>
                  <a:gd name="T6" fmla="*/ 50 w 68"/>
                  <a:gd name="T7" fmla="*/ 0 h 72"/>
                  <a:gd name="T8" fmla="*/ 0 w 68"/>
                  <a:gd name="T9" fmla="*/ 49 h 72"/>
                  <a:gd name="T10" fmla="*/ 23 w 68"/>
                  <a:gd name="T11" fmla="*/ 72 h 72"/>
                </a:gdLst>
                <a:ahLst/>
                <a:cxnLst>
                  <a:cxn ang="0">
                    <a:pos x="T0" y="T1"/>
                  </a:cxn>
                  <a:cxn ang="0">
                    <a:pos x="T2" y="T3"/>
                  </a:cxn>
                  <a:cxn ang="0">
                    <a:pos x="T4" y="T5"/>
                  </a:cxn>
                  <a:cxn ang="0">
                    <a:pos x="T6" y="T7"/>
                  </a:cxn>
                  <a:cxn ang="0">
                    <a:pos x="T8" y="T9"/>
                  </a:cxn>
                  <a:cxn ang="0">
                    <a:pos x="T10" y="T11"/>
                  </a:cxn>
                </a:cxnLst>
                <a:rect l="0" t="0" r="r" b="b"/>
                <a:pathLst>
                  <a:path w="68" h="72">
                    <a:moveTo>
                      <a:pt x="23" y="72"/>
                    </a:moveTo>
                    <a:lnTo>
                      <a:pt x="68" y="26"/>
                    </a:lnTo>
                    <a:lnTo>
                      <a:pt x="68" y="18"/>
                    </a:lnTo>
                    <a:lnTo>
                      <a:pt x="50" y="0"/>
                    </a:lnTo>
                    <a:lnTo>
                      <a:pt x="0" y="49"/>
                    </a:lnTo>
                    <a:lnTo>
                      <a:pt x="23" y="72"/>
                    </a:lnTo>
                    <a:close/>
                  </a:path>
                </a:pathLst>
              </a:custGeom>
              <a:solidFill>
                <a:srgbClr val="E30A1D"/>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32" name="Freeform 46">
                <a:extLst>
                  <a:ext uri="{FF2B5EF4-FFF2-40B4-BE49-F238E27FC236}">
                    <a16:creationId xmlns:a16="http://schemas.microsoft.com/office/drawing/2014/main" id="{2A15C85D-9D88-499B-850E-1A6182DB7EC9}"/>
                  </a:ext>
                </a:extLst>
              </p:cNvPr>
              <p:cNvSpPr/>
              <p:nvPr/>
            </p:nvSpPr>
            <p:spPr bwMode="auto">
              <a:xfrm>
                <a:off x="6653697" y="2027714"/>
                <a:ext cx="83568" cy="86554"/>
              </a:xfrm>
              <a:custGeom>
                <a:avLst/>
                <a:gdLst>
                  <a:gd name="T0" fmla="*/ 28 w 28"/>
                  <a:gd name="T1" fmla="*/ 22 h 29"/>
                  <a:gd name="T2" fmla="*/ 6 w 28"/>
                  <a:gd name="T3" fmla="*/ 0 h 29"/>
                  <a:gd name="T4" fmla="*/ 0 w 28"/>
                  <a:gd name="T5" fmla="*/ 7 h 29"/>
                  <a:gd name="T6" fmla="*/ 22 w 28"/>
                  <a:gd name="T7" fmla="*/ 29 h 29"/>
                  <a:gd name="T8" fmla="*/ 28 w 28"/>
                  <a:gd name="T9" fmla="*/ 22 h 29"/>
                </a:gdLst>
                <a:ahLst/>
                <a:cxnLst>
                  <a:cxn ang="0">
                    <a:pos x="T0" y="T1"/>
                  </a:cxn>
                  <a:cxn ang="0">
                    <a:pos x="T2" y="T3"/>
                  </a:cxn>
                  <a:cxn ang="0">
                    <a:pos x="T4" y="T5"/>
                  </a:cxn>
                  <a:cxn ang="0">
                    <a:pos x="T6" y="T7"/>
                  </a:cxn>
                  <a:cxn ang="0">
                    <a:pos x="T8" y="T9"/>
                  </a:cxn>
                </a:cxnLst>
                <a:rect l="0" t="0" r="r" b="b"/>
                <a:pathLst>
                  <a:path w="28" h="29">
                    <a:moveTo>
                      <a:pt x="28" y="22"/>
                    </a:moveTo>
                    <a:lnTo>
                      <a:pt x="6" y="0"/>
                    </a:lnTo>
                    <a:lnTo>
                      <a:pt x="0" y="7"/>
                    </a:lnTo>
                    <a:lnTo>
                      <a:pt x="22" y="29"/>
                    </a:lnTo>
                    <a:lnTo>
                      <a:pt x="28" y="22"/>
                    </a:ln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sp>
            <p:nvSpPr>
              <p:cNvPr id="33" name="Freeform 47">
                <a:extLst>
                  <a:ext uri="{FF2B5EF4-FFF2-40B4-BE49-F238E27FC236}">
                    <a16:creationId xmlns:a16="http://schemas.microsoft.com/office/drawing/2014/main" id="{3C054A67-197F-4518-B70E-5E26318E4AB3}"/>
                  </a:ext>
                </a:extLst>
              </p:cNvPr>
              <p:cNvSpPr/>
              <p:nvPr/>
            </p:nvSpPr>
            <p:spPr bwMode="auto">
              <a:xfrm>
                <a:off x="6719359" y="2093375"/>
                <a:ext cx="86554" cy="86554"/>
              </a:xfrm>
              <a:custGeom>
                <a:avLst/>
                <a:gdLst>
                  <a:gd name="T0" fmla="*/ 0 w 29"/>
                  <a:gd name="T1" fmla="*/ 7 h 29"/>
                  <a:gd name="T2" fmla="*/ 22 w 29"/>
                  <a:gd name="T3" fmla="*/ 29 h 29"/>
                  <a:gd name="T4" fmla="*/ 29 w 29"/>
                  <a:gd name="T5" fmla="*/ 23 h 29"/>
                  <a:gd name="T6" fmla="*/ 6 w 29"/>
                  <a:gd name="T7" fmla="*/ 0 h 29"/>
                  <a:gd name="T8" fmla="*/ 0 w 29"/>
                  <a:gd name="T9" fmla="*/ 7 h 29"/>
                </a:gdLst>
                <a:ahLst/>
                <a:cxnLst>
                  <a:cxn ang="0">
                    <a:pos x="T0" y="T1"/>
                  </a:cxn>
                  <a:cxn ang="0">
                    <a:pos x="T2" y="T3"/>
                  </a:cxn>
                  <a:cxn ang="0">
                    <a:pos x="T4" y="T5"/>
                  </a:cxn>
                  <a:cxn ang="0">
                    <a:pos x="T6" y="T7"/>
                  </a:cxn>
                  <a:cxn ang="0">
                    <a:pos x="T8" y="T9"/>
                  </a:cxn>
                </a:cxnLst>
                <a:rect l="0" t="0" r="r" b="b"/>
                <a:pathLst>
                  <a:path w="29" h="29">
                    <a:moveTo>
                      <a:pt x="0" y="7"/>
                    </a:moveTo>
                    <a:lnTo>
                      <a:pt x="22" y="29"/>
                    </a:lnTo>
                    <a:lnTo>
                      <a:pt x="29" y="23"/>
                    </a:lnTo>
                    <a:lnTo>
                      <a:pt x="6" y="0"/>
                    </a:lnTo>
                    <a:lnTo>
                      <a:pt x="0" y="7"/>
                    </a:lnTo>
                    <a:close/>
                  </a:path>
                </a:pathLst>
              </a:custGeom>
              <a:solidFill>
                <a:srgbClr val="E9BE33"/>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E30A1D"/>
                  </a:solidFill>
                  <a:effectLst/>
                  <a:uLnTx/>
                  <a:uFillTx/>
                  <a:latin typeface="思源黑体 CN Medium" panose="020B0600000000000000" pitchFamily="34" charset="-122"/>
                  <a:ea typeface="+mn-ea"/>
                  <a:cs typeface="+mn-cs"/>
                  <a:sym typeface="+mn-lt"/>
                </a:endParaRPr>
              </a:p>
            </p:txBody>
          </p:sp>
        </p:grpSp>
      </p:grpSp>
      <p:grpSp>
        <p:nvGrpSpPr>
          <p:cNvPr id="34" name="Group 65">
            <a:extLst>
              <a:ext uri="{FF2B5EF4-FFF2-40B4-BE49-F238E27FC236}">
                <a16:creationId xmlns:a16="http://schemas.microsoft.com/office/drawing/2014/main" id="{AC603542-F587-42F1-9573-8173F57311D5}"/>
              </a:ext>
            </a:extLst>
          </p:cNvPr>
          <p:cNvGrpSpPr/>
          <p:nvPr/>
        </p:nvGrpSpPr>
        <p:grpSpPr>
          <a:xfrm flipH="1" flipV="1">
            <a:off x="7038264" y="3633465"/>
            <a:ext cx="1232919" cy="759742"/>
            <a:chOff x="3914162" y="1846396"/>
            <a:chExt cx="1385681" cy="853876"/>
          </a:xfrm>
        </p:grpSpPr>
        <p:cxnSp>
          <p:nvCxnSpPr>
            <p:cNvPr id="35" name="Straight Connector 66">
              <a:extLst>
                <a:ext uri="{FF2B5EF4-FFF2-40B4-BE49-F238E27FC236}">
                  <a16:creationId xmlns:a16="http://schemas.microsoft.com/office/drawing/2014/main" id="{60B66C48-E16C-4079-961D-17731E41DD72}"/>
                </a:ext>
              </a:extLst>
            </p:cNvPr>
            <p:cNvCxnSpPr/>
            <p:nvPr/>
          </p:nvCxnSpPr>
          <p:spPr>
            <a:xfrm>
              <a:off x="4625677" y="2236859"/>
              <a:ext cx="674166" cy="463413"/>
            </a:xfrm>
            <a:prstGeom prst="line">
              <a:avLst/>
            </a:prstGeom>
            <a:ln w="19050">
              <a:solidFill>
                <a:srgbClr val="E30A1D"/>
              </a:solidFill>
            </a:ln>
          </p:spPr>
          <p:style>
            <a:lnRef idx="1">
              <a:schemeClr val="accent1"/>
            </a:lnRef>
            <a:fillRef idx="0">
              <a:schemeClr val="accent1"/>
            </a:fillRef>
            <a:effectRef idx="0">
              <a:schemeClr val="accent1"/>
            </a:effectRef>
            <a:fontRef idx="minor">
              <a:schemeClr val="tx1"/>
            </a:fontRef>
          </p:style>
        </p:cxnSp>
        <p:grpSp>
          <p:nvGrpSpPr>
            <p:cNvPr id="36" name="Group 2177">
              <a:extLst>
                <a:ext uri="{FF2B5EF4-FFF2-40B4-BE49-F238E27FC236}">
                  <a16:creationId xmlns:a16="http://schemas.microsoft.com/office/drawing/2014/main" id="{C06C176D-5BE8-4198-BA97-20965C8BB56D}"/>
                </a:ext>
              </a:extLst>
            </p:cNvPr>
            <p:cNvGrpSpPr/>
            <p:nvPr/>
          </p:nvGrpSpPr>
          <p:grpSpPr>
            <a:xfrm flipH="1">
              <a:off x="3914162" y="1846396"/>
              <a:ext cx="716535" cy="783911"/>
              <a:chOff x="33076" y="-1"/>
              <a:chExt cx="3467959" cy="1461015"/>
            </a:xfrm>
          </p:grpSpPr>
          <p:sp>
            <p:nvSpPr>
              <p:cNvPr id="37" name="Shape 2175">
                <a:extLst>
                  <a:ext uri="{FF2B5EF4-FFF2-40B4-BE49-F238E27FC236}">
                    <a16:creationId xmlns:a16="http://schemas.microsoft.com/office/drawing/2014/main" id="{ED3076EE-F0F8-447B-A808-A00555DE0A4C}"/>
                  </a:ext>
                </a:extLst>
              </p:cNvPr>
              <p:cNvSpPr/>
              <p:nvPr/>
            </p:nvSpPr>
            <p:spPr>
              <a:xfrm flipV="1">
                <a:off x="3488334" y="-1"/>
                <a:ext cx="1" cy="1461015"/>
              </a:xfrm>
              <a:prstGeom prst="line">
                <a:avLst/>
              </a:prstGeom>
              <a:noFill/>
              <a:ln w="19050" cap="flat">
                <a:solidFill>
                  <a:srgbClr val="E30A1D"/>
                </a:solidFill>
                <a:prstDash val="solid"/>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sp>
            <p:nvSpPr>
              <p:cNvPr id="38" name="Shape 2176">
                <a:extLst>
                  <a:ext uri="{FF2B5EF4-FFF2-40B4-BE49-F238E27FC236}">
                    <a16:creationId xmlns:a16="http://schemas.microsoft.com/office/drawing/2014/main" id="{118511CF-4624-4E30-A6A2-9191E41E8FBB}"/>
                  </a:ext>
                </a:extLst>
              </p:cNvPr>
              <p:cNvSpPr/>
              <p:nvPr/>
            </p:nvSpPr>
            <p:spPr>
              <a:xfrm flipH="1" flipV="1">
                <a:off x="33076" y="730508"/>
                <a:ext cx="3467959" cy="2"/>
              </a:xfrm>
              <a:prstGeom prst="line">
                <a:avLst/>
              </a:prstGeom>
              <a:noFill/>
              <a:ln w="19050" cap="flat">
                <a:solidFill>
                  <a:srgbClr val="E30A1D"/>
                </a:solidFill>
                <a:prstDash val="solid"/>
                <a:miter lim="400000"/>
                <a:tailEnd type="none" w="med" len="med"/>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grpSp>
      </p:grpSp>
      <p:grpSp>
        <p:nvGrpSpPr>
          <p:cNvPr id="39" name="Group 70">
            <a:extLst>
              <a:ext uri="{FF2B5EF4-FFF2-40B4-BE49-F238E27FC236}">
                <a16:creationId xmlns:a16="http://schemas.microsoft.com/office/drawing/2014/main" id="{40F2BE33-8940-460F-A475-B9CA2D74CFD2}"/>
              </a:ext>
            </a:extLst>
          </p:cNvPr>
          <p:cNvGrpSpPr/>
          <p:nvPr/>
        </p:nvGrpSpPr>
        <p:grpSpPr>
          <a:xfrm flipV="1">
            <a:off x="2940075" y="2237346"/>
            <a:ext cx="1561828" cy="965381"/>
            <a:chOff x="3914162" y="1846396"/>
            <a:chExt cx="1755343" cy="1084995"/>
          </a:xfrm>
        </p:grpSpPr>
        <p:cxnSp>
          <p:nvCxnSpPr>
            <p:cNvPr id="40" name="Straight Connector 71">
              <a:extLst>
                <a:ext uri="{FF2B5EF4-FFF2-40B4-BE49-F238E27FC236}">
                  <a16:creationId xmlns:a16="http://schemas.microsoft.com/office/drawing/2014/main" id="{B23B92BD-2FD6-444B-9A00-7D8737930912}"/>
                </a:ext>
              </a:extLst>
            </p:cNvPr>
            <p:cNvCxnSpPr/>
            <p:nvPr/>
          </p:nvCxnSpPr>
          <p:spPr>
            <a:xfrm>
              <a:off x="4625677" y="2236858"/>
              <a:ext cx="1043828" cy="694533"/>
            </a:xfrm>
            <a:prstGeom prst="line">
              <a:avLst/>
            </a:prstGeom>
            <a:ln w="19050">
              <a:solidFill>
                <a:srgbClr val="E30A1D"/>
              </a:solidFill>
            </a:ln>
          </p:spPr>
          <p:style>
            <a:lnRef idx="1">
              <a:schemeClr val="accent1"/>
            </a:lnRef>
            <a:fillRef idx="0">
              <a:schemeClr val="accent1"/>
            </a:fillRef>
            <a:effectRef idx="0">
              <a:schemeClr val="accent1"/>
            </a:effectRef>
            <a:fontRef idx="minor">
              <a:schemeClr val="tx1"/>
            </a:fontRef>
          </p:style>
        </p:cxnSp>
        <p:grpSp>
          <p:nvGrpSpPr>
            <p:cNvPr id="41" name="Group 2177">
              <a:extLst>
                <a:ext uri="{FF2B5EF4-FFF2-40B4-BE49-F238E27FC236}">
                  <a16:creationId xmlns:a16="http://schemas.microsoft.com/office/drawing/2014/main" id="{9F65FFA3-A835-410E-9BAB-2D255ADAE6CE}"/>
                </a:ext>
              </a:extLst>
            </p:cNvPr>
            <p:cNvGrpSpPr/>
            <p:nvPr/>
          </p:nvGrpSpPr>
          <p:grpSpPr>
            <a:xfrm flipH="1">
              <a:off x="3914162" y="1846396"/>
              <a:ext cx="716535" cy="783911"/>
              <a:chOff x="33076" y="-1"/>
              <a:chExt cx="3467959" cy="1461015"/>
            </a:xfrm>
          </p:grpSpPr>
          <p:sp>
            <p:nvSpPr>
              <p:cNvPr id="42" name="Shape 2175">
                <a:extLst>
                  <a:ext uri="{FF2B5EF4-FFF2-40B4-BE49-F238E27FC236}">
                    <a16:creationId xmlns:a16="http://schemas.microsoft.com/office/drawing/2014/main" id="{8B0118BD-88B8-4823-8250-39CB0DC7F8D3}"/>
                  </a:ext>
                </a:extLst>
              </p:cNvPr>
              <p:cNvSpPr/>
              <p:nvPr/>
            </p:nvSpPr>
            <p:spPr>
              <a:xfrm flipV="1">
                <a:off x="3488334" y="-1"/>
                <a:ext cx="1" cy="1461015"/>
              </a:xfrm>
              <a:prstGeom prst="line">
                <a:avLst/>
              </a:prstGeom>
              <a:noFill/>
              <a:ln w="19050" cap="flat">
                <a:solidFill>
                  <a:srgbClr val="E30A1D"/>
                </a:solidFill>
                <a:prstDash val="solid"/>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sp>
            <p:nvSpPr>
              <p:cNvPr id="43" name="Shape 2176">
                <a:extLst>
                  <a:ext uri="{FF2B5EF4-FFF2-40B4-BE49-F238E27FC236}">
                    <a16:creationId xmlns:a16="http://schemas.microsoft.com/office/drawing/2014/main" id="{069E3056-3373-4236-B957-B74F6584CE76}"/>
                  </a:ext>
                </a:extLst>
              </p:cNvPr>
              <p:cNvSpPr/>
              <p:nvPr/>
            </p:nvSpPr>
            <p:spPr>
              <a:xfrm flipH="1" flipV="1">
                <a:off x="33076" y="753311"/>
                <a:ext cx="3467959" cy="2"/>
              </a:xfrm>
              <a:prstGeom prst="line">
                <a:avLst/>
              </a:prstGeom>
              <a:noFill/>
              <a:ln w="19050" cap="flat">
                <a:solidFill>
                  <a:srgbClr val="E30A1D"/>
                </a:solidFill>
                <a:prstDash val="solid"/>
                <a:miter lim="400000"/>
                <a:tailEnd type="none" w="med" len="med"/>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grpSp>
      </p:grpSp>
      <p:grpSp>
        <p:nvGrpSpPr>
          <p:cNvPr id="46" name="Group 83">
            <a:extLst>
              <a:ext uri="{FF2B5EF4-FFF2-40B4-BE49-F238E27FC236}">
                <a16:creationId xmlns:a16="http://schemas.microsoft.com/office/drawing/2014/main" id="{34966AFC-ABFE-47A5-BEE8-6F1D8F020FBB}"/>
              </a:ext>
            </a:extLst>
          </p:cNvPr>
          <p:cNvGrpSpPr/>
          <p:nvPr/>
        </p:nvGrpSpPr>
        <p:grpSpPr>
          <a:xfrm flipV="1">
            <a:off x="4016662" y="3690665"/>
            <a:ext cx="1232919" cy="759742"/>
            <a:chOff x="3914162" y="1846396"/>
            <a:chExt cx="1385681" cy="853876"/>
          </a:xfrm>
        </p:grpSpPr>
        <p:cxnSp>
          <p:nvCxnSpPr>
            <p:cNvPr id="47" name="Straight Connector 84">
              <a:extLst>
                <a:ext uri="{FF2B5EF4-FFF2-40B4-BE49-F238E27FC236}">
                  <a16:creationId xmlns:a16="http://schemas.microsoft.com/office/drawing/2014/main" id="{1A29B3EF-F00D-4729-A877-B7EAA777BD2E}"/>
                </a:ext>
              </a:extLst>
            </p:cNvPr>
            <p:cNvCxnSpPr/>
            <p:nvPr/>
          </p:nvCxnSpPr>
          <p:spPr>
            <a:xfrm>
              <a:off x="4625677" y="2236859"/>
              <a:ext cx="674166" cy="463413"/>
            </a:xfrm>
            <a:prstGeom prst="line">
              <a:avLst/>
            </a:prstGeom>
            <a:ln w="19050">
              <a:solidFill>
                <a:srgbClr val="E30A1D"/>
              </a:solidFill>
            </a:ln>
          </p:spPr>
          <p:style>
            <a:lnRef idx="1">
              <a:schemeClr val="accent1"/>
            </a:lnRef>
            <a:fillRef idx="0">
              <a:schemeClr val="accent1"/>
            </a:fillRef>
            <a:effectRef idx="0">
              <a:schemeClr val="accent1"/>
            </a:effectRef>
            <a:fontRef idx="minor">
              <a:schemeClr val="tx1"/>
            </a:fontRef>
          </p:style>
        </p:cxnSp>
        <p:grpSp>
          <p:nvGrpSpPr>
            <p:cNvPr id="48" name="Group 2177">
              <a:extLst>
                <a:ext uri="{FF2B5EF4-FFF2-40B4-BE49-F238E27FC236}">
                  <a16:creationId xmlns:a16="http://schemas.microsoft.com/office/drawing/2014/main" id="{FC1BE057-26DE-4E06-B887-20E1D17193A0}"/>
                </a:ext>
              </a:extLst>
            </p:cNvPr>
            <p:cNvGrpSpPr/>
            <p:nvPr/>
          </p:nvGrpSpPr>
          <p:grpSpPr>
            <a:xfrm flipH="1">
              <a:off x="3914162" y="1846396"/>
              <a:ext cx="716535" cy="783911"/>
              <a:chOff x="33076" y="-1"/>
              <a:chExt cx="3467959" cy="1461015"/>
            </a:xfrm>
          </p:grpSpPr>
          <p:sp>
            <p:nvSpPr>
              <p:cNvPr id="49" name="Shape 2175">
                <a:extLst>
                  <a:ext uri="{FF2B5EF4-FFF2-40B4-BE49-F238E27FC236}">
                    <a16:creationId xmlns:a16="http://schemas.microsoft.com/office/drawing/2014/main" id="{6A9C0CD4-73F0-422B-B920-BEB50E083294}"/>
                  </a:ext>
                </a:extLst>
              </p:cNvPr>
              <p:cNvSpPr/>
              <p:nvPr/>
            </p:nvSpPr>
            <p:spPr>
              <a:xfrm flipV="1">
                <a:off x="3488334" y="-1"/>
                <a:ext cx="1" cy="1461015"/>
              </a:xfrm>
              <a:prstGeom prst="line">
                <a:avLst/>
              </a:prstGeom>
              <a:noFill/>
              <a:ln w="19050" cap="flat">
                <a:solidFill>
                  <a:srgbClr val="E30A1D"/>
                </a:solidFill>
                <a:prstDash val="solid"/>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sp>
            <p:nvSpPr>
              <p:cNvPr id="50" name="Shape 2176">
                <a:extLst>
                  <a:ext uri="{FF2B5EF4-FFF2-40B4-BE49-F238E27FC236}">
                    <a16:creationId xmlns:a16="http://schemas.microsoft.com/office/drawing/2014/main" id="{7BF5981F-D56C-4941-8ADE-2B21D134AF2C}"/>
                  </a:ext>
                </a:extLst>
              </p:cNvPr>
              <p:cNvSpPr/>
              <p:nvPr/>
            </p:nvSpPr>
            <p:spPr>
              <a:xfrm flipH="1" flipV="1">
                <a:off x="33076" y="730508"/>
                <a:ext cx="3467959" cy="2"/>
              </a:xfrm>
              <a:prstGeom prst="line">
                <a:avLst/>
              </a:prstGeom>
              <a:noFill/>
              <a:ln w="19050" cap="flat">
                <a:solidFill>
                  <a:srgbClr val="E30A1D"/>
                </a:solidFill>
                <a:prstDash val="solid"/>
                <a:miter lim="400000"/>
                <a:tailEnd type="none" w="med" len="med"/>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grpSp>
      </p:grpSp>
      <p:grpSp>
        <p:nvGrpSpPr>
          <p:cNvPr id="52" name="Group 93">
            <a:extLst>
              <a:ext uri="{FF2B5EF4-FFF2-40B4-BE49-F238E27FC236}">
                <a16:creationId xmlns:a16="http://schemas.microsoft.com/office/drawing/2014/main" id="{2EA3643C-F12F-4C03-A6B0-1340D4F9B1B3}"/>
              </a:ext>
            </a:extLst>
          </p:cNvPr>
          <p:cNvGrpSpPr/>
          <p:nvPr/>
        </p:nvGrpSpPr>
        <p:grpSpPr>
          <a:xfrm flipH="1" flipV="1">
            <a:off x="7709545" y="2115903"/>
            <a:ext cx="1561828" cy="965381"/>
            <a:chOff x="3914162" y="1846396"/>
            <a:chExt cx="1755343" cy="1084995"/>
          </a:xfrm>
        </p:grpSpPr>
        <p:cxnSp>
          <p:nvCxnSpPr>
            <p:cNvPr id="53" name="Straight Connector 94">
              <a:extLst>
                <a:ext uri="{FF2B5EF4-FFF2-40B4-BE49-F238E27FC236}">
                  <a16:creationId xmlns:a16="http://schemas.microsoft.com/office/drawing/2014/main" id="{9C99804B-FECC-4A22-AC49-81875BD1B667}"/>
                </a:ext>
              </a:extLst>
            </p:cNvPr>
            <p:cNvCxnSpPr/>
            <p:nvPr/>
          </p:nvCxnSpPr>
          <p:spPr>
            <a:xfrm>
              <a:off x="4625677" y="2236858"/>
              <a:ext cx="1043828" cy="694533"/>
            </a:xfrm>
            <a:prstGeom prst="line">
              <a:avLst/>
            </a:prstGeom>
            <a:ln w="19050">
              <a:solidFill>
                <a:srgbClr val="E30A1D"/>
              </a:solidFill>
            </a:ln>
          </p:spPr>
          <p:style>
            <a:lnRef idx="1">
              <a:schemeClr val="accent1"/>
            </a:lnRef>
            <a:fillRef idx="0">
              <a:schemeClr val="accent1"/>
            </a:fillRef>
            <a:effectRef idx="0">
              <a:schemeClr val="accent1"/>
            </a:effectRef>
            <a:fontRef idx="minor">
              <a:schemeClr val="tx1"/>
            </a:fontRef>
          </p:style>
        </p:cxnSp>
        <p:grpSp>
          <p:nvGrpSpPr>
            <p:cNvPr id="54" name="Group 2177">
              <a:extLst>
                <a:ext uri="{FF2B5EF4-FFF2-40B4-BE49-F238E27FC236}">
                  <a16:creationId xmlns:a16="http://schemas.microsoft.com/office/drawing/2014/main" id="{B277A6FB-8346-40FB-9BB6-5736550C0413}"/>
                </a:ext>
              </a:extLst>
            </p:cNvPr>
            <p:cNvGrpSpPr/>
            <p:nvPr/>
          </p:nvGrpSpPr>
          <p:grpSpPr>
            <a:xfrm flipH="1">
              <a:off x="3914162" y="1846396"/>
              <a:ext cx="716535" cy="783911"/>
              <a:chOff x="33076" y="-1"/>
              <a:chExt cx="3467959" cy="1461015"/>
            </a:xfrm>
          </p:grpSpPr>
          <p:sp>
            <p:nvSpPr>
              <p:cNvPr id="55" name="Shape 2175">
                <a:extLst>
                  <a:ext uri="{FF2B5EF4-FFF2-40B4-BE49-F238E27FC236}">
                    <a16:creationId xmlns:a16="http://schemas.microsoft.com/office/drawing/2014/main" id="{87F6EE0E-F18C-49C4-B656-14C16A62DB5C}"/>
                  </a:ext>
                </a:extLst>
              </p:cNvPr>
              <p:cNvSpPr/>
              <p:nvPr/>
            </p:nvSpPr>
            <p:spPr>
              <a:xfrm flipV="1">
                <a:off x="3488334" y="-1"/>
                <a:ext cx="1" cy="1461015"/>
              </a:xfrm>
              <a:prstGeom prst="line">
                <a:avLst/>
              </a:prstGeom>
              <a:noFill/>
              <a:ln w="19050" cap="flat">
                <a:solidFill>
                  <a:srgbClr val="E30A1D"/>
                </a:solidFill>
                <a:prstDash val="solid"/>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sp>
            <p:nvSpPr>
              <p:cNvPr id="56" name="Shape 2176">
                <a:extLst>
                  <a:ext uri="{FF2B5EF4-FFF2-40B4-BE49-F238E27FC236}">
                    <a16:creationId xmlns:a16="http://schemas.microsoft.com/office/drawing/2014/main" id="{2A584C7A-473B-4DF9-B499-6CD9F62FB653}"/>
                  </a:ext>
                </a:extLst>
              </p:cNvPr>
              <p:cNvSpPr/>
              <p:nvPr/>
            </p:nvSpPr>
            <p:spPr>
              <a:xfrm flipH="1" flipV="1">
                <a:off x="33076" y="753311"/>
                <a:ext cx="3467959" cy="2"/>
              </a:xfrm>
              <a:prstGeom prst="line">
                <a:avLst/>
              </a:prstGeom>
              <a:noFill/>
              <a:ln w="19050" cap="flat">
                <a:solidFill>
                  <a:srgbClr val="E30A1D"/>
                </a:solidFill>
                <a:prstDash val="solid"/>
                <a:miter lim="400000"/>
                <a:tailEnd type="none" w="med" len="med"/>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grpSp>
      </p:grpSp>
      <p:grpSp>
        <p:nvGrpSpPr>
          <p:cNvPr id="58" name="Group 105">
            <a:extLst>
              <a:ext uri="{FF2B5EF4-FFF2-40B4-BE49-F238E27FC236}">
                <a16:creationId xmlns:a16="http://schemas.microsoft.com/office/drawing/2014/main" id="{8F11F850-9643-4150-BECB-30DF2215F2E8}"/>
              </a:ext>
            </a:extLst>
          </p:cNvPr>
          <p:cNvGrpSpPr/>
          <p:nvPr/>
        </p:nvGrpSpPr>
        <p:grpSpPr>
          <a:xfrm rot="16200000">
            <a:off x="5820538" y="3719167"/>
            <a:ext cx="637542" cy="697490"/>
            <a:chOff x="4268524" y="5170063"/>
            <a:chExt cx="716535" cy="783911"/>
          </a:xfrm>
        </p:grpSpPr>
        <p:sp>
          <p:nvSpPr>
            <p:cNvPr id="59" name="Shape 2175">
              <a:extLst>
                <a:ext uri="{FF2B5EF4-FFF2-40B4-BE49-F238E27FC236}">
                  <a16:creationId xmlns:a16="http://schemas.microsoft.com/office/drawing/2014/main" id="{A1AED6C0-29D2-455B-A524-C1984BEAB4B8}"/>
                </a:ext>
              </a:extLst>
            </p:cNvPr>
            <p:cNvSpPr/>
            <p:nvPr/>
          </p:nvSpPr>
          <p:spPr>
            <a:xfrm flipH="1">
              <a:off x="4271148" y="5170063"/>
              <a:ext cx="0" cy="783911"/>
            </a:xfrm>
            <a:prstGeom prst="line">
              <a:avLst/>
            </a:prstGeom>
            <a:noFill/>
            <a:ln w="19050" cap="flat">
              <a:solidFill>
                <a:srgbClr val="E30A1D"/>
              </a:solidFill>
              <a:prstDash val="solid"/>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sp>
          <p:nvSpPr>
            <p:cNvPr id="60" name="Shape 2176">
              <a:extLst>
                <a:ext uri="{FF2B5EF4-FFF2-40B4-BE49-F238E27FC236}">
                  <a16:creationId xmlns:a16="http://schemas.microsoft.com/office/drawing/2014/main" id="{B141CCC7-DEC2-45DC-AD7F-C9DEB909B5B3}"/>
                </a:ext>
              </a:extLst>
            </p:cNvPr>
            <p:cNvSpPr/>
            <p:nvPr/>
          </p:nvSpPr>
          <p:spPr>
            <a:xfrm>
              <a:off x="4268524" y="5562017"/>
              <a:ext cx="716535" cy="1"/>
            </a:xfrm>
            <a:prstGeom prst="line">
              <a:avLst/>
            </a:prstGeom>
            <a:noFill/>
            <a:ln w="19050" cap="flat">
              <a:solidFill>
                <a:srgbClr val="E30A1D"/>
              </a:solidFill>
              <a:prstDash val="solid"/>
              <a:miter lim="400000"/>
              <a:tailEnd type="none" w="med" len="med"/>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3200" b="0" i="0" u="none" strike="noStrike" kern="1200" cap="none" spc="0" normalizeH="0" baseline="0" noProof="0" dirty="0">
                <a:ln>
                  <a:noFill/>
                </a:ln>
                <a:solidFill>
                  <a:prstClr val="black">
                    <a:lumMod val="85000"/>
                    <a:lumOff val="15000"/>
                  </a:prstClr>
                </a:solidFill>
                <a:effectLst/>
                <a:uLnTx/>
                <a:uFillTx/>
                <a:latin typeface="思源黑体 CN Medium" panose="020B0600000000000000" pitchFamily="34" charset="-122"/>
                <a:ea typeface="思源黑体 CN Medium" panose="020B0600000000000000" pitchFamily="34" charset="-122"/>
                <a:cs typeface="+mn-cs"/>
                <a:sym typeface="+mn-lt"/>
              </a:endParaRPr>
            </a:p>
          </p:txBody>
        </p:sp>
      </p:grpSp>
      <p:sp>
        <p:nvSpPr>
          <p:cNvPr id="61" name="Rounded Rectangle 107">
            <a:extLst>
              <a:ext uri="{FF2B5EF4-FFF2-40B4-BE49-F238E27FC236}">
                <a16:creationId xmlns:a16="http://schemas.microsoft.com/office/drawing/2014/main" id="{5B7C6C1D-71B6-4EB4-A5CD-5E6FFCD0A3C7}"/>
              </a:ext>
            </a:extLst>
          </p:cNvPr>
          <p:cNvSpPr/>
          <p:nvPr/>
        </p:nvSpPr>
        <p:spPr>
          <a:xfrm>
            <a:off x="5368856" y="4471580"/>
            <a:ext cx="1571362" cy="436398"/>
          </a:xfrm>
          <a:prstGeom prst="roundRect">
            <a:avLst/>
          </a:prstGeom>
          <a:solidFill>
            <a:srgbClr val="E30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08000" rtl="0" eaLnBrk="0"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prstClr val="white"/>
                </a:solidFill>
                <a:effectLst/>
                <a:uLnTx/>
                <a:uFillTx/>
                <a:latin typeface="思源黑体 CN Medium" panose="020B0600000000000000" pitchFamily="34" charset="-122"/>
                <a:ea typeface="思源黑体 CN Medium" panose="020B0600000000000000" pitchFamily="34" charset="-122"/>
                <a:cs typeface="+mn-cs"/>
              </a:rPr>
              <a:t>03</a:t>
            </a:r>
            <a:endParaRPr kumimoji="0" lang="ko-KR" altLang="en-US" sz="1800" b="0" i="0" u="none" strike="noStrike" kern="1200" cap="none" spc="0" normalizeH="0" baseline="0" noProof="0" dirty="0">
              <a:ln>
                <a:noFill/>
              </a:ln>
              <a:solidFill>
                <a:prstClr val="white"/>
              </a:solidFill>
              <a:effectLst/>
              <a:uLnTx/>
              <a:uFillTx/>
              <a:latin typeface="思源黑体 CN Medium" panose="020B0600000000000000" pitchFamily="34" charset="-122"/>
              <a:ea typeface="微软雅黑" charset="0"/>
              <a:cs typeface="+mn-cs"/>
            </a:endParaRPr>
          </a:p>
        </p:txBody>
      </p:sp>
      <p:sp>
        <p:nvSpPr>
          <p:cNvPr id="72" name="Rounded Rectangle 107">
            <a:extLst>
              <a:ext uri="{FF2B5EF4-FFF2-40B4-BE49-F238E27FC236}">
                <a16:creationId xmlns:a16="http://schemas.microsoft.com/office/drawing/2014/main" id="{46AE4F1C-D426-4660-8C4F-054C5933C55A}"/>
              </a:ext>
            </a:extLst>
          </p:cNvPr>
          <p:cNvSpPr/>
          <p:nvPr/>
        </p:nvSpPr>
        <p:spPr>
          <a:xfrm>
            <a:off x="8444022" y="3720553"/>
            <a:ext cx="1571362" cy="436398"/>
          </a:xfrm>
          <a:prstGeom prst="roundRect">
            <a:avLst/>
          </a:prstGeom>
          <a:solidFill>
            <a:srgbClr val="E30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08000" rtl="0" eaLnBrk="0"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prstClr val="white"/>
                </a:solidFill>
                <a:effectLst/>
                <a:uLnTx/>
                <a:uFillTx/>
                <a:latin typeface="思源黑体 CN Medium" panose="020B0600000000000000" pitchFamily="34" charset="-122"/>
                <a:ea typeface="思源黑体 CN Medium" panose="020B0600000000000000" pitchFamily="34" charset="-122"/>
                <a:cs typeface="+mn-cs"/>
              </a:rPr>
              <a:t>04</a:t>
            </a:r>
            <a:endParaRPr kumimoji="0" lang="ko-KR" altLang="en-US" sz="1800" b="0" i="0" u="none" strike="noStrike" kern="1200" cap="none" spc="0" normalizeH="0" baseline="0" noProof="0" dirty="0">
              <a:ln>
                <a:noFill/>
              </a:ln>
              <a:solidFill>
                <a:prstClr val="white"/>
              </a:solidFill>
              <a:effectLst/>
              <a:uLnTx/>
              <a:uFillTx/>
              <a:latin typeface="思源黑体 CN Medium" panose="020B0600000000000000" pitchFamily="34" charset="-122"/>
              <a:ea typeface="微软雅黑" charset="0"/>
              <a:cs typeface="+mn-cs"/>
            </a:endParaRPr>
          </a:p>
        </p:txBody>
      </p:sp>
      <p:sp>
        <p:nvSpPr>
          <p:cNvPr id="73" name="Rounded Rectangle 107">
            <a:extLst>
              <a:ext uri="{FF2B5EF4-FFF2-40B4-BE49-F238E27FC236}">
                <a16:creationId xmlns:a16="http://schemas.microsoft.com/office/drawing/2014/main" id="{D296FA77-8D70-412C-997E-42956310B2E6}"/>
              </a:ext>
            </a:extLst>
          </p:cNvPr>
          <p:cNvSpPr/>
          <p:nvPr/>
        </p:nvSpPr>
        <p:spPr>
          <a:xfrm>
            <a:off x="9371463" y="2057982"/>
            <a:ext cx="1571362" cy="436398"/>
          </a:xfrm>
          <a:prstGeom prst="roundRect">
            <a:avLst/>
          </a:prstGeom>
          <a:solidFill>
            <a:srgbClr val="E30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08000" rtl="0" eaLnBrk="0"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prstClr val="white"/>
                </a:solidFill>
                <a:effectLst/>
                <a:uLnTx/>
                <a:uFillTx/>
                <a:latin typeface="思源黑体 CN Medium" panose="020B0600000000000000" pitchFamily="34" charset="-122"/>
                <a:ea typeface="思源黑体 CN Medium" panose="020B0600000000000000" pitchFamily="34" charset="-122"/>
                <a:cs typeface="+mn-cs"/>
              </a:rPr>
              <a:t>05</a:t>
            </a:r>
            <a:endParaRPr kumimoji="0" lang="ko-KR" altLang="en-US" sz="1800" b="0" i="0" u="none" strike="noStrike" kern="1200" cap="none" spc="0" normalizeH="0" baseline="0" noProof="0" dirty="0">
              <a:ln>
                <a:noFill/>
              </a:ln>
              <a:solidFill>
                <a:prstClr val="white"/>
              </a:solidFill>
              <a:effectLst/>
              <a:uLnTx/>
              <a:uFillTx/>
              <a:latin typeface="思源黑体 CN Medium" panose="020B0600000000000000" pitchFamily="34" charset="-122"/>
              <a:ea typeface="微软雅黑" charset="0"/>
              <a:cs typeface="+mn-cs"/>
            </a:endParaRPr>
          </a:p>
        </p:txBody>
      </p:sp>
      <p:sp>
        <p:nvSpPr>
          <p:cNvPr id="74" name="Rounded Rectangle 107">
            <a:extLst>
              <a:ext uri="{FF2B5EF4-FFF2-40B4-BE49-F238E27FC236}">
                <a16:creationId xmlns:a16="http://schemas.microsoft.com/office/drawing/2014/main" id="{AA0F98EE-41DF-4F4E-879B-6D6F19326366}"/>
              </a:ext>
            </a:extLst>
          </p:cNvPr>
          <p:cNvSpPr/>
          <p:nvPr/>
        </p:nvSpPr>
        <p:spPr>
          <a:xfrm>
            <a:off x="2301882" y="3720553"/>
            <a:ext cx="1571362" cy="436398"/>
          </a:xfrm>
          <a:prstGeom prst="roundRect">
            <a:avLst/>
          </a:prstGeom>
          <a:solidFill>
            <a:srgbClr val="E30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08000" rtl="0" eaLnBrk="0"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prstClr val="white"/>
                </a:solidFill>
                <a:effectLst/>
                <a:uLnTx/>
                <a:uFillTx/>
                <a:latin typeface="思源黑体 CN Medium" panose="020B0600000000000000" pitchFamily="34" charset="-122"/>
                <a:ea typeface="思源黑体 CN Medium" panose="020B0600000000000000" pitchFamily="34" charset="-122"/>
                <a:cs typeface="+mn-cs"/>
              </a:rPr>
              <a:t>02</a:t>
            </a:r>
            <a:endParaRPr kumimoji="0" lang="ko-KR" altLang="en-US" sz="1800" b="0" i="0" u="none" strike="noStrike" kern="1200" cap="none" spc="0" normalizeH="0" baseline="0" noProof="0" dirty="0">
              <a:ln>
                <a:noFill/>
              </a:ln>
              <a:solidFill>
                <a:prstClr val="white"/>
              </a:solidFill>
              <a:effectLst/>
              <a:uLnTx/>
              <a:uFillTx/>
              <a:latin typeface="思源黑体 CN Medium" panose="020B0600000000000000" pitchFamily="34" charset="-122"/>
              <a:ea typeface="微软雅黑" charset="0"/>
              <a:cs typeface="+mn-cs"/>
            </a:endParaRPr>
          </a:p>
        </p:txBody>
      </p:sp>
      <p:sp>
        <p:nvSpPr>
          <p:cNvPr id="75" name="Rounded Rectangle 107">
            <a:extLst>
              <a:ext uri="{FF2B5EF4-FFF2-40B4-BE49-F238E27FC236}">
                <a16:creationId xmlns:a16="http://schemas.microsoft.com/office/drawing/2014/main" id="{2338CF46-5A88-44A1-AF67-94DD698EEBE9}"/>
              </a:ext>
            </a:extLst>
          </p:cNvPr>
          <p:cNvSpPr/>
          <p:nvPr/>
        </p:nvSpPr>
        <p:spPr>
          <a:xfrm>
            <a:off x="1216751" y="2311215"/>
            <a:ext cx="1571362" cy="436398"/>
          </a:xfrm>
          <a:prstGeom prst="roundRect">
            <a:avLst/>
          </a:prstGeom>
          <a:solidFill>
            <a:srgbClr val="E30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508000" rtl="0" eaLnBrk="0"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prstClr val="white"/>
                </a:solidFill>
                <a:effectLst/>
                <a:uLnTx/>
                <a:uFillTx/>
                <a:latin typeface="思源黑体 CN Medium" panose="020B0600000000000000" pitchFamily="34" charset="-122"/>
                <a:ea typeface="思源黑体 CN Medium" panose="020B0600000000000000" pitchFamily="34" charset="-122"/>
                <a:cs typeface="+mn-cs"/>
              </a:rPr>
              <a:t>01</a:t>
            </a:r>
            <a:endParaRPr kumimoji="0" lang="ko-KR" altLang="en-US" sz="1800" b="0" i="0" u="none" strike="noStrike" kern="1200" cap="none" spc="0" normalizeH="0" baseline="0" noProof="0" dirty="0">
              <a:ln>
                <a:noFill/>
              </a:ln>
              <a:solidFill>
                <a:prstClr val="white"/>
              </a:solidFill>
              <a:effectLst/>
              <a:uLnTx/>
              <a:uFillTx/>
              <a:latin typeface="思源黑体 CN Medium" panose="020B0600000000000000" pitchFamily="34" charset="-122"/>
              <a:ea typeface="微软雅黑" charset="0"/>
              <a:cs typeface="+mn-cs"/>
            </a:endParaRPr>
          </a:p>
        </p:txBody>
      </p:sp>
      <p:sp>
        <p:nvSpPr>
          <p:cNvPr id="78" name="文本框 77">
            <a:extLst>
              <a:ext uri="{FF2B5EF4-FFF2-40B4-BE49-F238E27FC236}">
                <a16:creationId xmlns:a16="http://schemas.microsoft.com/office/drawing/2014/main" id="{0140EAB6-8EB5-4A6C-B0D3-CB56977DD1BA}"/>
              </a:ext>
            </a:extLst>
          </p:cNvPr>
          <p:cNvSpPr txBox="1">
            <a:spLocks/>
          </p:cNvSpPr>
          <p:nvPr/>
        </p:nvSpPr>
        <p:spPr>
          <a:xfrm>
            <a:off x="817909" y="2771247"/>
            <a:ext cx="3107460" cy="706475"/>
          </a:xfrm>
          <a:prstGeom prst="rect">
            <a:avLst/>
          </a:prstGeom>
          <a:noFill/>
        </p:spPr>
        <p:txBody>
          <a:bodyPr vert="horz" wrap="none" lIns="0" tIns="0" rIns="0" bIns="0" anchor="ctr">
            <a:noAutofit/>
          </a:bodyPr>
          <a:lstStyle/>
          <a:p>
            <a:r>
              <a:rPr lang="en-US" sz="2400">
                <a:latin typeface="Times New Roman" panose="02020603050405020304" pitchFamily="18" charset="0"/>
                <a:cs typeface="Times New Roman" panose="02020603050405020304" pitchFamily="18" charset="0"/>
              </a:rPr>
              <a:t>(1418 – 1499)</a:t>
            </a:r>
          </a:p>
        </p:txBody>
      </p:sp>
      <p:grpSp>
        <p:nvGrpSpPr>
          <p:cNvPr id="68" name="组合 1">
            <a:extLst>
              <a:ext uri="{FF2B5EF4-FFF2-40B4-BE49-F238E27FC236}">
                <a16:creationId xmlns:a16="http://schemas.microsoft.com/office/drawing/2014/main" id="{B1A8A807-8879-40D4-9843-B37CBB050330}"/>
              </a:ext>
            </a:extLst>
          </p:cNvPr>
          <p:cNvGrpSpPr/>
          <p:nvPr/>
        </p:nvGrpSpPr>
        <p:grpSpPr>
          <a:xfrm>
            <a:off x="64205" y="110145"/>
            <a:ext cx="5917806" cy="845682"/>
            <a:chOff x="214108" y="143430"/>
            <a:chExt cx="5917806" cy="845682"/>
          </a:xfrm>
        </p:grpSpPr>
        <p:sp>
          <p:nvSpPr>
            <p:cNvPr id="69" name="TextBox 7">
              <a:extLst>
                <a:ext uri="{FF2B5EF4-FFF2-40B4-BE49-F238E27FC236}">
                  <a16:creationId xmlns:a16="http://schemas.microsoft.com/office/drawing/2014/main" id="{3AD634DF-E9CD-412E-84EE-61B10CED4582}"/>
                </a:ext>
              </a:extLst>
            </p:cNvPr>
            <p:cNvSpPr txBox="1"/>
            <p:nvPr/>
          </p:nvSpPr>
          <p:spPr bwMode="auto">
            <a:xfrm>
              <a:off x="1244037" y="195037"/>
              <a:ext cx="4887877"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a) Tác giả “Thân Nhân Trung”</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70" name="图片 22">
              <a:extLst>
                <a:ext uri="{FF2B5EF4-FFF2-40B4-BE49-F238E27FC236}">
                  <a16:creationId xmlns:a16="http://schemas.microsoft.com/office/drawing/2014/main" id="{3587066D-C0C7-4F88-ADBC-ECD9FCFCDE2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sp>
        <p:nvSpPr>
          <p:cNvPr id="71" name="TextBox 70">
            <a:extLst>
              <a:ext uri="{FF2B5EF4-FFF2-40B4-BE49-F238E27FC236}">
                <a16:creationId xmlns:a16="http://schemas.microsoft.com/office/drawing/2014/main" id="{6CA0B674-AA2A-4442-A343-D4B6654E7BE6}"/>
              </a:ext>
            </a:extLst>
          </p:cNvPr>
          <p:cNvSpPr txBox="1"/>
          <p:nvPr/>
        </p:nvSpPr>
        <p:spPr>
          <a:xfrm>
            <a:off x="2091465" y="4361826"/>
            <a:ext cx="3770626" cy="461665"/>
          </a:xfrm>
          <a:prstGeom prst="rect">
            <a:avLst/>
          </a:prstGeom>
          <a:noFill/>
        </p:spPr>
        <p:txBody>
          <a:bodyPr wrap="square">
            <a:spAutoFit/>
          </a:bodyPr>
          <a:lstStyle/>
          <a:p>
            <a:r>
              <a:rPr lang="en-US" sz="2400">
                <a:latin typeface="Times New Roman" panose="02020603050405020304" pitchFamily="18" charset="0"/>
                <a:cs typeface="Times New Roman" panose="02020603050405020304" pitchFamily="18" charset="0"/>
              </a:rPr>
              <a:t>tự Hậu Phủ</a:t>
            </a:r>
            <a:endParaRPr lang="en-US" sz="2800">
              <a:latin typeface="Times New Roman" panose="02020603050405020304" pitchFamily="18" charset="0"/>
              <a:cs typeface="Times New Roman" panose="02020603050405020304" pitchFamily="18" charset="0"/>
            </a:endParaRPr>
          </a:p>
        </p:txBody>
      </p:sp>
      <p:sp>
        <p:nvSpPr>
          <p:cNvPr id="76" name="TextBox 75">
            <a:extLst>
              <a:ext uri="{FF2B5EF4-FFF2-40B4-BE49-F238E27FC236}">
                <a16:creationId xmlns:a16="http://schemas.microsoft.com/office/drawing/2014/main" id="{638480EC-8D3D-4637-BCC2-A6548F829675}"/>
              </a:ext>
            </a:extLst>
          </p:cNvPr>
          <p:cNvSpPr txBox="1"/>
          <p:nvPr/>
        </p:nvSpPr>
        <p:spPr>
          <a:xfrm>
            <a:off x="5019046" y="5023065"/>
            <a:ext cx="3373023" cy="830997"/>
          </a:xfrm>
          <a:prstGeom prst="rect">
            <a:avLst/>
          </a:prstGeom>
          <a:noFill/>
        </p:spPr>
        <p:txBody>
          <a:bodyPr wrap="square">
            <a:spAutoFit/>
          </a:bodyPr>
          <a:lstStyle/>
          <a:p>
            <a:r>
              <a:rPr lang="en-US" sz="2400">
                <a:latin typeface="Times New Roman" panose="02020603050405020304" pitchFamily="18" charset="0"/>
                <a:cs typeface="Times New Roman" panose="02020603050405020304" pitchFamily="18" charset="0"/>
              </a:rPr>
              <a:t>Quê: Yên Ninh, Yên Dũng, Bắc Giang</a:t>
            </a:r>
            <a:endParaRPr lang="en-US" sz="2800">
              <a:latin typeface="Times New Roman" panose="02020603050405020304" pitchFamily="18" charset="0"/>
              <a:cs typeface="Times New Roman" panose="02020603050405020304" pitchFamily="18" charset="0"/>
            </a:endParaRPr>
          </a:p>
        </p:txBody>
      </p:sp>
      <p:sp>
        <p:nvSpPr>
          <p:cNvPr id="82" name="TextBox 81">
            <a:extLst>
              <a:ext uri="{FF2B5EF4-FFF2-40B4-BE49-F238E27FC236}">
                <a16:creationId xmlns:a16="http://schemas.microsoft.com/office/drawing/2014/main" id="{A96E31D7-F22F-491B-8EB7-2474C88C6DB8}"/>
              </a:ext>
            </a:extLst>
          </p:cNvPr>
          <p:cNvSpPr txBox="1"/>
          <p:nvPr/>
        </p:nvSpPr>
        <p:spPr>
          <a:xfrm>
            <a:off x="8332295" y="4298861"/>
            <a:ext cx="3504103" cy="1569660"/>
          </a:xfrm>
          <a:prstGeom prst="rect">
            <a:avLst/>
          </a:prstGeom>
          <a:noFill/>
        </p:spPr>
        <p:txBody>
          <a:bodyPr wrap="square">
            <a:spAutoFit/>
          </a:bodyPr>
          <a:lstStyle/>
          <a:p>
            <a:pPr algn="just"/>
            <a:r>
              <a:rPr lang="en-US" sz="2400">
                <a:latin typeface="Times New Roman" panose="02020603050405020304" pitchFamily="18" charset="0"/>
                <a:cs typeface="Times New Roman" panose="02020603050405020304" pitchFamily="18" charset="0"/>
              </a:rPr>
              <a:t>học giỏi, được vua Lê Thánh Tông tin dùng và ban là Tao Đàn phó nguyên soái.</a:t>
            </a:r>
          </a:p>
        </p:txBody>
      </p:sp>
      <p:sp>
        <p:nvSpPr>
          <p:cNvPr id="83" name="TextBox 82">
            <a:extLst>
              <a:ext uri="{FF2B5EF4-FFF2-40B4-BE49-F238E27FC236}">
                <a16:creationId xmlns:a16="http://schemas.microsoft.com/office/drawing/2014/main" id="{BD575DE7-DBB6-4445-995F-C938FC9313AD}"/>
              </a:ext>
            </a:extLst>
          </p:cNvPr>
          <p:cNvSpPr txBox="1"/>
          <p:nvPr/>
        </p:nvSpPr>
        <p:spPr>
          <a:xfrm>
            <a:off x="9357669" y="2536025"/>
            <a:ext cx="2698862" cy="830997"/>
          </a:xfrm>
          <a:prstGeom prst="rect">
            <a:avLst/>
          </a:prstGeom>
          <a:noFill/>
        </p:spPr>
        <p:txBody>
          <a:bodyPr wrap="square">
            <a:spAutoFit/>
          </a:bodyPr>
          <a:lstStyle/>
          <a:p>
            <a:pPr algn="just"/>
            <a:r>
              <a:rPr lang="en-US" sz="2400">
                <a:latin typeface="Times New Roman" panose="02020603050405020304" pitchFamily="18" charset="0"/>
                <a:cs typeface="Times New Roman" panose="02020603050405020304" pitchFamily="18" charset="0"/>
              </a:rPr>
              <a:t>Thân Nhân Trung đỗ tiến sĩ năm 1469</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4925903"/>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500"/>
                                        <p:tgtEl>
                                          <p:spTgt spid="3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fade">
                                      <p:cBhvr>
                                        <p:cTn id="15" dur="500"/>
                                        <p:tgtEl>
                                          <p:spTgt spid="7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5"/>
                                        </p:tgtEl>
                                        <p:attrNameLst>
                                          <p:attrName>style.visibility</p:attrName>
                                        </p:attrNameLst>
                                      </p:cBhvr>
                                      <p:to>
                                        <p:strVal val="visible"/>
                                      </p:to>
                                    </p:set>
                                    <p:animEffect transition="in" filter="fade">
                                      <p:cBhvr>
                                        <p:cTn id="18" dur="500"/>
                                        <p:tgtEl>
                                          <p:spTgt spid="75"/>
                                        </p:tgtEl>
                                      </p:cBhvr>
                                    </p:animEffect>
                                  </p:childTnLst>
                                </p:cTn>
                              </p:par>
                              <p:par>
                                <p:cTn id="19" presetID="10" presetClass="entr" presetSubtype="0"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fade">
                                      <p:cBhvr>
                                        <p:cTn id="26" dur="500"/>
                                        <p:tgtEl>
                                          <p:spTgt spid="5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1"/>
                                        </p:tgtEl>
                                        <p:attrNameLst>
                                          <p:attrName>style.visibility</p:attrName>
                                        </p:attrNameLst>
                                      </p:cBhvr>
                                      <p:to>
                                        <p:strVal val="visible"/>
                                      </p:to>
                                    </p:set>
                                    <p:animEffect transition="in" filter="fade">
                                      <p:cBhvr>
                                        <p:cTn id="29" dur="500"/>
                                        <p:tgtEl>
                                          <p:spTgt spid="6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par>
                                <p:cTn id="35" presetID="10" presetClass="entr" presetSubtype="0" fill="hold" nodeType="with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fade">
                                      <p:cBhvr>
                                        <p:cTn id="37" dur="500"/>
                                        <p:tgtEl>
                                          <p:spTgt spid="5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fade">
                                      <p:cBhvr>
                                        <p:cTn id="40" dur="500"/>
                                        <p:tgtEl>
                                          <p:spTgt spid="7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fade">
                                      <p:cBhvr>
                                        <p:cTn id="48" dur="500"/>
                                        <p:tgtEl>
                                          <p:spTgt spid="78"/>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barn(inVertical)">
                                      <p:cBhvr>
                                        <p:cTn id="53" dur="5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barn(inVertical)">
                                      <p:cBhvr>
                                        <p:cTn id="58" dur="500"/>
                                        <p:tgtEl>
                                          <p:spTgt spid="76"/>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82"/>
                                        </p:tgtEl>
                                        <p:attrNameLst>
                                          <p:attrName>style.visibility</p:attrName>
                                        </p:attrNameLst>
                                      </p:cBhvr>
                                      <p:to>
                                        <p:strVal val="visible"/>
                                      </p:to>
                                    </p:set>
                                    <p:animEffect transition="in" filter="barn(inVertical)">
                                      <p:cBhvr>
                                        <p:cTn id="63" dur="500"/>
                                        <p:tgtEl>
                                          <p:spTgt spid="82"/>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83"/>
                                        </p:tgtEl>
                                        <p:attrNameLst>
                                          <p:attrName>style.visibility</p:attrName>
                                        </p:attrNameLst>
                                      </p:cBhvr>
                                      <p:to>
                                        <p:strVal val="visible"/>
                                      </p:to>
                                    </p:set>
                                    <p:animEffect transition="in" filter="barn(inVertical)">
                                      <p:cBhvr>
                                        <p:cTn id="68"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72" grpId="0" animBg="1"/>
      <p:bldP spid="73" grpId="0" animBg="1"/>
      <p:bldP spid="74" grpId="0" animBg="1"/>
      <p:bldP spid="75" grpId="0" animBg="1"/>
      <p:bldP spid="78" grpId="0"/>
      <p:bldP spid="71" grpId="0"/>
      <p:bldP spid="76" grpId="0"/>
      <p:bldP spid="82" grpId="0"/>
      <p:bldP spid="8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641759"/>
            <a:ext cx="3207960" cy="936471"/>
            <a:chOff x="214108" y="52641"/>
            <a:chExt cx="3207960" cy="936471"/>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2120" y="52641"/>
              <a:ext cx="2149948"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b) Tác phẩm </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25FD366-8A14-447B-852C-260626A04622}"/>
              </a:ext>
            </a:extLst>
          </p:cNvPr>
          <p:cNvSpPr txBox="1"/>
          <p:nvPr/>
        </p:nvSpPr>
        <p:spPr>
          <a:xfrm>
            <a:off x="5305680" y="2346535"/>
            <a:ext cx="4814668" cy="1200329"/>
          </a:xfrm>
          <a:prstGeom prst="rect">
            <a:avLst/>
          </a:prstGeom>
          <a:noFill/>
        </p:spPr>
        <p:txBody>
          <a:bodyPr wrap="square">
            <a:spAutoFit/>
          </a:bodyPr>
          <a:lstStyle/>
          <a:p>
            <a:r>
              <a:rPr lang="vi-VN" sz="2400" b="1" i="1" kern="100">
                <a:solidFill>
                  <a:schemeClr val="bg1"/>
                </a:solidFill>
                <a:effectLst/>
                <a:latin typeface="Times New Roman" panose="02020603050405020304" pitchFamily="18" charset="0"/>
                <a:ea typeface="SimSun" panose="02010600030101010101" pitchFamily="2" charset="-122"/>
              </a:rPr>
              <a:t>Hãy giới thiệu nhưng nét khái quát về thân thế và sự nghiệp thơ ca của Nguyễn Trãi ?</a:t>
            </a:r>
            <a:endParaRPr lang="en-US" sz="2400">
              <a:solidFill>
                <a:schemeClr val="bg1"/>
              </a:solidFill>
            </a:endParaRPr>
          </a:p>
        </p:txBody>
      </p:sp>
      <p:sp>
        <p:nvSpPr>
          <p:cNvPr id="10" name="Synergistically utilize technically sound portals with frictionless chains. Dramatically customize…">
            <a:extLst>
              <a:ext uri="{FF2B5EF4-FFF2-40B4-BE49-F238E27FC236}">
                <a16:creationId xmlns:a16="http://schemas.microsoft.com/office/drawing/2014/main" id="{8E4D0653-021E-4835-8B36-48C4F81BC877}"/>
              </a:ext>
            </a:extLst>
          </p:cNvPr>
          <p:cNvSpPr txBox="1"/>
          <p:nvPr/>
        </p:nvSpPr>
        <p:spPr>
          <a:xfrm>
            <a:off x="1916723" y="2760821"/>
            <a:ext cx="3716861" cy="861774"/>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nl-NL" sz="28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HS cho biết hoàn cảnh ra đời tác phẩm?</a:t>
            </a:r>
            <a:endParaRPr kumimoji="0" lang="en-US" sz="28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pic>
        <p:nvPicPr>
          <p:cNvPr id="2" name="图片 14">
            <a:extLst>
              <a:ext uri="{FF2B5EF4-FFF2-40B4-BE49-F238E27FC236}">
                <a16:creationId xmlns:a16="http://schemas.microsoft.com/office/drawing/2014/main" id="{97693485-0A9B-AC60-AFD0-6E5DA27EB59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0046" t="13523" r="20046" b="27879"/>
          <a:stretch/>
        </p:blipFill>
        <p:spPr>
          <a:xfrm>
            <a:off x="2071652" y="1552732"/>
            <a:ext cx="7632308" cy="3583605"/>
          </a:xfrm>
          <a:prstGeom prst="rect">
            <a:avLst/>
          </a:prstGeom>
        </p:spPr>
      </p:pic>
      <p:sp>
        <p:nvSpPr>
          <p:cNvPr id="3" name="文本框 19">
            <a:extLst>
              <a:ext uri="{FF2B5EF4-FFF2-40B4-BE49-F238E27FC236}">
                <a16:creationId xmlns:a16="http://schemas.microsoft.com/office/drawing/2014/main" id="{255F9465-3BB9-E579-1F7F-054FDC0BADCF}"/>
              </a:ext>
            </a:extLst>
          </p:cNvPr>
          <p:cNvSpPr txBox="1"/>
          <p:nvPr/>
        </p:nvSpPr>
        <p:spPr>
          <a:xfrm>
            <a:off x="3069720" y="2375038"/>
            <a:ext cx="5486400" cy="1938992"/>
          </a:xfrm>
          <a:prstGeom prst="rect">
            <a:avLst/>
          </a:prstGeom>
          <a:noFill/>
        </p:spPr>
        <p:txBody>
          <a:bodyPr wrap="square" rtlCol="0">
            <a:spAutoFit/>
          </a:bodyPr>
          <a:lstStyle/>
          <a:p>
            <a:pPr algn="just"/>
            <a:r>
              <a:rPr lang="en-US" sz="2400" dirty="0">
                <a:latin typeface="Times New Roman" panose="02020603050405020304" pitchFamily="18" charset="0"/>
                <a:cs typeface="Times New Roman" panose="02020603050405020304" pitchFamily="18" charset="0"/>
              </a:rPr>
              <a:t>Hoàn </a:t>
            </a:r>
            <a:r>
              <a:rPr lang="en-US" sz="2400" dirty="0" err="1">
                <a:latin typeface="Times New Roman" panose="02020603050405020304" pitchFamily="18" charset="0"/>
                <a:cs typeface="Times New Roman" panose="02020603050405020304" pitchFamily="18" charset="0"/>
              </a:rPr>
              <a:t>cảnh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cs typeface="Times New Roman" panose="02020603050405020304" pitchFamily="18" charset="0"/>
              </a:rPr>
              <a:t> 1439 </a:t>
            </a:r>
            <a:r>
              <a:rPr lang="en-US" sz="2400" dirty="0" err="1">
                <a:latin typeface="Times New Roman" panose="02020603050405020304" pitchFamily="18" charset="0"/>
                <a:cs typeface="Times New Roman" panose="02020603050405020304" pitchFamily="18" charset="0"/>
              </a:rPr>
              <a:t>trở</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triều</a:t>
            </a:r>
            <a:r>
              <a:rPr lang="en-US" sz="2400" dirty="0">
                <a:latin typeface="Times New Roman" panose="02020603050405020304" pitchFamily="18" charset="0"/>
                <a:cs typeface="Times New Roman" panose="02020603050405020304" pitchFamily="18" charset="0"/>
              </a:rPr>
              <a:t> Lê </a:t>
            </a:r>
            <a:r>
              <a:rPr lang="en-US" sz="2400" dirty="0" err="1">
                <a:latin typeface="Times New Roman" panose="02020603050405020304" pitchFamily="18" charset="0"/>
                <a:cs typeface="Times New Roman" panose="02020603050405020304" pitchFamily="18" charset="0"/>
              </a:rPr>
              <a:t>đặt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xướng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yết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ban </a:t>
            </a:r>
            <a:r>
              <a:rPr lang="en-US" sz="2400" dirty="0" err="1">
                <a:latin typeface="Times New Roman" panose="02020603050405020304" pitchFamily="18" charset="0"/>
                <a:cs typeface="Times New Roman" panose="02020603050405020304" pitchFamily="18" charset="0"/>
              </a:rPr>
              <a:t>mũ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ngựa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yến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đỗ</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926339783"/>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rotWithShape="1">
          <a:blip r:embed="rId3"/>
          <a:stretch>
            <a:fillRect/>
          </a:stretch>
        </a:blipFill>
        <a:effectLst/>
      </p:bgPr>
    </p:bg>
    <p:spTree>
      <p:nvGrpSpPr>
        <p:cNvPr id="1" name="Shape 195"/>
        <p:cNvGrpSpPr/>
        <p:nvPr/>
      </p:nvGrpSpPr>
      <p:grpSpPr>
        <a:xfrm>
          <a:off x="0" y="0"/>
          <a:ext cx="0" cy="0"/>
          <a:chOff x="0" y="0"/>
          <a:chExt cx="0" cy="0"/>
        </a:xfrm>
      </p:grpSpPr>
      <p:pic>
        <p:nvPicPr>
          <p:cNvPr id="3" name="Picture 2">
            <a:extLst>
              <a:ext uri="{FF2B5EF4-FFF2-40B4-BE49-F238E27FC236}">
                <a16:creationId xmlns:a16="http://schemas.microsoft.com/office/drawing/2014/main" id="{E2C971AA-B2F4-452D-B3B7-E6088B281BA8}"/>
              </a:ext>
            </a:extLst>
          </p:cNvPr>
          <p:cNvPicPr>
            <a:picLocks noChangeAspect="1"/>
          </p:cNvPicPr>
          <p:nvPr/>
        </p:nvPicPr>
        <p:blipFill>
          <a:blip r:embed="rId4"/>
          <a:stretch>
            <a:fillRect/>
          </a:stretch>
        </p:blipFill>
        <p:spPr>
          <a:xfrm>
            <a:off x="0" y="1673"/>
            <a:ext cx="12192000" cy="685465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994746" y="641759"/>
            <a:ext cx="2149948"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b) Tác phẩm </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25FD366-8A14-447B-852C-260626A04622}"/>
              </a:ext>
            </a:extLst>
          </p:cNvPr>
          <p:cNvSpPr txBox="1"/>
          <p:nvPr/>
        </p:nvSpPr>
        <p:spPr>
          <a:xfrm>
            <a:off x="5305680" y="2346535"/>
            <a:ext cx="4814668" cy="1200329"/>
          </a:xfrm>
          <a:prstGeom prst="rect">
            <a:avLst/>
          </a:prstGeom>
          <a:noFill/>
        </p:spPr>
        <p:txBody>
          <a:bodyPr wrap="square">
            <a:spAutoFit/>
          </a:bodyPr>
          <a:lstStyle/>
          <a:p>
            <a:r>
              <a:rPr lang="vi-VN" sz="2400" b="1" i="1" kern="100">
                <a:solidFill>
                  <a:schemeClr val="bg1"/>
                </a:solidFill>
                <a:effectLst/>
                <a:latin typeface="Times New Roman" panose="02020603050405020304" pitchFamily="18" charset="0"/>
                <a:ea typeface="SimSun" panose="02010600030101010101" pitchFamily="2" charset="-122"/>
              </a:rPr>
              <a:t>Hãy giới thiệu nhưng nét khái quát về thân thế và sự nghiệp thơ ca của Nguyễn Trãi ?</a:t>
            </a:r>
            <a:endParaRPr lang="en-US" sz="2400">
              <a:solidFill>
                <a:schemeClr val="bg1"/>
              </a:solidFill>
            </a:endParaRPr>
          </a:p>
        </p:txBody>
      </p:sp>
      <p:sp>
        <p:nvSpPr>
          <p:cNvPr id="10" name="Synergistically utilize technically sound portals with frictionless chains. Dramatically customize…">
            <a:extLst>
              <a:ext uri="{FF2B5EF4-FFF2-40B4-BE49-F238E27FC236}">
                <a16:creationId xmlns:a16="http://schemas.microsoft.com/office/drawing/2014/main" id="{8E4D0653-021E-4835-8B36-48C4F81BC877}"/>
              </a:ext>
            </a:extLst>
          </p:cNvPr>
          <p:cNvSpPr txBox="1"/>
          <p:nvPr/>
        </p:nvSpPr>
        <p:spPr>
          <a:xfrm>
            <a:off x="1916723" y="2760821"/>
            <a:ext cx="3716861" cy="861774"/>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nl-NL" sz="28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HS cho biết hoàn cảnh ra đời tác phẩm?</a:t>
            </a:r>
            <a:endParaRPr kumimoji="0" lang="en-US" sz="28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grpSp>
        <p:nvGrpSpPr>
          <p:cNvPr id="7" name="Google Shape;28480;p81">
            <a:extLst>
              <a:ext uri="{FF2B5EF4-FFF2-40B4-BE49-F238E27FC236}">
                <a16:creationId xmlns:a16="http://schemas.microsoft.com/office/drawing/2014/main" id="{65931418-AFA3-0A1C-8079-E5000B506013}"/>
              </a:ext>
            </a:extLst>
          </p:cNvPr>
          <p:cNvGrpSpPr/>
          <p:nvPr/>
        </p:nvGrpSpPr>
        <p:grpSpPr>
          <a:xfrm>
            <a:off x="1090733" y="641759"/>
            <a:ext cx="658762" cy="523220"/>
            <a:chOff x="2082849" y="3071423"/>
            <a:chExt cx="413167" cy="413189"/>
          </a:xfrm>
        </p:grpSpPr>
        <p:sp>
          <p:nvSpPr>
            <p:cNvPr id="8" name="Google Shape;28481;p81">
              <a:extLst>
                <a:ext uri="{FF2B5EF4-FFF2-40B4-BE49-F238E27FC236}">
                  <a16:creationId xmlns:a16="http://schemas.microsoft.com/office/drawing/2014/main" id="{C2A14842-D351-FC25-E9C6-C5C0F24841E0}"/>
                </a:ext>
              </a:extLst>
            </p:cNvPr>
            <p:cNvSpPr/>
            <p:nvPr/>
          </p:nvSpPr>
          <p:spPr>
            <a:xfrm>
              <a:off x="2232881" y="3168348"/>
              <a:ext cx="113168" cy="105497"/>
            </a:xfrm>
            <a:custGeom>
              <a:avLst/>
              <a:gdLst/>
              <a:ahLst/>
              <a:cxnLst/>
              <a:rect l="l" t="t" r="r" b="b"/>
              <a:pathLst>
                <a:path w="5119" h="4772" extrusionOk="0">
                  <a:moveTo>
                    <a:pt x="2560" y="1"/>
                  </a:moveTo>
                  <a:lnTo>
                    <a:pt x="1759" y="1585"/>
                  </a:lnTo>
                  <a:lnTo>
                    <a:pt x="1" y="1834"/>
                  </a:lnTo>
                  <a:lnTo>
                    <a:pt x="1272" y="3044"/>
                  </a:lnTo>
                  <a:lnTo>
                    <a:pt x="968" y="4772"/>
                  </a:lnTo>
                  <a:lnTo>
                    <a:pt x="2560" y="3954"/>
                  </a:lnTo>
                  <a:lnTo>
                    <a:pt x="4151" y="4772"/>
                  </a:lnTo>
                  <a:lnTo>
                    <a:pt x="3846" y="3044"/>
                  </a:lnTo>
                  <a:lnTo>
                    <a:pt x="5118" y="1834"/>
                  </a:lnTo>
                  <a:lnTo>
                    <a:pt x="3360" y="1585"/>
                  </a:lnTo>
                  <a:lnTo>
                    <a:pt x="2560" y="1"/>
                  </a:lnTo>
                  <a:close/>
                </a:path>
              </a:pathLst>
            </a:custGeom>
            <a:solidFill>
              <a:srgbClr val="A6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28482;p81">
              <a:extLst>
                <a:ext uri="{FF2B5EF4-FFF2-40B4-BE49-F238E27FC236}">
                  <a16:creationId xmlns:a16="http://schemas.microsoft.com/office/drawing/2014/main" id="{EA5B7963-6798-0CE9-E8DD-0EA66E7323EF}"/>
                </a:ext>
              </a:extLst>
            </p:cNvPr>
            <p:cNvSpPr/>
            <p:nvPr/>
          </p:nvSpPr>
          <p:spPr>
            <a:xfrm>
              <a:off x="2082849" y="3071423"/>
              <a:ext cx="413167" cy="413189"/>
            </a:xfrm>
            <a:custGeom>
              <a:avLst/>
              <a:gdLst/>
              <a:ahLst/>
              <a:cxnLst/>
              <a:rect l="l" t="t" r="r" b="b"/>
              <a:pathLst>
                <a:path w="18689" h="18690" extrusionOk="0">
                  <a:moveTo>
                    <a:pt x="9345" y="1958"/>
                  </a:moveTo>
                  <a:lnTo>
                    <a:pt x="10865" y="4964"/>
                  </a:lnTo>
                  <a:lnTo>
                    <a:pt x="14298" y="5451"/>
                  </a:lnTo>
                  <a:lnTo>
                    <a:pt x="11813" y="7816"/>
                  </a:lnTo>
                  <a:lnTo>
                    <a:pt x="12396" y="11137"/>
                  </a:lnTo>
                  <a:lnTo>
                    <a:pt x="9345" y="9571"/>
                  </a:lnTo>
                  <a:lnTo>
                    <a:pt x="6292" y="11137"/>
                  </a:lnTo>
                  <a:lnTo>
                    <a:pt x="6876" y="7818"/>
                  </a:lnTo>
                  <a:lnTo>
                    <a:pt x="4392" y="5451"/>
                  </a:lnTo>
                  <a:lnTo>
                    <a:pt x="7825" y="4964"/>
                  </a:lnTo>
                  <a:lnTo>
                    <a:pt x="9345" y="1958"/>
                  </a:lnTo>
                  <a:close/>
                  <a:moveTo>
                    <a:pt x="1" y="0"/>
                  </a:moveTo>
                  <a:lnTo>
                    <a:pt x="1" y="18689"/>
                  </a:lnTo>
                  <a:lnTo>
                    <a:pt x="1095" y="18689"/>
                  </a:lnTo>
                  <a:lnTo>
                    <a:pt x="1095" y="13141"/>
                  </a:lnTo>
                  <a:lnTo>
                    <a:pt x="18689" y="13141"/>
                  </a:lnTo>
                  <a:lnTo>
                    <a:pt x="18689" y="0"/>
                  </a:lnTo>
                  <a:close/>
                </a:path>
              </a:pathLst>
            </a:custGeom>
            <a:solidFill>
              <a:srgbClr val="A6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2" name="图片 14">
            <a:extLst>
              <a:ext uri="{FF2B5EF4-FFF2-40B4-BE49-F238E27FC236}">
                <a16:creationId xmlns:a16="http://schemas.microsoft.com/office/drawing/2014/main" id="{5C73E2DF-A07A-1B80-2455-06902CAD2E8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8">
            <a:extLst>
              <a:ext uri="{FF2B5EF4-FFF2-40B4-BE49-F238E27FC236}">
                <a16:creationId xmlns:a16="http://schemas.microsoft.com/office/drawing/2014/main" id="{F7BFDE6E-00BD-A464-2718-FED95C730904}"/>
              </a:ext>
            </a:extLst>
          </p:cNvPr>
          <p:cNvPicPr>
            <a:picLocks noChangeAspect="1"/>
          </p:cNvPicPr>
          <p:nvPr/>
        </p:nvPicPr>
        <p:blipFill rotWithShape="1">
          <a:blip r:embed="rId4">
            <a:extLst>
              <a:ext uri="{28A0092B-C50C-407E-A947-70E740481C1C}">
                <a14:useLocalDpi xmlns:a14="http://schemas.microsoft.com/office/drawing/2010/main" val="0"/>
              </a:ext>
            </a:extLst>
          </a:blip>
          <a:srcRect l="16830" t="18507" r="21214" b="27951"/>
          <a:stretch/>
        </p:blipFill>
        <p:spPr>
          <a:xfrm>
            <a:off x="1937173" y="1414726"/>
            <a:ext cx="8534400" cy="5014773"/>
          </a:xfrm>
          <a:prstGeom prst="rect">
            <a:avLst/>
          </a:prstGeom>
        </p:spPr>
      </p:pic>
      <p:sp>
        <p:nvSpPr>
          <p:cNvPr id="14" name="TextBox 13">
            <a:extLst>
              <a:ext uri="{FF2B5EF4-FFF2-40B4-BE49-F238E27FC236}">
                <a16:creationId xmlns:a16="http://schemas.microsoft.com/office/drawing/2014/main" id="{3C3FD1BA-07DA-157C-5782-B0F0CD95A33A}"/>
              </a:ext>
            </a:extLst>
          </p:cNvPr>
          <p:cNvSpPr txBox="1"/>
          <p:nvPr/>
        </p:nvSpPr>
        <p:spPr>
          <a:xfrm>
            <a:off x="3439231" y="3073394"/>
            <a:ext cx="5530283" cy="2369880"/>
          </a:xfrm>
          <a:prstGeom prst="rect">
            <a:avLst/>
          </a:prstGeom>
          <a:noFill/>
        </p:spPr>
        <p:txBody>
          <a:bodyPr wrap="square">
            <a:spAutoFit/>
          </a:bodyPr>
          <a:lstStyle/>
          <a:p>
            <a:pPr algn="just"/>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khoa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Nhâm</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Tuất</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endParaRPr lang="en-US" sz="36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4138616"/>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684850"/>
            <a:ext cx="3145086" cy="893380"/>
            <a:chOff x="214108" y="95732"/>
            <a:chExt cx="3145086" cy="893380"/>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99015" y="95732"/>
              <a:ext cx="2060179"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b) Tác phẩm</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25FD366-8A14-447B-852C-260626A04622}"/>
              </a:ext>
            </a:extLst>
          </p:cNvPr>
          <p:cNvSpPr txBox="1"/>
          <p:nvPr/>
        </p:nvSpPr>
        <p:spPr>
          <a:xfrm>
            <a:off x="5305680" y="2346535"/>
            <a:ext cx="4814668" cy="1200329"/>
          </a:xfrm>
          <a:prstGeom prst="rect">
            <a:avLst/>
          </a:prstGeom>
          <a:noFill/>
        </p:spPr>
        <p:txBody>
          <a:bodyPr wrap="square">
            <a:spAutoFit/>
          </a:bodyPr>
          <a:lstStyle/>
          <a:p>
            <a:r>
              <a:rPr lang="vi-VN" sz="2400" b="1" i="1" kern="100">
                <a:solidFill>
                  <a:schemeClr val="bg1"/>
                </a:solidFill>
                <a:effectLst/>
                <a:latin typeface="Times New Roman" panose="02020603050405020304" pitchFamily="18" charset="0"/>
                <a:ea typeface="SimSun" panose="02010600030101010101" pitchFamily="2" charset="-122"/>
              </a:rPr>
              <a:t>Hãy giới thiệu nhưng nét khái quát về thân thế và sự nghiệp thơ ca của Nguyễn Trãi ?</a:t>
            </a:r>
            <a:endParaRPr lang="en-US" sz="2400">
              <a:solidFill>
                <a:schemeClr val="bg1"/>
              </a:solidFill>
            </a:endParaRPr>
          </a:p>
        </p:txBody>
      </p: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sp>
        <p:nvSpPr>
          <p:cNvPr id="9" name="矩形 2">
            <a:extLst>
              <a:ext uri="{FF2B5EF4-FFF2-40B4-BE49-F238E27FC236}">
                <a16:creationId xmlns:a16="http://schemas.microsoft.com/office/drawing/2014/main" id="{723F665A-EE48-4E08-9607-E110FA43A5C3}"/>
              </a:ext>
            </a:extLst>
          </p:cNvPr>
          <p:cNvSpPr/>
          <p:nvPr/>
        </p:nvSpPr>
        <p:spPr>
          <a:xfrm>
            <a:off x="3120593" y="1936203"/>
            <a:ext cx="6991822" cy="1153477"/>
          </a:xfrm>
          <a:prstGeom prst="rect">
            <a:avLst/>
          </a:prstGeom>
          <a:solidFill>
            <a:schemeClr val="accent4">
              <a:lumMod val="60000"/>
              <a:lumOff val="40000"/>
            </a:schemeClr>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0" cap="none" spc="0" normalizeH="0" baseline="0" noProof="0">
              <a:ln>
                <a:noFill/>
              </a:ln>
              <a:solidFill>
                <a:srgbClr val="0C5842"/>
              </a:solidFill>
              <a:effectLst/>
              <a:uLnTx/>
              <a:uFillTx/>
              <a:latin typeface="Times New Roman" panose="02020603050405020304" pitchFamily="18" charset="0"/>
              <a:ea typeface="等线" panose="02010600030101010101" pitchFamily="2" charset="-122"/>
              <a:cs typeface="Times New Roman" panose="02020603050405020304" pitchFamily="18" charset="0"/>
            </a:endParaRPr>
          </a:p>
        </p:txBody>
      </p:sp>
      <p:sp>
        <p:nvSpPr>
          <p:cNvPr id="10" name="Synergistically utilize technically sound portals with frictionless chains. Dramatically customize…">
            <a:extLst>
              <a:ext uri="{FF2B5EF4-FFF2-40B4-BE49-F238E27FC236}">
                <a16:creationId xmlns:a16="http://schemas.microsoft.com/office/drawing/2014/main" id="{C48B345B-A093-4259-B1B8-509C73226FB3}"/>
              </a:ext>
            </a:extLst>
          </p:cNvPr>
          <p:cNvSpPr txBox="1"/>
          <p:nvPr/>
        </p:nvSpPr>
        <p:spPr>
          <a:xfrm>
            <a:off x="4216285" y="2200576"/>
            <a:ext cx="5424713" cy="430887"/>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r>
              <a:rPr lang="en-US" sz="2800">
                <a:latin typeface="Times New Roman" panose="02020603050405020304" pitchFamily="18" charset="0"/>
                <a:cs typeface="Times New Roman" panose="02020603050405020304" pitchFamily="18" charset="0"/>
              </a:rPr>
              <a:t>Phương thức biểu đạt: Nghị luận</a:t>
            </a:r>
          </a:p>
        </p:txBody>
      </p:sp>
      <p:pic>
        <p:nvPicPr>
          <p:cNvPr id="12" name="图片 4">
            <a:extLst>
              <a:ext uri="{FF2B5EF4-FFF2-40B4-BE49-F238E27FC236}">
                <a16:creationId xmlns:a16="http://schemas.microsoft.com/office/drawing/2014/main" id="{6ADD3E00-1352-4F3E-A86E-8D8DAEECDFC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3030335" y="2013349"/>
            <a:ext cx="1241604" cy="1241604"/>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260896" y="2013350"/>
            <a:ext cx="1241604" cy="1241604"/>
          </a:xfrm>
          <a:prstGeom prst="rect">
            <a:avLst/>
          </a:prstGeom>
        </p:spPr>
      </p:pic>
      <p:sp>
        <p:nvSpPr>
          <p:cNvPr id="14" name="矩形 6">
            <a:extLst>
              <a:ext uri="{FF2B5EF4-FFF2-40B4-BE49-F238E27FC236}">
                <a16:creationId xmlns:a16="http://schemas.microsoft.com/office/drawing/2014/main" id="{319480AC-3FC1-473E-A1EE-88DBC01D4ECF}"/>
              </a:ext>
            </a:extLst>
          </p:cNvPr>
          <p:cNvSpPr/>
          <p:nvPr/>
        </p:nvSpPr>
        <p:spPr>
          <a:xfrm>
            <a:off x="2123558" y="3493923"/>
            <a:ext cx="6991822" cy="1853407"/>
          </a:xfrm>
          <a:prstGeom prst="rect">
            <a:avLst/>
          </a:prstGeom>
          <a:solidFill>
            <a:schemeClr val="accent4">
              <a:lumMod val="60000"/>
              <a:lumOff val="40000"/>
            </a:schemeClr>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15" name="Synergistically utilize technically sound portals with frictionless chains. Dramatically customize…">
            <a:extLst>
              <a:ext uri="{FF2B5EF4-FFF2-40B4-BE49-F238E27FC236}">
                <a16:creationId xmlns:a16="http://schemas.microsoft.com/office/drawing/2014/main" id="{C43DBD73-6034-43E5-BE19-E2F768156C28}"/>
              </a:ext>
            </a:extLst>
          </p:cNvPr>
          <p:cNvSpPr txBox="1"/>
          <p:nvPr/>
        </p:nvSpPr>
        <p:spPr>
          <a:xfrm>
            <a:off x="2234053" y="3638746"/>
            <a:ext cx="6299931" cy="1477328"/>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lvl="0" algn="just">
              <a:defRPr/>
            </a:pPr>
            <a:r>
              <a:rPr lang="en-US" sz="2400">
                <a:latin typeface="Times New Roman" panose="02020603050405020304" pitchFamily="18" charset="0"/>
                <a:cs typeface="Times New Roman" panose="02020603050405020304" pitchFamily="18" charset="0"/>
              </a:rPr>
              <a:t>Thể loại: Văn bia (Văn bia là loại văn được khắc trên mặt đá nhằm ghi chép những sự việc trọng đại, hoặc tên tuổi, cuộc đời của những người có công đức lớn để lưu truyền cho đời sau..)</a:t>
            </a: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ea typeface="字魂36号-正文宋楷"/>
              <a:cs typeface="Times New Roman" panose="02020603050405020304" pitchFamily="18" charset="0"/>
            </a:endParaRPr>
          </a:p>
        </p:txBody>
      </p:sp>
      <p:pic>
        <p:nvPicPr>
          <p:cNvPr id="16" name="图片 9">
            <a:extLst>
              <a:ext uri="{FF2B5EF4-FFF2-40B4-BE49-F238E27FC236}">
                <a16:creationId xmlns:a16="http://schemas.microsoft.com/office/drawing/2014/main" id="{A7BD0DB8-DEFD-401F-8B7A-F9469E186F5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8094064" y="3597703"/>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spTree>
    <p:extLst>
      <p:ext uri="{BB962C8B-B14F-4D97-AF65-F5344CB8AC3E}">
        <p14:creationId xmlns:p14="http://schemas.microsoft.com/office/powerpoint/2010/main" val="3714621323"/>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randombar(horizontal)">
                                      <p:cBhvr>
                                        <p:cTn id="12" dur="500"/>
                                        <p:tgtEl>
                                          <p:spTgt spid="10"/>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randombar(horizontal)">
                                      <p:cBhvr>
                                        <p:cTn id="15" dur="500"/>
                                        <p:tgtEl>
                                          <p:spTgt spid="14"/>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randombar(horizontal)">
                                      <p:cBhvr>
                                        <p:cTn id="2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i tích">
            <a:extLst>
              <a:ext uri="{FF2B5EF4-FFF2-40B4-BE49-F238E27FC236}">
                <a16:creationId xmlns:a16="http://schemas.microsoft.com/office/drawing/2014/main" id="{E171E708-DD15-849E-3C87-A5C5835FEFC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1588" y="835152"/>
            <a:ext cx="3248025" cy="4876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28" name="Picture 4" descr="BIA ĐỀ DANH TIẾN SĨ TẠI VĂN MIẾU - QUỐC TỬ GIÁM (HÀ NỘI )">
            <a:extLst>
              <a:ext uri="{FF2B5EF4-FFF2-40B4-BE49-F238E27FC236}">
                <a16:creationId xmlns:a16="http://schemas.microsoft.com/office/drawing/2014/main" id="{F04A327F-600F-78C2-B131-F04762B6A7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1757" y="658368"/>
            <a:ext cx="5541264" cy="277063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30" name="Picture 6" descr="Bia tiến sĩ ở Văn Miếu Quốc Tử Giám | Viet Fun Travel">
            <a:extLst>
              <a:ext uri="{FF2B5EF4-FFF2-40B4-BE49-F238E27FC236}">
                <a16:creationId xmlns:a16="http://schemas.microsoft.com/office/drawing/2014/main" id="{FF483C3E-A2DE-F5DE-760D-360C295B1D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4980" y="3630168"/>
            <a:ext cx="3954818" cy="285311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2377329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7820"/>
        <p:cNvGrpSpPr/>
        <p:nvPr/>
      </p:nvGrpSpPr>
      <p:grpSpPr>
        <a:xfrm>
          <a:off x="0" y="0"/>
          <a:ext cx="0" cy="0"/>
          <a:chOff x="0" y="0"/>
          <a:chExt cx="0" cy="0"/>
        </a:xfrm>
      </p:grpSpPr>
      <p:sp>
        <p:nvSpPr>
          <p:cNvPr id="27821" name="Google Shape;27821;p70"/>
          <p:cNvSpPr/>
          <p:nvPr/>
        </p:nvSpPr>
        <p:spPr>
          <a:xfrm>
            <a:off x="9380449" y="713333"/>
            <a:ext cx="1678000" cy="1678400"/>
          </a:xfrm>
          <a:prstGeom prst="ellipse">
            <a:avLst/>
          </a:prstGeom>
          <a:solidFill>
            <a:schemeClr val="lt2"/>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sp>
        <p:nvSpPr>
          <p:cNvPr id="27822" name="Google Shape;27822;p70"/>
          <p:cNvSpPr txBox="1">
            <a:spLocks noGrp="1"/>
          </p:cNvSpPr>
          <p:nvPr>
            <p:ph type="title"/>
          </p:nvPr>
        </p:nvSpPr>
        <p:spPr>
          <a:xfrm>
            <a:off x="4102019" y="3804221"/>
            <a:ext cx="7434800" cy="1252000"/>
          </a:xfrm>
          <a:prstGeom prst="rect">
            <a:avLst/>
          </a:prstGeom>
        </p:spPr>
        <p:txBody>
          <a:bodyPr spcFirstLastPara="1" wrap="square" lIns="121900" tIns="121900" rIns="121900" bIns="121900" anchor="b" anchorCtr="0">
            <a:noAutofit/>
          </a:bodyPr>
          <a:lstStyle/>
          <a:p>
            <a:r>
              <a:rPr lang="en"/>
              <a:t>Khám phá </a:t>
            </a:r>
            <a:br>
              <a:rPr lang="en"/>
            </a:br>
            <a:r>
              <a:rPr lang="en"/>
              <a:t>văn bản</a:t>
            </a:r>
            <a:endParaRPr/>
          </a:p>
        </p:txBody>
      </p:sp>
      <p:sp>
        <p:nvSpPr>
          <p:cNvPr id="27823" name="Google Shape;27823;p70"/>
          <p:cNvSpPr txBox="1">
            <a:spLocks noGrp="1"/>
          </p:cNvSpPr>
          <p:nvPr>
            <p:ph type="title" idx="2"/>
          </p:nvPr>
        </p:nvSpPr>
        <p:spPr>
          <a:xfrm>
            <a:off x="9380433" y="1125733"/>
            <a:ext cx="1678000" cy="969200"/>
          </a:xfrm>
          <a:prstGeom prst="rect">
            <a:avLst/>
          </a:prstGeom>
        </p:spPr>
        <p:txBody>
          <a:bodyPr spcFirstLastPara="1" wrap="square" lIns="121900" tIns="121900" rIns="121900" bIns="121900" anchor="ctr" anchorCtr="0">
            <a:noAutofit/>
          </a:bodyPr>
          <a:lstStyle/>
          <a:p>
            <a:r>
              <a:rPr lang="en">
                <a:solidFill>
                  <a:schemeClr val="lt1"/>
                </a:solidFill>
              </a:rPr>
              <a:t>II.</a:t>
            </a:r>
            <a:endParaRPr>
              <a:solidFill>
                <a:schemeClr val="lt1"/>
              </a:solidFill>
            </a:endParaRPr>
          </a:p>
        </p:txBody>
      </p:sp>
      <p:grpSp>
        <p:nvGrpSpPr>
          <p:cNvPr id="27825" name="Google Shape;27825;p70"/>
          <p:cNvGrpSpPr/>
          <p:nvPr/>
        </p:nvGrpSpPr>
        <p:grpSpPr>
          <a:xfrm>
            <a:off x="-1091452" y="-3074052"/>
            <a:ext cx="8692312" cy="8094535"/>
            <a:chOff x="801436" y="-450314"/>
            <a:chExt cx="6519234" cy="6070901"/>
          </a:xfrm>
        </p:grpSpPr>
        <p:sp>
          <p:nvSpPr>
            <p:cNvPr id="27826" name="Google Shape;27826;p70"/>
            <p:cNvSpPr/>
            <p:nvPr/>
          </p:nvSpPr>
          <p:spPr>
            <a:xfrm rot="8706649" flipH="1">
              <a:off x="2395216" y="2302320"/>
              <a:ext cx="375502" cy="447495"/>
            </a:xfrm>
            <a:custGeom>
              <a:avLst/>
              <a:gdLst/>
              <a:ahLst/>
              <a:cxnLst/>
              <a:rect l="l" t="t" r="r" b="b"/>
              <a:pathLst>
                <a:path w="17598" h="20972" extrusionOk="0">
                  <a:moveTo>
                    <a:pt x="9796" y="1"/>
                  </a:moveTo>
                  <a:cubicBezTo>
                    <a:pt x="9546" y="1"/>
                    <a:pt x="9288" y="22"/>
                    <a:pt x="9022" y="65"/>
                  </a:cubicBezTo>
                  <a:cubicBezTo>
                    <a:pt x="4259" y="841"/>
                    <a:pt x="0" y="20971"/>
                    <a:pt x="8487" y="20971"/>
                  </a:cubicBezTo>
                  <a:cubicBezTo>
                    <a:pt x="8565" y="20971"/>
                    <a:pt x="8645" y="20970"/>
                    <a:pt x="8725" y="20966"/>
                  </a:cubicBezTo>
                  <a:cubicBezTo>
                    <a:pt x="17281" y="20600"/>
                    <a:pt x="17597" y="1"/>
                    <a:pt x="979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7" name="Google Shape;27827;p70"/>
            <p:cNvSpPr/>
            <p:nvPr/>
          </p:nvSpPr>
          <p:spPr>
            <a:xfrm rot="8706649" flipH="1">
              <a:off x="2572091" y="2507094"/>
              <a:ext cx="127365" cy="163661"/>
            </a:xfrm>
            <a:custGeom>
              <a:avLst/>
              <a:gdLst/>
              <a:ahLst/>
              <a:cxnLst/>
              <a:rect l="l" t="t" r="r" b="b"/>
              <a:pathLst>
                <a:path w="5969" h="7670" fill="none" extrusionOk="0">
                  <a:moveTo>
                    <a:pt x="1" y="1"/>
                  </a:moveTo>
                  <a:cubicBezTo>
                    <a:pt x="4024" y="163"/>
                    <a:pt x="5968" y="7670"/>
                    <a:pt x="5968" y="7670"/>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8" name="Google Shape;27828;p70"/>
            <p:cNvSpPr/>
            <p:nvPr/>
          </p:nvSpPr>
          <p:spPr>
            <a:xfrm rot="8706649" flipH="1">
              <a:off x="2677709" y="2558102"/>
              <a:ext cx="74341" cy="74938"/>
            </a:xfrm>
            <a:custGeom>
              <a:avLst/>
              <a:gdLst/>
              <a:ahLst/>
              <a:cxnLst/>
              <a:rect l="l" t="t" r="r" b="b"/>
              <a:pathLst>
                <a:path w="3484" h="3512" fill="none" extrusionOk="0">
                  <a:moveTo>
                    <a:pt x="3484" y="1"/>
                  </a:moveTo>
                  <a:cubicBezTo>
                    <a:pt x="729" y="838"/>
                    <a:pt x="0" y="3511"/>
                    <a:pt x="0" y="3511"/>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9" name="Google Shape;27829;p70"/>
            <p:cNvSpPr/>
            <p:nvPr/>
          </p:nvSpPr>
          <p:spPr>
            <a:xfrm rot="8706649" flipH="1">
              <a:off x="2406911" y="2311250"/>
              <a:ext cx="269965" cy="267490"/>
            </a:xfrm>
            <a:custGeom>
              <a:avLst/>
              <a:gdLst/>
              <a:ahLst/>
              <a:cxnLst/>
              <a:rect l="l" t="t" r="r" b="b"/>
              <a:pathLst>
                <a:path w="12652" h="12536" extrusionOk="0">
                  <a:moveTo>
                    <a:pt x="12237" y="0"/>
                  </a:moveTo>
                  <a:cubicBezTo>
                    <a:pt x="9117" y="0"/>
                    <a:pt x="5334" y="7833"/>
                    <a:pt x="5334" y="7833"/>
                  </a:cubicBezTo>
                  <a:cubicBezTo>
                    <a:pt x="5334" y="7833"/>
                    <a:pt x="3147" y="2918"/>
                    <a:pt x="824" y="1514"/>
                  </a:cubicBezTo>
                  <a:lnTo>
                    <a:pt x="824" y="1514"/>
                  </a:lnTo>
                  <a:cubicBezTo>
                    <a:pt x="1" y="6933"/>
                    <a:pt x="955" y="12536"/>
                    <a:pt x="5434" y="12536"/>
                  </a:cubicBezTo>
                  <a:cubicBezTo>
                    <a:pt x="5508" y="12536"/>
                    <a:pt x="5582" y="12534"/>
                    <a:pt x="5658" y="12531"/>
                  </a:cubicBezTo>
                  <a:cubicBezTo>
                    <a:pt x="10465" y="12315"/>
                    <a:pt x="12652" y="5753"/>
                    <a:pt x="12301" y="2"/>
                  </a:cubicBezTo>
                  <a:cubicBezTo>
                    <a:pt x="12280" y="1"/>
                    <a:pt x="12259" y="0"/>
                    <a:pt x="1223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0" name="Google Shape;27830;p70"/>
            <p:cNvSpPr/>
            <p:nvPr/>
          </p:nvSpPr>
          <p:spPr>
            <a:xfrm rot="8706649" flipH="1">
              <a:off x="2216040" y="1507996"/>
              <a:ext cx="3252044" cy="2836598"/>
            </a:xfrm>
            <a:custGeom>
              <a:avLst/>
              <a:gdLst/>
              <a:ahLst/>
              <a:cxnLst/>
              <a:rect l="l" t="t" r="r" b="b"/>
              <a:pathLst>
                <a:path w="152408" h="132938" fill="none" extrusionOk="0">
                  <a:moveTo>
                    <a:pt x="0" y="132938"/>
                  </a:moveTo>
                  <a:cubicBezTo>
                    <a:pt x="10289" y="116925"/>
                    <a:pt x="16310" y="90624"/>
                    <a:pt x="39452" y="76609"/>
                  </a:cubicBezTo>
                  <a:cubicBezTo>
                    <a:pt x="62621" y="62594"/>
                    <a:pt x="77770" y="53170"/>
                    <a:pt x="97780" y="42855"/>
                  </a:cubicBezTo>
                  <a:cubicBezTo>
                    <a:pt x="117789" y="32539"/>
                    <a:pt x="125809" y="19416"/>
                    <a:pt x="136097" y="10262"/>
                  </a:cubicBezTo>
                  <a:cubicBezTo>
                    <a:pt x="146386" y="1107"/>
                    <a:pt x="152407" y="0"/>
                    <a:pt x="152407" y="0"/>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1" name="Google Shape;27831;p70"/>
            <p:cNvSpPr/>
            <p:nvPr/>
          </p:nvSpPr>
          <p:spPr>
            <a:xfrm rot="8706649" flipH="1">
              <a:off x="2257755" y="2897133"/>
              <a:ext cx="114669" cy="1290699"/>
            </a:xfrm>
            <a:custGeom>
              <a:avLst/>
              <a:gdLst/>
              <a:ahLst/>
              <a:cxnLst/>
              <a:rect l="l" t="t" r="r" b="b"/>
              <a:pathLst>
                <a:path w="5374" h="60489" fill="none" extrusionOk="0">
                  <a:moveTo>
                    <a:pt x="2403" y="60489"/>
                  </a:moveTo>
                  <a:cubicBezTo>
                    <a:pt x="4645" y="46852"/>
                    <a:pt x="5374" y="33026"/>
                    <a:pt x="4564" y="19227"/>
                  </a:cubicBezTo>
                  <a:cubicBezTo>
                    <a:pt x="3807" y="7805"/>
                    <a:pt x="0" y="1"/>
                    <a:pt x="0"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2" name="Google Shape;27832;p70"/>
            <p:cNvSpPr/>
            <p:nvPr/>
          </p:nvSpPr>
          <p:spPr>
            <a:xfrm rot="8706649" flipH="1">
              <a:off x="2300844" y="3625500"/>
              <a:ext cx="326724" cy="674742"/>
            </a:xfrm>
            <a:custGeom>
              <a:avLst/>
              <a:gdLst/>
              <a:ahLst/>
              <a:cxnLst/>
              <a:rect l="l" t="t" r="r" b="b"/>
              <a:pathLst>
                <a:path w="15312" h="31622" fill="none" extrusionOk="0">
                  <a:moveTo>
                    <a:pt x="1" y="0"/>
                  </a:moveTo>
                  <a:cubicBezTo>
                    <a:pt x="2674" y="16958"/>
                    <a:pt x="12287" y="17904"/>
                    <a:pt x="15312" y="3162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3" name="Google Shape;27833;p70"/>
            <p:cNvSpPr/>
            <p:nvPr/>
          </p:nvSpPr>
          <p:spPr>
            <a:xfrm rot="8706649" flipH="1">
              <a:off x="4514060" y="2000026"/>
              <a:ext cx="1076340" cy="1456621"/>
            </a:xfrm>
            <a:custGeom>
              <a:avLst/>
              <a:gdLst/>
              <a:ahLst/>
              <a:cxnLst/>
              <a:rect l="l" t="t" r="r" b="b"/>
              <a:pathLst>
                <a:path w="50443" h="68265" fill="none" extrusionOk="0">
                  <a:moveTo>
                    <a:pt x="0" y="68265"/>
                  </a:moveTo>
                  <a:cubicBezTo>
                    <a:pt x="22062" y="56707"/>
                    <a:pt x="23196" y="37535"/>
                    <a:pt x="33673" y="20793"/>
                  </a:cubicBezTo>
                  <a:cubicBezTo>
                    <a:pt x="44151" y="4024"/>
                    <a:pt x="50443" y="0"/>
                    <a:pt x="50443"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4" name="Google Shape;27834;p70"/>
            <p:cNvSpPr/>
            <p:nvPr/>
          </p:nvSpPr>
          <p:spPr>
            <a:xfrm rot="8706649" flipH="1">
              <a:off x="5200198" y="2170020"/>
              <a:ext cx="1388639" cy="1104570"/>
            </a:xfrm>
            <a:custGeom>
              <a:avLst/>
              <a:gdLst/>
              <a:ahLst/>
              <a:cxnLst/>
              <a:rect l="l" t="t" r="r" b="b"/>
              <a:pathLst>
                <a:path w="65079" h="51766" fill="none" extrusionOk="0">
                  <a:moveTo>
                    <a:pt x="0" y="51766"/>
                  </a:moveTo>
                  <a:cubicBezTo>
                    <a:pt x="11396" y="30703"/>
                    <a:pt x="45825" y="11612"/>
                    <a:pt x="65079"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5" name="Google Shape;27835;p70"/>
            <p:cNvSpPr/>
            <p:nvPr/>
          </p:nvSpPr>
          <p:spPr>
            <a:xfrm rot="8706649" flipH="1">
              <a:off x="2925719" y="1407291"/>
              <a:ext cx="1886470" cy="807847"/>
            </a:xfrm>
            <a:custGeom>
              <a:avLst/>
              <a:gdLst/>
              <a:ahLst/>
              <a:cxnLst/>
              <a:rect l="l" t="t" r="r" b="b"/>
              <a:pathLst>
                <a:path w="88410" h="37860" fill="none" extrusionOk="0">
                  <a:moveTo>
                    <a:pt x="0" y="37859"/>
                  </a:moveTo>
                  <a:cubicBezTo>
                    <a:pt x="11747" y="27463"/>
                    <a:pt x="25356" y="23818"/>
                    <a:pt x="43233" y="19632"/>
                  </a:cubicBezTo>
                  <a:cubicBezTo>
                    <a:pt x="61136" y="15419"/>
                    <a:pt x="81550" y="5914"/>
                    <a:pt x="88409"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6" name="Google Shape;27836;p70"/>
            <p:cNvSpPr/>
            <p:nvPr/>
          </p:nvSpPr>
          <p:spPr>
            <a:xfrm rot="8706649" flipH="1">
              <a:off x="3910812" y="1519074"/>
              <a:ext cx="881014" cy="749659"/>
            </a:xfrm>
            <a:custGeom>
              <a:avLst/>
              <a:gdLst/>
              <a:ahLst/>
              <a:cxnLst/>
              <a:rect l="l" t="t" r="r" b="b"/>
              <a:pathLst>
                <a:path w="41289" h="35133" fill="none" extrusionOk="0">
                  <a:moveTo>
                    <a:pt x="41288" y="1"/>
                  </a:moveTo>
                  <a:cubicBezTo>
                    <a:pt x="32728" y="13961"/>
                    <a:pt x="14177" y="26194"/>
                    <a:pt x="0" y="35132"/>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7" name="Google Shape;27837;p70"/>
            <p:cNvSpPr/>
            <p:nvPr/>
          </p:nvSpPr>
          <p:spPr>
            <a:xfrm rot="8706649" flipH="1">
              <a:off x="2780898" y="2662567"/>
              <a:ext cx="1548822" cy="696059"/>
            </a:xfrm>
            <a:custGeom>
              <a:avLst/>
              <a:gdLst/>
              <a:ahLst/>
              <a:cxnLst/>
              <a:rect l="l" t="t" r="r" b="b"/>
              <a:pathLst>
                <a:path w="72586" h="32621" fill="none" extrusionOk="0">
                  <a:moveTo>
                    <a:pt x="1" y="32620"/>
                  </a:moveTo>
                  <a:cubicBezTo>
                    <a:pt x="27139" y="18875"/>
                    <a:pt x="39426" y="23736"/>
                    <a:pt x="53440" y="16877"/>
                  </a:cubicBezTo>
                  <a:cubicBezTo>
                    <a:pt x="67428" y="9991"/>
                    <a:pt x="72586" y="0"/>
                    <a:pt x="72586" y="0"/>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8" name="Google Shape;27838;p70"/>
            <p:cNvSpPr/>
            <p:nvPr/>
          </p:nvSpPr>
          <p:spPr>
            <a:xfrm rot="8706649" flipH="1">
              <a:off x="3072502" y="2866059"/>
              <a:ext cx="493243" cy="95081"/>
            </a:xfrm>
            <a:custGeom>
              <a:avLst/>
              <a:gdLst/>
              <a:ahLst/>
              <a:cxnLst/>
              <a:rect l="l" t="t" r="r" b="b"/>
              <a:pathLst>
                <a:path w="23116" h="4456" fill="none" extrusionOk="0">
                  <a:moveTo>
                    <a:pt x="23116" y="4456"/>
                  </a:moveTo>
                  <a:cubicBezTo>
                    <a:pt x="15231" y="0"/>
                    <a:pt x="1" y="1053"/>
                    <a:pt x="1" y="1053"/>
                  </a:cubicBezTo>
                </a:path>
              </a:pathLst>
            </a:custGeom>
            <a:no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9" name="Google Shape;27839;p70"/>
            <p:cNvSpPr/>
            <p:nvPr/>
          </p:nvSpPr>
          <p:spPr>
            <a:xfrm rot="8706649" flipH="1">
              <a:off x="3268635" y="3301306"/>
              <a:ext cx="848752" cy="1079797"/>
            </a:xfrm>
            <a:custGeom>
              <a:avLst/>
              <a:gdLst/>
              <a:ahLst/>
              <a:cxnLst/>
              <a:rect l="l" t="t" r="r" b="b"/>
              <a:pathLst>
                <a:path w="39777" h="50605" fill="none" extrusionOk="0">
                  <a:moveTo>
                    <a:pt x="1" y="50605"/>
                  </a:moveTo>
                  <a:cubicBezTo>
                    <a:pt x="6157" y="34025"/>
                    <a:pt x="19875" y="26005"/>
                    <a:pt x="29596" y="19011"/>
                  </a:cubicBezTo>
                  <a:cubicBezTo>
                    <a:pt x="39317" y="12017"/>
                    <a:pt x="39777" y="1"/>
                    <a:pt x="39777" y="1"/>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0" name="Google Shape;27840;p70"/>
            <p:cNvSpPr/>
            <p:nvPr/>
          </p:nvSpPr>
          <p:spPr>
            <a:xfrm rot="8706649" flipH="1">
              <a:off x="3728507" y="3506814"/>
              <a:ext cx="954203" cy="550279"/>
            </a:xfrm>
            <a:custGeom>
              <a:avLst/>
              <a:gdLst/>
              <a:ahLst/>
              <a:cxnLst/>
              <a:rect l="l" t="t" r="r" b="b"/>
              <a:pathLst>
                <a:path w="44719" h="25789" fill="none" extrusionOk="0">
                  <a:moveTo>
                    <a:pt x="44719" y="1"/>
                  </a:moveTo>
                  <a:cubicBezTo>
                    <a:pt x="23926" y="18120"/>
                    <a:pt x="7859" y="19551"/>
                    <a:pt x="1" y="25789"/>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1" name="Google Shape;27841;p70"/>
            <p:cNvSpPr/>
            <p:nvPr/>
          </p:nvSpPr>
          <p:spPr>
            <a:xfrm rot="8706649" flipH="1">
              <a:off x="2772042" y="3614517"/>
              <a:ext cx="266807" cy="318082"/>
            </a:xfrm>
            <a:custGeom>
              <a:avLst/>
              <a:gdLst/>
              <a:ahLst/>
              <a:cxnLst/>
              <a:rect l="l" t="t" r="r" b="b"/>
              <a:pathLst>
                <a:path w="12504" h="14907" fill="none" extrusionOk="0">
                  <a:moveTo>
                    <a:pt x="1" y="1"/>
                  </a:moveTo>
                  <a:cubicBezTo>
                    <a:pt x="12152" y="3268"/>
                    <a:pt x="12503" y="14907"/>
                    <a:pt x="12503" y="14907"/>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2" name="Google Shape;27842;p70"/>
            <p:cNvSpPr/>
            <p:nvPr/>
          </p:nvSpPr>
          <p:spPr>
            <a:xfrm rot="8706649" flipH="1">
              <a:off x="3000300" y="3779122"/>
              <a:ext cx="73188" cy="329604"/>
            </a:xfrm>
            <a:custGeom>
              <a:avLst/>
              <a:gdLst/>
              <a:ahLst/>
              <a:cxnLst/>
              <a:rect l="l" t="t" r="r" b="b"/>
              <a:pathLst>
                <a:path w="3430" h="15447" fill="none" extrusionOk="0">
                  <a:moveTo>
                    <a:pt x="783" y="0"/>
                  </a:moveTo>
                  <a:cubicBezTo>
                    <a:pt x="0" y="8425"/>
                    <a:pt x="3430" y="15446"/>
                    <a:pt x="3430" y="15446"/>
                  </a:cubicBezTo>
                </a:path>
              </a:pathLst>
            </a:custGeom>
            <a:solidFill>
              <a:schemeClr val="dk2"/>
            </a:solidFill>
            <a:ln w="16875" cap="rnd" cmpd="sng">
              <a:solidFill>
                <a:srgbClr val="6724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3" name="Google Shape;27843;p70"/>
            <p:cNvSpPr/>
            <p:nvPr/>
          </p:nvSpPr>
          <p:spPr>
            <a:xfrm rot="8706649" flipH="1">
              <a:off x="4791087" y="2859872"/>
              <a:ext cx="470753" cy="780193"/>
            </a:xfrm>
            <a:custGeom>
              <a:avLst/>
              <a:gdLst/>
              <a:ahLst/>
              <a:cxnLst/>
              <a:rect l="l" t="t" r="r" b="b"/>
              <a:pathLst>
                <a:path w="22062" h="36564" fill="none" extrusionOk="0">
                  <a:moveTo>
                    <a:pt x="22062" y="1"/>
                  </a:moveTo>
                  <a:cubicBezTo>
                    <a:pt x="15770" y="8588"/>
                    <a:pt x="17930" y="19956"/>
                    <a:pt x="0" y="36563"/>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4" name="Google Shape;27844;p70"/>
            <p:cNvSpPr/>
            <p:nvPr/>
          </p:nvSpPr>
          <p:spPr>
            <a:xfrm rot="8706649" flipH="1">
              <a:off x="3579875" y="4369475"/>
              <a:ext cx="227610" cy="581390"/>
            </a:xfrm>
            <a:custGeom>
              <a:avLst/>
              <a:gdLst/>
              <a:ahLst/>
              <a:cxnLst/>
              <a:rect l="l" t="t" r="r" b="b"/>
              <a:pathLst>
                <a:path w="10667" h="27247" fill="none" extrusionOk="0">
                  <a:moveTo>
                    <a:pt x="1" y="0"/>
                  </a:moveTo>
                  <a:cubicBezTo>
                    <a:pt x="2080" y="13151"/>
                    <a:pt x="10370" y="19280"/>
                    <a:pt x="10667" y="27246"/>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5" name="Google Shape;27845;p70"/>
            <p:cNvSpPr/>
            <p:nvPr/>
          </p:nvSpPr>
          <p:spPr>
            <a:xfrm rot="8706649" flipH="1">
              <a:off x="3874060" y="3011707"/>
              <a:ext cx="324419" cy="531843"/>
            </a:xfrm>
            <a:custGeom>
              <a:avLst/>
              <a:gdLst/>
              <a:ahLst/>
              <a:cxnLst/>
              <a:rect l="l" t="t" r="r" b="b"/>
              <a:pathLst>
                <a:path w="15204" h="24925" fill="none" extrusionOk="0">
                  <a:moveTo>
                    <a:pt x="15204" y="1"/>
                  </a:moveTo>
                  <a:cubicBezTo>
                    <a:pt x="10748" y="5266"/>
                    <a:pt x="10559" y="16635"/>
                    <a:pt x="1" y="24925"/>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6" name="Google Shape;27846;p70"/>
            <p:cNvSpPr/>
            <p:nvPr/>
          </p:nvSpPr>
          <p:spPr>
            <a:xfrm rot="8706649" flipH="1">
              <a:off x="3453210" y="3823451"/>
              <a:ext cx="292733" cy="493820"/>
            </a:xfrm>
            <a:custGeom>
              <a:avLst/>
              <a:gdLst/>
              <a:ahLst/>
              <a:cxnLst/>
              <a:rect l="l" t="t" r="r" b="b"/>
              <a:pathLst>
                <a:path w="13719" h="23143" fill="none" extrusionOk="0">
                  <a:moveTo>
                    <a:pt x="1" y="23142"/>
                  </a:moveTo>
                  <a:cubicBezTo>
                    <a:pt x="8399" y="11828"/>
                    <a:pt x="12395" y="8020"/>
                    <a:pt x="13719" y="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7" name="Google Shape;27847;p70"/>
            <p:cNvSpPr/>
            <p:nvPr/>
          </p:nvSpPr>
          <p:spPr>
            <a:xfrm rot="8706649" flipH="1">
              <a:off x="5075511" y="3149838"/>
              <a:ext cx="53024" cy="278906"/>
            </a:xfrm>
            <a:custGeom>
              <a:avLst/>
              <a:gdLst/>
              <a:ahLst/>
              <a:cxnLst/>
              <a:rect l="l" t="t" r="r" b="b"/>
              <a:pathLst>
                <a:path w="2485" h="13071" fill="none" extrusionOk="0">
                  <a:moveTo>
                    <a:pt x="1" y="1"/>
                  </a:moveTo>
                  <a:cubicBezTo>
                    <a:pt x="2485" y="5212"/>
                    <a:pt x="2053" y="9614"/>
                    <a:pt x="838" y="1307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8" name="Google Shape;27848;p70"/>
            <p:cNvSpPr/>
            <p:nvPr/>
          </p:nvSpPr>
          <p:spPr>
            <a:xfrm rot="8706649" flipH="1">
              <a:off x="3769079" y="2219692"/>
              <a:ext cx="430446" cy="647067"/>
            </a:xfrm>
            <a:custGeom>
              <a:avLst/>
              <a:gdLst/>
              <a:ahLst/>
              <a:cxnLst/>
              <a:rect l="l" t="t" r="r" b="b"/>
              <a:pathLst>
                <a:path w="20173" h="30325" fill="none" extrusionOk="0">
                  <a:moveTo>
                    <a:pt x="1" y="30325"/>
                  </a:moveTo>
                  <a:cubicBezTo>
                    <a:pt x="1" y="30325"/>
                    <a:pt x="4699" y="24222"/>
                    <a:pt x="9641" y="14312"/>
                  </a:cubicBezTo>
                  <a:cubicBezTo>
                    <a:pt x="14609" y="4375"/>
                    <a:pt x="20172" y="0"/>
                    <a:pt x="20172" y="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9" name="Google Shape;27849;p70"/>
            <p:cNvSpPr/>
            <p:nvPr/>
          </p:nvSpPr>
          <p:spPr>
            <a:xfrm rot="8706649" flipH="1">
              <a:off x="2411210" y="1150212"/>
              <a:ext cx="1971181" cy="541061"/>
            </a:xfrm>
            <a:custGeom>
              <a:avLst/>
              <a:gdLst/>
              <a:ahLst/>
              <a:cxnLst/>
              <a:rect l="l" t="t" r="r" b="b"/>
              <a:pathLst>
                <a:path w="92380" h="25357" fill="none" extrusionOk="0">
                  <a:moveTo>
                    <a:pt x="1" y="14313"/>
                  </a:moveTo>
                  <a:cubicBezTo>
                    <a:pt x="16608" y="2917"/>
                    <a:pt x="22414" y="1"/>
                    <a:pt x="35780" y="4591"/>
                  </a:cubicBezTo>
                  <a:cubicBezTo>
                    <a:pt x="49120" y="9155"/>
                    <a:pt x="61002" y="10100"/>
                    <a:pt x="74773" y="14691"/>
                  </a:cubicBezTo>
                  <a:cubicBezTo>
                    <a:pt x="88545" y="19254"/>
                    <a:pt x="92380" y="25357"/>
                    <a:pt x="92380" y="25357"/>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0" name="Google Shape;27850;p70"/>
            <p:cNvSpPr/>
            <p:nvPr/>
          </p:nvSpPr>
          <p:spPr>
            <a:xfrm rot="8706649" flipH="1">
              <a:off x="3587786" y="1071377"/>
              <a:ext cx="688569" cy="106049"/>
            </a:xfrm>
            <a:custGeom>
              <a:avLst/>
              <a:gdLst/>
              <a:ahLst/>
              <a:cxnLst/>
              <a:rect l="l" t="t" r="r" b="b"/>
              <a:pathLst>
                <a:path w="32270" h="4970" fill="none" extrusionOk="0">
                  <a:moveTo>
                    <a:pt x="32269" y="1"/>
                  </a:moveTo>
                  <a:cubicBezTo>
                    <a:pt x="21792" y="4969"/>
                    <a:pt x="0" y="3160"/>
                    <a:pt x="0" y="3160"/>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1" name="Google Shape;27851;p70"/>
            <p:cNvSpPr/>
            <p:nvPr/>
          </p:nvSpPr>
          <p:spPr>
            <a:xfrm rot="8706649" flipH="1">
              <a:off x="2190638" y="1957742"/>
              <a:ext cx="180368" cy="520321"/>
            </a:xfrm>
            <a:custGeom>
              <a:avLst/>
              <a:gdLst/>
              <a:ahLst/>
              <a:cxnLst/>
              <a:rect l="l" t="t" r="r" b="b"/>
              <a:pathLst>
                <a:path w="8453" h="24385" fill="none" extrusionOk="0">
                  <a:moveTo>
                    <a:pt x="7426" y="1"/>
                  </a:moveTo>
                  <a:cubicBezTo>
                    <a:pt x="8452" y="11180"/>
                    <a:pt x="0" y="24385"/>
                    <a:pt x="0" y="24385"/>
                  </a:cubicBezTo>
                </a:path>
              </a:pathLst>
            </a:custGeom>
            <a:solidFill>
              <a:schemeClr val="accent5"/>
            </a:solidFill>
            <a:ln w="16875" cap="rnd" cmpd="sng">
              <a:solidFill>
                <a:schemeClr val="accent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2" name="Google Shape;27852;p70"/>
            <p:cNvSpPr/>
            <p:nvPr/>
          </p:nvSpPr>
          <p:spPr>
            <a:xfrm rot="8706649" flipH="1">
              <a:off x="2128416" y="1507200"/>
              <a:ext cx="1000868" cy="4205052"/>
            </a:xfrm>
            <a:custGeom>
              <a:avLst/>
              <a:gdLst/>
              <a:ahLst/>
              <a:cxnLst/>
              <a:rect l="l" t="t" r="r" b="b"/>
              <a:pathLst>
                <a:path w="46906" h="197071" extrusionOk="0">
                  <a:moveTo>
                    <a:pt x="46906" y="0"/>
                  </a:moveTo>
                  <a:lnTo>
                    <a:pt x="43098" y="5320"/>
                  </a:lnTo>
                  <a:cubicBezTo>
                    <a:pt x="43098" y="5320"/>
                    <a:pt x="39669" y="16958"/>
                    <a:pt x="40047" y="28570"/>
                  </a:cubicBezTo>
                  <a:cubicBezTo>
                    <a:pt x="40452" y="40208"/>
                    <a:pt x="43287" y="49524"/>
                    <a:pt x="38697" y="64970"/>
                  </a:cubicBezTo>
                  <a:cubicBezTo>
                    <a:pt x="34106" y="80416"/>
                    <a:pt x="36806" y="87464"/>
                    <a:pt x="29920" y="101587"/>
                  </a:cubicBezTo>
                  <a:cubicBezTo>
                    <a:pt x="23062" y="115683"/>
                    <a:pt x="17364" y="119301"/>
                    <a:pt x="11639" y="140850"/>
                  </a:cubicBezTo>
                  <a:cubicBezTo>
                    <a:pt x="5914" y="162371"/>
                    <a:pt x="1" y="177790"/>
                    <a:pt x="1" y="177790"/>
                  </a:cubicBezTo>
                  <a:lnTo>
                    <a:pt x="1567" y="197071"/>
                  </a:lnTo>
                  <a:cubicBezTo>
                    <a:pt x="18309" y="170013"/>
                    <a:pt x="14880" y="144468"/>
                    <a:pt x="23251" y="125782"/>
                  </a:cubicBezTo>
                  <a:cubicBezTo>
                    <a:pt x="31649" y="107095"/>
                    <a:pt x="38129" y="103666"/>
                    <a:pt x="38508" y="88787"/>
                  </a:cubicBezTo>
                  <a:cubicBezTo>
                    <a:pt x="38886" y="73935"/>
                    <a:pt x="43854" y="60974"/>
                    <a:pt x="43476" y="49146"/>
                  </a:cubicBezTo>
                  <a:cubicBezTo>
                    <a:pt x="43098" y="37346"/>
                    <a:pt x="40101" y="29704"/>
                    <a:pt x="43476" y="14852"/>
                  </a:cubicBezTo>
                  <a:lnTo>
                    <a:pt x="469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3" name="Google Shape;27853;p70"/>
            <p:cNvSpPr/>
            <p:nvPr/>
          </p:nvSpPr>
          <p:spPr>
            <a:xfrm rot="8706649" flipH="1">
              <a:off x="1740388" y="483383"/>
              <a:ext cx="4307643" cy="3318895"/>
            </a:xfrm>
            <a:custGeom>
              <a:avLst/>
              <a:gdLst/>
              <a:ahLst/>
              <a:cxnLst/>
              <a:rect l="l" t="t" r="r" b="b"/>
              <a:pathLst>
                <a:path w="201879" h="155541" extrusionOk="0">
                  <a:moveTo>
                    <a:pt x="201878" y="0"/>
                  </a:moveTo>
                  <a:cubicBezTo>
                    <a:pt x="201878" y="1"/>
                    <a:pt x="195856" y="1729"/>
                    <a:pt x="187000" y="5725"/>
                  </a:cubicBezTo>
                  <a:cubicBezTo>
                    <a:pt x="178142" y="9722"/>
                    <a:pt x="164425" y="24033"/>
                    <a:pt x="153272" y="34619"/>
                  </a:cubicBezTo>
                  <a:cubicBezTo>
                    <a:pt x="142120" y="45177"/>
                    <a:pt x="124946" y="50065"/>
                    <a:pt x="110094" y="55276"/>
                  </a:cubicBezTo>
                  <a:cubicBezTo>
                    <a:pt x="95215" y="60515"/>
                    <a:pt x="84657" y="69507"/>
                    <a:pt x="77771" y="81794"/>
                  </a:cubicBezTo>
                  <a:cubicBezTo>
                    <a:pt x="70912" y="94053"/>
                    <a:pt x="60624" y="102100"/>
                    <a:pt x="43476" y="120382"/>
                  </a:cubicBezTo>
                  <a:cubicBezTo>
                    <a:pt x="26329" y="138663"/>
                    <a:pt x="11153" y="141552"/>
                    <a:pt x="1" y="155540"/>
                  </a:cubicBezTo>
                  <a:lnTo>
                    <a:pt x="33215" y="151354"/>
                  </a:lnTo>
                  <a:cubicBezTo>
                    <a:pt x="33215" y="151354"/>
                    <a:pt x="46933" y="140688"/>
                    <a:pt x="56654" y="138393"/>
                  </a:cubicBezTo>
                  <a:cubicBezTo>
                    <a:pt x="58117" y="138047"/>
                    <a:pt x="59733" y="137896"/>
                    <a:pt x="61472" y="137896"/>
                  </a:cubicBezTo>
                  <a:cubicBezTo>
                    <a:pt x="71286" y="137896"/>
                    <a:pt x="85013" y="142706"/>
                    <a:pt x="97240" y="144496"/>
                  </a:cubicBezTo>
                  <a:cubicBezTo>
                    <a:pt x="99464" y="144821"/>
                    <a:pt x="100701" y="144969"/>
                    <a:pt x="101136" y="144969"/>
                  </a:cubicBezTo>
                  <a:cubicBezTo>
                    <a:pt x="103519" y="144969"/>
                    <a:pt x="81897" y="140550"/>
                    <a:pt x="66645" y="136692"/>
                  </a:cubicBezTo>
                  <a:cubicBezTo>
                    <a:pt x="64156" y="136057"/>
                    <a:pt x="61716" y="135784"/>
                    <a:pt x="59360" y="135784"/>
                  </a:cubicBezTo>
                  <a:cubicBezTo>
                    <a:pt x="44667" y="135784"/>
                    <a:pt x="33215" y="146413"/>
                    <a:pt x="33215" y="146413"/>
                  </a:cubicBezTo>
                  <a:cubicBezTo>
                    <a:pt x="33215" y="146413"/>
                    <a:pt x="36375" y="141822"/>
                    <a:pt x="42072" y="135828"/>
                  </a:cubicBezTo>
                  <a:cubicBezTo>
                    <a:pt x="47770" y="129806"/>
                    <a:pt x="73234" y="103504"/>
                    <a:pt x="81227" y="90084"/>
                  </a:cubicBezTo>
                  <a:cubicBezTo>
                    <a:pt x="89220" y="76636"/>
                    <a:pt x="93514" y="69183"/>
                    <a:pt x="104963" y="62621"/>
                  </a:cubicBezTo>
                  <a:cubicBezTo>
                    <a:pt x="116413" y="56032"/>
                    <a:pt x="130697" y="53170"/>
                    <a:pt x="140716" y="48039"/>
                  </a:cubicBezTo>
                  <a:cubicBezTo>
                    <a:pt x="150707" y="42882"/>
                    <a:pt x="161589" y="33728"/>
                    <a:pt x="171014" y="21144"/>
                  </a:cubicBezTo>
                  <a:cubicBezTo>
                    <a:pt x="180437" y="8588"/>
                    <a:pt x="201877" y="1"/>
                    <a:pt x="2018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4" name="Google Shape;27854;p70"/>
            <p:cNvSpPr/>
            <p:nvPr/>
          </p:nvSpPr>
          <p:spPr>
            <a:xfrm rot="8706649" flipH="1">
              <a:off x="5216772" y="1705197"/>
              <a:ext cx="1531538" cy="1371953"/>
            </a:xfrm>
            <a:custGeom>
              <a:avLst/>
              <a:gdLst/>
              <a:ahLst/>
              <a:cxnLst/>
              <a:rect l="l" t="t" r="r" b="b"/>
              <a:pathLst>
                <a:path w="71776" h="64297" extrusionOk="0">
                  <a:moveTo>
                    <a:pt x="71776" y="1"/>
                  </a:moveTo>
                  <a:lnTo>
                    <a:pt x="71776" y="1"/>
                  </a:lnTo>
                  <a:cubicBezTo>
                    <a:pt x="71775" y="1"/>
                    <a:pt x="71475" y="69"/>
                    <a:pt x="70856" y="284"/>
                  </a:cubicBezTo>
                  <a:lnTo>
                    <a:pt x="70856" y="284"/>
                  </a:lnTo>
                  <a:cubicBezTo>
                    <a:pt x="71447" y="94"/>
                    <a:pt x="71775" y="1"/>
                    <a:pt x="71776" y="1"/>
                  </a:cubicBezTo>
                  <a:close/>
                  <a:moveTo>
                    <a:pt x="70856" y="284"/>
                  </a:moveTo>
                  <a:lnTo>
                    <a:pt x="70856" y="284"/>
                  </a:lnTo>
                  <a:cubicBezTo>
                    <a:pt x="67494" y="1365"/>
                    <a:pt x="55632" y="5585"/>
                    <a:pt x="47364" y="13692"/>
                  </a:cubicBezTo>
                  <a:cubicBezTo>
                    <a:pt x="37643" y="23224"/>
                    <a:pt x="25762" y="36537"/>
                    <a:pt x="16311" y="48499"/>
                  </a:cubicBezTo>
                  <a:cubicBezTo>
                    <a:pt x="6859" y="60462"/>
                    <a:pt x="0" y="64296"/>
                    <a:pt x="0" y="64296"/>
                  </a:cubicBezTo>
                  <a:lnTo>
                    <a:pt x="10019" y="60327"/>
                  </a:lnTo>
                  <a:lnTo>
                    <a:pt x="14609" y="54521"/>
                  </a:lnTo>
                  <a:cubicBezTo>
                    <a:pt x="28705" y="38211"/>
                    <a:pt x="40128" y="19605"/>
                    <a:pt x="53089" y="10451"/>
                  </a:cubicBezTo>
                  <a:cubicBezTo>
                    <a:pt x="63081" y="3394"/>
                    <a:pt x="68773" y="1007"/>
                    <a:pt x="70856" y="284"/>
                  </a:cubicBezTo>
                  <a:close/>
                </a:path>
              </a:pathLst>
            </a:custGeom>
            <a:solidFill>
              <a:srgbClr val="6724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5" name="Google Shape;27855;p70"/>
            <p:cNvSpPr/>
            <p:nvPr/>
          </p:nvSpPr>
          <p:spPr>
            <a:xfrm rot="8706649" flipH="1">
              <a:off x="2212027" y="1060630"/>
              <a:ext cx="1027903" cy="797904"/>
            </a:xfrm>
            <a:custGeom>
              <a:avLst/>
              <a:gdLst/>
              <a:ahLst/>
              <a:cxnLst/>
              <a:rect l="l" t="t" r="r" b="b"/>
              <a:pathLst>
                <a:path w="48173" h="37394" extrusionOk="0">
                  <a:moveTo>
                    <a:pt x="25803" y="0"/>
                  </a:moveTo>
                  <a:cubicBezTo>
                    <a:pt x="22254" y="0"/>
                    <a:pt x="18868" y="2755"/>
                    <a:pt x="17904" y="9162"/>
                  </a:cubicBezTo>
                  <a:cubicBezTo>
                    <a:pt x="17904" y="9162"/>
                    <a:pt x="13815" y="5550"/>
                    <a:pt x="9764" y="5550"/>
                  </a:cubicBezTo>
                  <a:cubicBezTo>
                    <a:pt x="8356" y="5550"/>
                    <a:pt x="6951" y="5987"/>
                    <a:pt x="5725" y="7164"/>
                  </a:cubicBezTo>
                  <a:cubicBezTo>
                    <a:pt x="0" y="12673"/>
                    <a:pt x="8938" y="19559"/>
                    <a:pt x="8938" y="19559"/>
                  </a:cubicBezTo>
                  <a:cubicBezTo>
                    <a:pt x="8938" y="19559"/>
                    <a:pt x="1026" y="22799"/>
                    <a:pt x="3025" y="28794"/>
                  </a:cubicBezTo>
                  <a:cubicBezTo>
                    <a:pt x="3738" y="30915"/>
                    <a:pt x="5997" y="31602"/>
                    <a:pt x="8623" y="31602"/>
                  </a:cubicBezTo>
                  <a:cubicBezTo>
                    <a:pt x="13452" y="31602"/>
                    <a:pt x="19524" y="29280"/>
                    <a:pt x="19524" y="29280"/>
                  </a:cubicBezTo>
                  <a:cubicBezTo>
                    <a:pt x="19524" y="29280"/>
                    <a:pt x="20960" y="37394"/>
                    <a:pt x="28375" y="37394"/>
                  </a:cubicBezTo>
                  <a:cubicBezTo>
                    <a:pt x="29031" y="37394"/>
                    <a:pt x="29734" y="37330"/>
                    <a:pt x="30487" y="37192"/>
                  </a:cubicBezTo>
                  <a:cubicBezTo>
                    <a:pt x="39749" y="35464"/>
                    <a:pt x="35240" y="24122"/>
                    <a:pt x="35240" y="24122"/>
                  </a:cubicBezTo>
                  <a:lnTo>
                    <a:pt x="35240" y="24122"/>
                  </a:lnTo>
                  <a:cubicBezTo>
                    <a:pt x="35240" y="24122"/>
                    <a:pt x="35246" y="24122"/>
                    <a:pt x="35257" y="24122"/>
                  </a:cubicBezTo>
                  <a:cubicBezTo>
                    <a:pt x="35791" y="24122"/>
                    <a:pt x="48173" y="24019"/>
                    <a:pt x="46878" y="14401"/>
                  </a:cubicBezTo>
                  <a:cubicBezTo>
                    <a:pt x="46149" y="9002"/>
                    <a:pt x="41799" y="7789"/>
                    <a:pt x="38038" y="7789"/>
                  </a:cubicBezTo>
                  <a:cubicBezTo>
                    <a:pt x="34971" y="7789"/>
                    <a:pt x="32296" y="8595"/>
                    <a:pt x="32296" y="8595"/>
                  </a:cubicBezTo>
                  <a:cubicBezTo>
                    <a:pt x="32296" y="8595"/>
                    <a:pt x="31810" y="1358"/>
                    <a:pt x="27679" y="251"/>
                  </a:cubicBezTo>
                  <a:cubicBezTo>
                    <a:pt x="27057" y="86"/>
                    <a:pt x="26427" y="0"/>
                    <a:pt x="2580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6" name="Google Shape;27856;p70"/>
            <p:cNvSpPr/>
            <p:nvPr/>
          </p:nvSpPr>
          <p:spPr>
            <a:xfrm rot="8706649" flipH="1">
              <a:off x="2467107" y="1244514"/>
              <a:ext cx="534724" cy="428185"/>
            </a:xfrm>
            <a:custGeom>
              <a:avLst/>
              <a:gdLst/>
              <a:ahLst/>
              <a:cxnLst/>
              <a:rect l="l" t="t" r="r" b="b"/>
              <a:pathLst>
                <a:path w="25060" h="20067" extrusionOk="0">
                  <a:moveTo>
                    <a:pt x="12832" y="0"/>
                  </a:moveTo>
                  <a:cubicBezTo>
                    <a:pt x="12735" y="0"/>
                    <a:pt x="12634" y="5"/>
                    <a:pt x="12530" y="14"/>
                  </a:cubicBezTo>
                  <a:cubicBezTo>
                    <a:pt x="8291" y="419"/>
                    <a:pt x="9344" y="7089"/>
                    <a:pt x="9344" y="7089"/>
                  </a:cubicBezTo>
                  <a:cubicBezTo>
                    <a:pt x="7718" y="4337"/>
                    <a:pt x="5641" y="3252"/>
                    <a:pt x="3916" y="3252"/>
                  </a:cubicBezTo>
                  <a:cubicBezTo>
                    <a:pt x="2290" y="3252"/>
                    <a:pt x="977" y="4216"/>
                    <a:pt x="649" y="5658"/>
                  </a:cubicBezTo>
                  <a:cubicBezTo>
                    <a:pt x="1" y="8601"/>
                    <a:pt x="5375" y="10221"/>
                    <a:pt x="5375" y="10221"/>
                  </a:cubicBezTo>
                  <a:cubicBezTo>
                    <a:pt x="5375" y="10221"/>
                    <a:pt x="163" y="11842"/>
                    <a:pt x="1702" y="14893"/>
                  </a:cubicBezTo>
                  <a:cubicBezTo>
                    <a:pt x="2130" y="15757"/>
                    <a:pt x="2992" y="16067"/>
                    <a:pt x="4007" y="16067"/>
                  </a:cubicBezTo>
                  <a:cubicBezTo>
                    <a:pt x="6575" y="16067"/>
                    <a:pt x="10127" y="14083"/>
                    <a:pt x="10127" y="14083"/>
                  </a:cubicBezTo>
                  <a:cubicBezTo>
                    <a:pt x="10901" y="17107"/>
                    <a:pt x="14234" y="20067"/>
                    <a:pt x="16842" y="20067"/>
                  </a:cubicBezTo>
                  <a:cubicBezTo>
                    <a:pt x="17144" y="20067"/>
                    <a:pt x="17437" y="20027"/>
                    <a:pt x="17715" y="19943"/>
                  </a:cubicBezTo>
                  <a:cubicBezTo>
                    <a:pt x="22657" y="18458"/>
                    <a:pt x="17715" y="11005"/>
                    <a:pt x="17715" y="11005"/>
                  </a:cubicBezTo>
                  <a:cubicBezTo>
                    <a:pt x="17715" y="11005"/>
                    <a:pt x="25060" y="10600"/>
                    <a:pt x="23440" y="6414"/>
                  </a:cubicBezTo>
                  <a:cubicBezTo>
                    <a:pt x="22966" y="5169"/>
                    <a:pt x="22057" y="4731"/>
                    <a:pt x="21014" y="4731"/>
                  </a:cubicBezTo>
                  <a:cubicBezTo>
                    <a:pt x="18550" y="4731"/>
                    <a:pt x="15339" y="7170"/>
                    <a:pt x="15339" y="7170"/>
                  </a:cubicBezTo>
                  <a:cubicBezTo>
                    <a:pt x="15339" y="7170"/>
                    <a:pt x="16701" y="0"/>
                    <a:pt x="128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7" name="Google Shape;27857;p70"/>
            <p:cNvSpPr/>
            <p:nvPr/>
          </p:nvSpPr>
          <p:spPr>
            <a:xfrm rot="8706649" flipH="1">
              <a:off x="2642423" y="1482301"/>
              <a:ext cx="96831" cy="73188"/>
            </a:xfrm>
            <a:custGeom>
              <a:avLst/>
              <a:gdLst/>
              <a:ahLst/>
              <a:cxnLst/>
              <a:rect l="l" t="t" r="r" b="b"/>
              <a:pathLst>
                <a:path w="4538" h="3430" fill="none" extrusionOk="0">
                  <a:moveTo>
                    <a:pt x="1" y="1026"/>
                  </a:moveTo>
                  <a:lnTo>
                    <a:pt x="4537" y="3430"/>
                  </a:lnTo>
                  <a:lnTo>
                    <a:pt x="4537"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8" name="Google Shape;27858;p70"/>
            <p:cNvSpPr/>
            <p:nvPr/>
          </p:nvSpPr>
          <p:spPr>
            <a:xfrm rot="8706649" flipH="1">
              <a:off x="2715621" y="1435943"/>
              <a:ext cx="74341" cy="44383"/>
            </a:xfrm>
            <a:custGeom>
              <a:avLst/>
              <a:gdLst/>
              <a:ahLst/>
              <a:cxnLst/>
              <a:rect l="l" t="t" r="r" b="b"/>
              <a:pathLst>
                <a:path w="3484" h="2080" fill="none" extrusionOk="0">
                  <a:moveTo>
                    <a:pt x="3484" y="1701"/>
                  </a:moveTo>
                  <a:lnTo>
                    <a:pt x="0" y="2080"/>
                  </a:lnTo>
                  <a:lnTo>
                    <a:pt x="3484"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9" name="Google Shape;27859;p70"/>
            <p:cNvSpPr/>
            <p:nvPr/>
          </p:nvSpPr>
          <p:spPr>
            <a:xfrm rot="8706649" flipH="1">
              <a:off x="3095082" y="1496409"/>
              <a:ext cx="172302" cy="110636"/>
            </a:xfrm>
            <a:custGeom>
              <a:avLst/>
              <a:gdLst/>
              <a:ahLst/>
              <a:cxnLst/>
              <a:rect l="l" t="t" r="r" b="b"/>
              <a:pathLst>
                <a:path w="8075" h="5185" extrusionOk="0">
                  <a:moveTo>
                    <a:pt x="4051" y="0"/>
                  </a:moveTo>
                  <a:cubicBezTo>
                    <a:pt x="1810" y="0"/>
                    <a:pt x="1" y="1161"/>
                    <a:pt x="1" y="2592"/>
                  </a:cubicBezTo>
                  <a:cubicBezTo>
                    <a:pt x="1" y="4024"/>
                    <a:pt x="1810" y="5185"/>
                    <a:pt x="4051" y="5185"/>
                  </a:cubicBezTo>
                  <a:cubicBezTo>
                    <a:pt x="6266" y="5185"/>
                    <a:pt x="8075" y="4024"/>
                    <a:pt x="8075" y="2592"/>
                  </a:cubicBezTo>
                  <a:cubicBezTo>
                    <a:pt x="8075" y="1161"/>
                    <a:pt x="6266" y="0"/>
                    <a:pt x="405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0" name="Google Shape;27860;p70"/>
            <p:cNvSpPr/>
            <p:nvPr/>
          </p:nvSpPr>
          <p:spPr>
            <a:xfrm rot="8706649" flipH="1">
              <a:off x="967535" y="2459680"/>
              <a:ext cx="964488" cy="883852"/>
            </a:xfrm>
            <a:custGeom>
              <a:avLst/>
              <a:gdLst/>
              <a:ahLst/>
              <a:cxnLst/>
              <a:rect l="l" t="t" r="r" b="b"/>
              <a:pathLst>
                <a:path w="45201" h="41422" extrusionOk="0">
                  <a:moveTo>
                    <a:pt x="30908" y="1"/>
                  </a:moveTo>
                  <a:cubicBezTo>
                    <a:pt x="25786" y="1"/>
                    <a:pt x="19632" y="10527"/>
                    <a:pt x="19632" y="10527"/>
                  </a:cubicBezTo>
                  <a:cubicBezTo>
                    <a:pt x="19632" y="10527"/>
                    <a:pt x="16582" y="7867"/>
                    <a:pt x="12774" y="7867"/>
                  </a:cubicBezTo>
                  <a:cubicBezTo>
                    <a:pt x="10662" y="7867"/>
                    <a:pt x="8317" y="8685"/>
                    <a:pt x="6130" y="11229"/>
                  </a:cubicBezTo>
                  <a:cubicBezTo>
                    <a:pt x="0" y="18385"/>
                    <a:pt x="10613" y="24406"/>
                    <a:pt x="10613" y="24406"/>
                  </a:cubicBezTo>
                  <a:cubicBezTo>
                    <a:pt x="10613" y="24406"/>
                    <a:pt x="460" y="32426"/>
                    <a:pt x="7642" y="39258"/>
                  </a:cubicBezTo>
                  <a:cubicBezTo>
                    <a:pt x="9291" y="40820"/>
                    <a:pt x="10974" y="41422"/>
                    <a:pt x="12588" y="41422"/>
                  </a:cubicBezTo>
                  <a:cubicBezTo>
                    <a:pt x="18007" y="41422"/>
                    <a:pt x="22656" y="34641"/>
                    <a:pt x="22656" y="34641"/>
                  </a:cubicBezTo>
                  <a:cubicBezTo>
                    <a:pt x="22656" y="34641"/>
                    <a:pt x="26279" y="38603"/>
                    <a:pt x="29802" y="38603"/>
                  </a:cubicBezTo>
                  <a:cubicBezTo>
                    <a:pt x="30371" y="38603"/>
                    <a:pt x="30938" y="38499"/>
                    <a:pt x="31486" y="38259"/>
                  </a:cubicBezTo>
                  <a:cubicBezTo>
                    <a:pt x="35429" y="36531"/>
                    <a:pt x="37346" y="31778"/>
                    <a:pt x="33512" y="25189"/>
                  </a:cubicBezTo>
                  <a:lnTo>
                    <a:pt x="33512" y="25189"/>
                  </a:lnTo>
                  <a:cubicBezTo>
                    <a:pt x="33512" y="25189"/>
                    <a:pt x="33662" y="25196"/>
                    <a:pt x="33927" y="25196"/>
                  </a:cubicBezTo>
                  <a:cubicBezTo>
                    <a:pt x="35816" y="25196"/>
                    <a:pt x="43525" y="24843"/>
                    <a:pt x="44259" y="19114"/>
                  </a:cubicBezTo>
                  <a:cubicBezTo>
                    <a:pt x="45200" y="11686"/>
                    <a:pt x="35264" y="11471"/>
                    <a:pt x="34107" y="11471"/>
                  </a:cubicBezTo>
                  <a:cubicBezTo>
                    <a:pt x="34036" y="11471"/>
                    <a:pt x="33998" y="11472"/>
                    <a:pt x="33998" y="11472"/>
                  </a:cubicBezTo>
                  <a:cubicBezTo>
                    <a:pt x="33998" y="11472"/>
                    <a:pt x="38129" y="3992"/>
                    <a:pt x="32810" y="562"/>
                  </a:cubicBezTo>
                  <a:cubicBezTo>
                    <a:pt x="32203" y="173"/>
                    <a:pt x="31564" y="1"/>
                    <a:pt x="30908"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1" name="Google Shape;27861;p70"/>
            <p:cNvSpPr/>
            <p:nvPr/>
          </p:nvSpPr>
          <p:spPr>
            <a:xfrm rot="8706649" flipH="1">
              <a:off x="1156777" y="2664017"/>
              <a:ext cx="559369" cy="444081"/>
            </a:xfrm>
            <a:custGeom>
              <a:avLst/>
              <a:gdLst/>
              <a:ahLst/>
              <a:cxnLst/>
              <a:rect l="l" t="t" r="r" b="b"/>
              <a:pathLst>
                <a:path w="26215" h="20812" extrusionOk="0">
                  <a:moveTo>
                    <a:pt x="17736" y="1"/>
                  </a:moveTo>
                  <a:cubicBezTo>
                    <a:pt x="14965" y="1"/>
                    <a:pt x="12476" y="6099"/>
                    <a:pt x="12476" y="6099"/>
                  </a:cubicBezTo>
                  <a:cubicBezTo>
                    <a:pt x="11107" y="5062"/>
                    <a:pt x="9148" y="4529"/>
                    <a:pt x="7326" y="4529"/>
                  </a:cubicBezTo>
                  <a:cubicBezTo>
                    <a:pt x="5447" y="4529"/>
                    <a:pt x="3712" y="5096"/>
                    <a:pt x="2917" y="6261"/>
                  </a:cubicBezTo>
                  <a:cubicBezTo>
                    <a:pt x="1" y="10528"/>
                    <a:pt x="8507" y="13255"/>
                    <a:pt x="8507" y="13255"/>
                  </a:cubicBezTo>
                  <a:cubicBezTo>
                    <a:pt x="8507" y="13255"/>
                    <a:pt x="3052" y="18143"/>
                    <a:pt x="6941" y="20411"/>
                  </a:cubicBezTo>
                  <a:cubicBezTo>
                    <a:pt x="7423" y="20689"/>
                    <a:pt x="7875" y="20811"/>
                    <a:pt x="8298" y="20811"/>
                  </a:cubicBezTo>
                  <a:cubicBezTo>
                    <a:pt x="11282" y="20811"/>
                    <a:pt x="12773" y="14740"/>
                    <a:pt x="12773" y="14740"/>
                  </a:cubicBezTo>
                  <a:cubicBezTo>
                    <a:pt x="12773" y="14740"/>
                    <a:pt x="15204" y="19276"/>
                    <a:pt x="17762" y="19276"/>
                  </a:cubicBezTo>
                  <a:cubicBezTo>
                    <a:pt x="18324" y="19276"/>
                    <a:pt x="18893" y="19057"/>
                    <a:pt x="19443" y="18521"/>
                  </a:cubicBezTo>
                  <a:cubicBezTo>
                    <a:pt x="22494" y="15578"/>
                    <a:pt x="17526" y="11041"/>
                    <a:pt x="17526" y="11041"/>
                  </a:cubicBezTo>
                  <a:lnTo>
                    <a:pt x="17526" y="11041"/>
                  </a:lnTo>
                  <a:cubicBezTo>
                    <a:pt x="18733" y="11498"/>
                    <a:pt x="19827" y="11694"/>
                    <a:pt x="20791" y="11694"/>
                  </a:cubicBezTo>
                  <a:cubicBezTo>
                    <a:pt x="24439" y="11694"/>
                    <a:pt x="26215" y="8878"/>
                    <a:pt x="25168" y="6720"/>
                  </a:cubicBezTo>
                  <a:cubicBezTo>
                    <a:pt x="24652" y="5657"/>
                    <a:pt x="23540" y="5333"/>
                    <a:pt x="22376" y="5333"/>
                  </a:cubicBezTo>
                  <a:cubicBezTo>
                    <a:pt x="20556" y="5333"/>
                    <a:pt x="18606" y="6126"/>
                    <a:pt x="18606" y="6126"/>
                  </a:cubicBezTo>
                  <a:cubicBezTo>
                    <a:pt x="18606" y="6126"/>
                    <a:pt x="21657" y="1590"/>
                    <a:pt x="18552" y="186"/>
                  </a:cubicBezTo>
                  <a:cubicBezTo>
                    <a:pt x="18279" y="59"/>
                    <a:pt x="18006" y="1"/>
                    <a:pt x="177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2" name="Google Shape;27862;p70"/>
            <p:cNvSpPr/>
            <p:nvPr/>
          </p:nvSpPr>
          <p:spPr>
            <a:xfrm rot="8706649" flipH="1">
              <a:off x="1434429" y="2808801"/>
              <a:ext cx="107756" cy="77243"/>
            </a:xfrm>
            <a:custGeom>
              <a:avLst/>
              <a:gdLst/>
              <a:ahLst/>
              <a:cxnLst/>
              <a:rect l="l" t="t" r="r" b="b"/>
              <a:pathLst>
                <a:path w="5050" h="3620" fill="none" extrusionOk="0">
                  <a:moveTo>
                    <a:pt x="5050" y="1"/>
                  </a:moveTo>
                  <a:lnTo>
                    <a:pt x="0" y="946"/>
                  </a:lnTo>
                  <a:lnTo>
                    <a:pt x="2161" y="3619"/>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3" name="Google Shape;27863;p70"/>
            <p:cNvSpPr/>
            <p:nvPr/>
          </p:nvSpPr>
          <p:spPr>
            <a:xfrm rot="8706649" flipH="1">
              <a:off x="1383539" y="2833872"/>
              <a:ext cx="52448" cy="81852"/>
            </a:xfrm>
            <a:custGeom>
              <a:avLst/>
              <a:gdLst/>
              <a:ahLst/>
              <a:cxnLst/>
              <a:rect l="l" t="t" r="r" b="b"/>
              <a:pathLst>
                <a:path w="2458" h="3836" fill="none" extrusionOk="0">
                  <a:moveTo>
                    <a:pt x="0" y="2512"/>
                  </a:moveTo>
                  <a:lnTo>
                    <a:pt x="2457" y="1"/>
                  </a:lnTo>
                  <a:lnTo>
                    <a:pt x="1053" y="3835"/>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4" name="Google Shape;27864;p70"/>
            <p:cNvSpPr/>
            <p:nvPr/>
          </p:nvSpPr>
          <p:spPr>
            <a:xfrm rot="8706649" flipH="1">
              <a:off x="1057593" y="2457500"/>
              <a:ext cx="172302" cy="138141"/>
            </a:xfrm>
            <a:custGeom>
              <a:avLst/>
              <a:gdLst/>
              <a:ahLst/>
              <a:cxnLst/>
              <a:rect l="l" t="t" r="r" b="b"/>
              <a:pathLst>
                <a:path w="8075" h="6474" extrusionOk="0">
                  <a:moveTo>
                    <a:pt x="5460" y="0"/>
                  </a:moveTo>
                  <a:cubicBezTo>
                    <a:pt x="4515" y="0"/>
                    <a:pt x="3393" y="415"/>
                    <a:pt x="2404" y="1218"/>
                  </a:cubicBezTo>
                  <a:cubicBezTo>
                    <a:pt x="676" y="2596"/>
                    <a:pt x="1" y="4648"/>
                    <a:pt x="892" y="5755"/>
                  </a:cubicBezTo>
                  <a:cubicBezTo>
                    <a:pt x="1273" y="6240"/>
                    <a:pt x="1882" y="6473"/>
                    <a:pt x="2589" y="6473"/>
                  </a:cubicBezTo>
                  <a:cubicBezTo>
                    <a:pt x="3534" y="6473"/>
                    <a:pt x="4656" y="6057"/>
                    <a:pt x="5644" y="5269"/>
                  </a:cubicBezTo>
                  <a:cubicBezTo>
                    <a:pt x="7400" y="3865"/>
                    <a:pt x="8075" y="1839"/>
                    <a:pt x="7156" y="705"/>
                  </a:cubicBezTo>
                  <a:cubicBezTo>
                    <a:pt x="6775" y="232"/>
                    <a:pt x="6167" y="0"/>
                    <a:pt x="546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5" name="Google Shape;27865;p70"/>
            <p:cNvSpPr/>
            <p:nvPr/>
          </p:nvSpPr>
          <p:spPr>
            <a:xfrm rot="8706649" flipH="1">
              <a:off x="2844559" y="1929503"/>
              <a:ext cx="900048" cy="688911"/>
            </a:xfrm>
            <a:custGeom>
              <a:avLst/>
              <a:gdLst/>
              <a:ahLst/>
              <a:cxnLst/>
              <a:rect l="l" t="t" r="r" b="b"/>
              <a:pathLst>
                <a:path w="42181" h="32286" extrusionOk="0">
                  <a:moveTo>
                    <a:pt x="21469" y="1"/>
                  </a:moveTo>
                  <a:cubicBezTo>
                    <a:pt x="20878" y="1"/>
                    <a:pt x="20277" y="118"/>
                    <a:pt x="19686" y="362"/>
                  </a:cubicBezTo>
                  <a:cubicBezTo>
                    <a:pt x="15933" y="1874"/>
                    <a:pt x="16122" y="12756"/>
                    <a:pt x="16122" y="12756"/>
                  </a:cubicBezTo>
                  <a:cubicBezTo>
                    <a:pt x="16122" y="12756"/>
                    <a:pt x="12689" y="10764"/>
                    <a:pt x="9233" y="10764"/>
                  </a:cubicBezTo>
                  <a:cubicBezTo>
                    <a:pt x="7505" y="10764"/>
                    <a:pt x="5770" y="11262"/>
                    <a:pt x="4456" y="12756"/>
                  </a:cubicBezTo>
                  <a:cubicBezTo>
                    <a:pt x="1" y="17806"/>
                    <a:pt x="4888" y="23369"/>
                    <a:pt x="10208" y="23801"/>
                  </a:cubicBezTo>
                  <a:cubicBezTo>
                    <a:pt x="10208" y="23801"/>
                    <a:pt x="5455" y="27176"/>
                    <a:pt x="7157" y="30335"/>
                  </a:cubicBezTo>
                  <a:cubicBezTo>
                    <a:pt x="7902" y="31721"/>
                    <a:pt x="9107" y="32285"/>
                    <a:pt x="10557" y="32285"/>
                  </a:cubicBezTo>
                  <a:cubicBezTo>
                    <a:pt x="14306" y="32285"/>
                    <a:pt x="19690" y="28510"/>
                    <a:pt x="22981" y="25394"/>
                  </a:cubicBezTo>
                  <a:cubicBezTo>
                    <a:pt x="22981" y="25394"/>
                    <a:pt x="26747" y="27812"/>
                    <a:pt x="30726" y="27812"/>
                  </a:cubicBezTo>
                  <a:cubicBezTo>
                    <a:pt x="32811" y="27812"/>
                    <a:pt x="34954" y="27148"/>
                    <a:pt x="36644" y="25124"/>
                  </a:cubicBezTo>
                  <a:cubicBezTo>
                    <a:pt x="40398" y="20695"/>
                    <a:pt x="36131" y="15808"/>
                    <a:pt x="32270" y="15754"/>
                  </a:cubicBezTo>
                  <a:cubicBezTo>
                    <a:pt x="32270" y="15754"/>
                    <a:pt x="42180" y="10407"/>
                    <a:pt x="39075" y="5114"/>
                  </a:cubicBezTo>
                  <a:cubicBezTo>
                    <a:pt x="38340" y="3879"/>
                    <a:pt x="37294" y="3406"/>
                    <a:pt x="36124" y="3406"/>
                  </a:cubicBezTo>
                  <a:cubicBezTo>
                    <a:pt x="32307" y="3406"/>
                    <a:pt x="27166" y="8436"/>
                    <a:pt x="27166" y="8436"/>
                  </a:cubicBezTo>
                  <a:lnTo>
                    <a:pt x="27166" y="8436"/>
                  </a:lnTo>
                  <a:cubicBezTo>
                    <a:pt x="27484" y="3300"/>
                    <a:pt x="24609" y="1"/>
                    <a:pt x="2146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6" name="Google Shape;27866;p70"/>
            <p:cNvSpPr/>
            <p:nvPr/>
          </p:nvSpPr>
          <p:spPr>
            <a:xfrm rot="8706649" flipH="1">
              <a:off x="3074456" y="2115740"/>
              <a:ext cx="487482" cy="355935"/>
            </a:xfrm>
            <a:custGeom>
              <a:avLst/>
              <a:gdLst/>
              <a:ahLst/>
              <a:cxnLst/>
              <a:rect l="l" t="t" r="r" b="b"/>
              <a:pathLst>
                <a:path w="22846" h="16681" extrusionOk="0">
                  <a:moveTo>
                    <a:pt x="11871" y="0"/>
                  </a:moveTo>
                  <a:cubicBezTo>
                    <a:pt x="8994" y="0"/>
                    <a:pt x="9371" y="9965"/>
                    <a:pt x="9371" y="9965"/>
                  </a:cubicBezTo>
                  <a:cubicBezTo>
                    <a:pt x="9371" y="9965"/>
                    <a:pt x="6411" y="7685"/>
                    <a:pt x="3931" y="7685"/>
                  </a:cubicBezTo>
                  <a:cubicBezTo>
                    <a:pt x="3061" y="7685"/>
                    <a:pt x="2251" y="7965"/>
                    <a:pt x="1648" y="8722"/>
                  </a:cubicBezTo>
                  <a:cubicBezTo>
                    <a:pt x="1" y="10775"/>
                    <a:pt x="5132" y="13448"/>
                    <a:pt x="5132" y="13448"/>
                  </a:cubicBezTo>
                  <a:cubicBezTo>
                    <a:pt x="1825" y="15158"/>
                    <a:pt x="3401" y="16681"/>
                    <a:pt x="6377" y="16681"/>
                  </a:cubicBezTo>
                  <a:cubicBezTo>
                    <a:pt x="9039" y="16681"/>
                    <a:pt x="12821" y="15463"/>
                    <a:pt x="15231" y="12071"/>
                  </a:cubicBezTo>
                  <a:cubicBezTo>
                    <a:pt x="15231" y="12071"/>
                    <a:pt x="22846" y="6319"/>
                    <a:pt x="21145" y="4294"/>
                  </a:cubicBezTo>
                  <a:cubicBezTo>
                    <a:pt x="20909" y="4018"/>
                    <a:pt x="20617" y="3899"/>
                    <a:pt x="20288" y="3899"/>
                  </a:cubicBezTo>
                  <a:cubicBezTo>
                    <a:pt x="18197" y="3899"/>
                    <a:pt x="14610" y="8695"/>
                    <a:pt x="14610" y="8695"/>
                  </a:cubicBezTo>
                  <a:cubicBezTo>
                    <a:pt x="14610" y="8695"/>
                    <a:pt x="14799" y="54"/>
                    <a:pt x="11882" y="0"/>
                  </a:cubicBezTo>
                  <a:cubicBezTo>
                    <a:pt x="11879" y="0"/>
                    <a:pt x="11875" y="0"/>
                    <a:pt x="118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7" name="Google Shape;27867;p70"/>
            <p:cNvSpPr/>
            <p:nvPr/>
          </p:nvSpPr>
          <p:spPr>
            <a:xfrm rot="8706649" flipH="1">
              <a:off x="3204270" y="2237487"/>
              <a:ext cx="91646" cy="61090"/>
            </a:xfrm>
            <a:custGeom>
              <a:avLst/>
              <a:gdLst/>
              <a:ahLst/>
              <a:cxnLst/>
              <a:rect l="l" t="t" r="r" b="b"/>
              <a:pathLst>
                <a:path w="4295" h="2863" fill="none" extrusionOk="0">
                  <a:moveTo>
                    <a:pt x="1" y="2188"/>
                  </a:moveTo>
                  <a:lnTo>
                    <a:pt x="3781" y="2863"/>
                  </a:lnTo>
                  <a:lnTo>
                    <a:pt x="4294"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8" name="Google Shape;27868;p70"/>
            <p:cNvSpPr/>
            <p:nvPr/>
          </p:nvSpPr>
          <p:spPr>
            <a:xfrm rot="8706649" flipH="1">
              <a:off x="3271188" y="2205776"/>
              <a:ext cx="44959" cy="48991"/>
            </a:xfrm>
            <a:custGeom>
              <a:avLst/>
              <a:gdLst/>
              <a:ahLst/>
              <a:cxnLst/>
              <a:rect l="l" t="t" r="r" b="b"/>
              <a:pathLst>
                <a:path w="2107" h="2296" fill="none" extrusionOk="0">
                  <a:moveTo>
                    <a:pt x="2107" y="1"/>
                  </a:moveTo>
                  <a:lnTo>
                    <a:pt x="0" y="2296"/>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9" name="Google Shape;27869;p70"/>
            <p:cNvSpPr/>
            <p:nvPr/>
          </p:nvSpPr>
          <p:spPr>
            <a:xfrm rot="8706649" flipH="1">
              <a:off x="2977316" y="2598617"/>
              <a:ext cx="172302" cy="111212"/>
            </a:xfrm>
            <a:custGeom>
              <a:avLst/>
              <a:gdLst/>
              <a:ahLst/>
              <a:cxnLst/>
              <a:rect l="l" t="t" r="r" b="b"/>
              <a:pathLst>
                <a:path w="8075" h="5212" extrusionOk="0">
                  <a:moveTo>
                    <a:pt x="4024" y="0"/>
                  </a:moveTo>
                  <a:cubicBezTo>
                    <a:pt x="1810" y="0"/>
                    <a:pt x="0" y="1161"/>
                    <a:pt x="0" y="2593"/>
                  </a:cubicBezTo>
                  <a:cubicBezTo>
                    <a:pt x="0" y="4051"/>
                    <a:pt x="1810" y="5212"/>
                    <a:pt x="4024" y="5212"/>
                  </a:cubicBezTo>
                  <a:cubicBezTo>
                    <a:pt x="6265" y="5212"/>
                    <a:pt x="8074" y="4051"/>
                    <a:pt x="8074" y="2593"/>
                  </a:cubicBezTo>
                  <a:cubicBezTo>
                    <a:pt x="8074" y="1161"/>
                    <a:pt x="6265" y="0"/>
                    <a:pt x="402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0" name="Google Shape;27870;p70"/>
            <p:cNvSpPr/>
            <p:nvPr/>
          </p:nvSpPr>
          <p:spPr>
            <a:xfrm rot="8706649" flipH="1">
              <a:off x="3166429" y="2586265"/>
              <a:ext cx="99711" cy="74511"/>
            </a:xfrm>
            <a:custGeom>
              <a:avLst/>
              <a:gdLst/>
              <a:ahLst/>
              <a:cxnLst/>
              <a:rect l="l" t="t" r="r" b="b"/>
              <a:pathLst>
                <a:path w="4673" h="3492" extrusionOk="0">
                  <a:moveTo>
                    <a:pt x="1534" y="0"/>
                  </a:moveTo>
                  <a:cubicBezTo>
                    <a:pt x="1063" y="0"/>
                    <a:pt x="669" y="162"/>
                    <a:pt x="460" y="490"/>
                  </a:cubicBezTo>
                  <a:cubicBezTo>
                    <a:pt x="1" y="1138"/>
                    <a:pt x="460" y="2245"/>
                    <a:pt x="1513" y="2947"/>
                  </a:cubicBezTo>
                  <a:cubicBezTo>
                    <a:pt x="2041" y="3309"/>
                    <a:pt x="2619" y="3491"/>
                    <a:pt x="3119" y="3491"/>
                  </a:cubicBezTo>
                  <a:cubicBezTo>
                    <a:pt x="3589" y="3491"/>
                    <a:pt x="3990" y="3329"/>
                    <a:pt x="4213" y="3001"/>
                  </a:cubicBezTo>
                  <a:cubicBezTo>
                    <a:pt x="4672" y="2353"/>
                    <a:pt x="4186" y="1246"/>
                    <a:pt x="3160" y="544"/>
                  </a:cubicBezTo>
                  <a:cubicBezTo>
                    <a:pt x="2618" y="183"/>
                    <a:pt x="2033" y="0"/>
                    <a:pt x="153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1" name="Google Shape;27871;p70"/>
            <p:cNvSpPr/>
            <p:nvPr/>
          </p:nvSpPr>
          <p:spPr>
            <a:xfrm rot="8706649" flipH="1">
              <a:off x="6321436" y="2186744"/>
              <a:ext cx="894905" cy="646000"/>
            </a:xfrm>
            <a:custGeom>
              <a:avLst/>
              <a:gdLst/>
              <a:ahLst/>
              <a:cxnLst/>
              <a:rect l="l" t="t" r="r" b="b"/>
              <a:pathLst>
                <a:path w="41940" h="30275" extrusionOk="0">
                  <a:moveTo>
                    <a:pt x="28264" y="0"/>
                  </a:moveTo>
                  <a:cubicBezTo>
                    <a:pt x="24327" y="0"/>
                    <a:pt x="18604" y="7735"/>
                    <a:pt x="18604" y="7735"/>
                  </a:cubicBezTo>
                  <a:cubicBezTo>
                    <a:pt x="18604" y="7735"/>
                    <a:pt x="15648" y="499"/>
                    <a:pt x="10467" y="499"/>
                  </a:cubicBezTo>
                  <a:cubicBezTo>
                    <a:pt x="10111" y="499"/>
                    <a:pt x="9745" y="533"/>
                    <a:pt x="9369" y="606"/>
                  </a:cubicBezTo>
                  <a:cubicBezTo>
                    <a:pt x="2726" y="1875"/>
                    <a:pt x="3212" y="9274"/>
                    <a:pt x="7155" y="12892"/>
                  </a:cubicBezTo>
                  <a:cubicBezTo>
                    <a:pt x="7155" y="12892"/>
                    <a:pt x="7070" y="12889"/>
                    <a:pt x="6919" y="12889"/>
                  </a:cubicBezTo>
                  <a:cubicBezTo>
                    <a:pt x="5822" y="12889"/>
                    <a:pt x="1253" y="13077"/>
                    <a:pt x="755" y="16187"/>
                  </a:cubicBezTo>
                  <a:cubicBezTo>
                    <a:pt x="0" y="20738"/>
                    <a:pt x="6766" y="22113"/>
                    <a:pt x="12677" y="22113"/>
                  </a:cubicBezTo>
                  <a:cubicBezTo>
                    <a:pt x="13956" y="22113"/>
                    <a:pt x="15195" y="22049"/>
                    <a:pt x="16309" y="21939"/>
                  </a:cubicBezTo>
                  <a:cubicBezTo>
                    <a:pt x="16309" y="21939"/>
                    <a:pt x="19279" y="30275"/>
                    <a:pt x="25625" y="30275"/>
                  </a:cubicBezTo>
                  <a:cubicBezTo>
                    <a:pt x="26151" y="30275"/>
                    <a:pt x="26700" y="30218"/>
                    <a:pt x="27272" y="30094"/>
                  </a:cubicBezTo>
                  <a:cubicBezTo>
                    <a:pt x="32943" y="28851"/>
                    <a:pt x="32565" y="22371"/>
                    <a:pt x="29540" y="19967"/>
                  </a:cubicBezTo>
                  <a:lnTo>
                    <a:pt x="29540" y="19967"/>
                  </a:lnTo>
                  <a:cubicBezTo>
                    <a:pt x="29541" y="19967"/>
                    <a:pt x="31116" y="20228"/>
                    <a:pt x="33121" y="20228"/>
                  </a:cubicBezTo>
                  <a:cubicBezTo>
                    <a:pt x="36439" y="20228"/>
                    <a:pt x="40934" y="19515"/>
                    <a:pt x="41422" y="15728"/>
                  </a:cubicBezTo>
                  <a:cubicBezTo>
                    <a:pt x="41939" y="11573"/>
                    <a:pt x="36407" y="10916"/>
                    <a:pt x="32857" y="10916"/>
                  </a:cubicBezTo>
                  <a:cubicBezTo>
                    <a:pt x="31216" y="10916"/>
                    <a:pt x="30000" y="11056"/>
                    <a:pt x="30000" y="11056"/>
                  </a:cubicBezTo>
                  <a:cubicBezTo>
                    <a:pt x="34023" y="6466"/>
                    <a:pt x="32889" y="1173"/>
                    <a:pt x="28973" y="93"/>
                  </a:cubicBezTo>
                  <a:cubicBezTo>
                    <a:pt x="28745" y="30"/>
                    <a:pt x="28508" y="0"/>
                    <a:pt x="282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2" name="Google Shape;27872;p70"/>
            <p:cNvSpPr/>
            <p:nvPr/>
          </p:nvSpPr>
          <p:spPr>
            <a:xfrm rot="8706649" flipH="1">
              <a:off x="6536600" y="2441656"/>
              <a:ext cx="504403" cy="262881"/>
            </a:xfrm>
            <a:custGeom>
              <a:avLst/>
              <a:gdLst/>
              <a:ahLst/>
              <a:cxnLst/>
              <a:rect l="l" t="t" r="r" b="b"/>
              <a:pathLst>
                <a:path w="23639" h="12320" extrusionOk="0">
                  <a:moveTo>
                    <a:pt x="18074" y="0"/>
                  </a:moveTo>
                  <a:cubicBezTo>
                    <a:pt x="15458" y="0"/>
                    <a:pt x="10765" y="6614"/>
                    <a:pt x="10765" y="6614"/>
                  </a:cubicBezTo>
                  <a:cubicBezTo>
                    <a:pt x="10765" y="6614"/>
                    <a:pt x="9254" y="829"/>
                    <a:pt x="6099" y="829"/>
                  </a:cubicBezTo>
                  <a:cubicBezTo>
                    <a:pt x="5880" y="829"/>
                    <a:pt x="5653" y="857"/>
                    <a:pt x="5418" y="917"/>
                  </a:cubicBezTo>
                  <a:cubicBezTo>
                    <a:pt x="2880" y="1538"/>
                    <a:pt x="5283" y="6776"/>
                    <a:pt x="5283" y="6776"/>
                  </a:cubicBezTo>
                  <a:cubicBezTo>
                    <a:pt x="4819" y="6691"/>
                    <a:pt x="4420" y="6652"/>
                    <a:pt x="4080" y="6652"/>
                  </a:cubicBezTo>
                  <a:cubicBezTo>
                    <a:pt x="1" y="6652"/>
                    <a:pt x="4593" y="12320"/>
                    <a:pt x="11003" y="12320"/>
                  </a:cubicBezTo>
                  <a:cubicBezTo>
                    <a:pt x="12012" y="12320"/>
                    <a:pt x="13067" y="12179"/>
                    <a:pt x="14141" y="11853"/>
                  </a:cubicBezTo>
                  <a:cubicBezTo>
                    <a:pt x="14141" y="11853"/>
                    <a:pt x="14221" y="11854"/>
                    <a:pt x="14366" y="11854"/>
                  </a:cubicBezTo>
                  <a:cubicBezTo>
                    <a:pt x="15804" y="11854"/>
                    <a:pt x="23638" y="11743"/>
                    <a:pt x="23565" y="9315"/>
                  </a:cubicBezTo>
                  <a:cubicBezTo>
                    <a:pt x="23523" y="8285"/>
                    <a:pt x="22348" y="7968"/>
                    <a:pt x="20918" y="7968"/>
                  </a:cubicBezTo>
                  <a:cubicBezTo>
                    <a:pt x="18636" y="7968"/>
                    <a:pt x="15707" y="8775"/>
                    <a:pt x="15707" y="8775"/>
                  </a:cubicBezTo>
                  <a:cubicBezTo>
                    <a:pt x="15707" y="8775"/>
                    <a:pt x="21134" y="2078"/>
                    <a:pt x="18866" y="269"/>
                  </a:cubicBezTo>
                  <a:cubicBezTo>
                    <a:pt x="18635" y="83"/>
                    <a:pt x="18367" y="0"/>
                    <a:pt x="180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3" name="Google Shape;27873;p70"/>
            <p:cNvSpPr/>
            <p:nvPr/>
          </p:nvSpPr>
          <p:spPr>
            <a:xfrm rot="8706649" flipH="1">
              <a:off x="6685794" y="2522366"/>
              <a:ext cx="100864" cy="60514"/>
            </a:xfrm>
            <a:custGeom>
              <a:avLst/>
              <a:gdLst/>
              <a:ahLst/>
              <a:cxnLst/>
              <a:rect l="l" t="t" r="r" b="b"/>
              <a:pathLst>
                <a:path w="4727" h="2836" fill="none" extrusionOk="0">
                  <a:moveTo>
                    <a:pt x="1" y="0"/>
                  </a:moveTo>
                  <a:lnTo>
                    <a:pt x="2593" y="2836"/>
                  </a:lnTo>
                  <a:lnTo>
                    <a:pt x="4726" y="892"/>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4" name="Google Shape;27874;p70"/>
            <p:cNvSpPr/>
            <p:nvPr/>
          </p:nvSpPr>
          <p:spPr>
            <a:xfrm rot="8706649" flipH="1">
              <a:off x="6720387" y="2505336"/>
              <a:ext cx="65123" cy="11544"/>
            </a:xfrm>
            <a:custGeom>
              <a:avLst/>
              <a:gdLst/>
              <a:ahLst/>
              <a:cxnLst/>
              <a:rect l="l" t="t" r="r" b="b"/>
              <a:pathLst>
                <a:path w="3052" h="541" fill="none" extrusionOk="0">
                  <a:moveTo>
                    <a:pt x="3052" y="1"/>
                  </a:moveTo>
                  <a:lnTo>
                    <a:pt x="0" y="54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5" name="Google Shape;27875;p70"/>
            <p:cNvSpPr/>
            <p:nvPr/>
          </p:nvSpPr>
          <p:spPr>
            <a:xfrm rot="8706649" flipH="1">
              <a:off x="6743314" y="2918818"/>
              <a:ext cx="173455" cy="137138"/>
            </a:xfrm>
            <a:custGeom>
              <a:avLst/>
              <a:gdLst/>
              <a:ahLst/>
              <a:cxnLst/>
              <a:rect l="l" t="t" r="r" b="b"/>
              <a:pathLst>
                <a:path w="8129" h="6427" extrusionOk="0">
                  <a:moveTo>
                    <a:pt x="2627" y="1"/>
                  </a:moveTo>
                  <a:cubicBezTo>
                    <a:pt x="1891" y="1"/>
                    <a:pt x="1257" y="243"/>
                    <a:pt x="865" y="743"/>
                  </a:cubicBezTo>
                  <a:cubicBezTo>
                    <a:pt x="1" y="1877"/>
                    <a:pt x="703" y="3902"/>
                    <a:pt x="2458" y="5280"/>
                  </a:cubicBezTo>
                  <a:cubicBezTo>
                    <a:pt x="3455" y="6035"/>
                    <a:pt x="4562" y="6427"/>
                    <a:pt x="5496" y="6427"/>
                  </a:cubicBezTo>
                  <a:cubicBezTo>
                    <a:pt x="6230" y="6427"/>
                    <a:pt x="6857" y="6184"/>
                    <a:pt x="7237" y="5685"/>
                  </a:cubicBezTo>
                  <a:cubicBezTo>
                    <a:pt x="8129" y="4550"/>
                    <a:pt x="7400" y="2525"/>
                    <a:pt x="5644" y="1148"/>
                  </a:cubicBezTo>
                  <a:cubicBezTo>
                    <a:pt x="4662" y="392"/>
                    <a:pt x="3562" y="1"/>
                    <a:pt x="262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6" name="Google Shape;27876;p70"/>
            <p:cNvSpPr/>
            <p:nvPr/>
          </p:nvSpPr>
          <p:spPr>
            <a:xfrm rot="8706649" flipH="1">
              <a:off x="6894070" y="2823332"/>
              <a:ext cx="76667" cy="93779"/>
            </a:xfrm>
            <a:custGeom>
              <a:avLst/>
              <a:gdLst/>
              <a:ahLst/>
              <a:cxnLst/>
              <a:rect l="l" t="t" r="r" b="b"/>
              <a:pathLst>
                <a:path w="3593" h="4395" extrusionOk="0">
                  <a:moveTo>
                    <a:pt x="1373" y="1"/>
                  </a:moveTo>
                  <a:cubicBezTo>
                    <a:pt x="1274" y="1"/>
                    <a:pt x="1176" y="16"/>
                    <a:pt x="1081" y="46"/>
                  </a:cubicBezTo>
                  <a:cubicBezTo>
                    <a:pt x="298" y="289"/>
                    <a:pt x="1" y="1477"/>
                    <a:pt x="406" y="2666"/>
                  </a:cubicBezTo>
                  <a:cubicBezTo>
                    <a:pt x="732" y="3691"/>
                    <a:pt x="1481" y="4394"/>
                    <a:pt x="2183" y="4394"/>
                  </a:cubicBezTo>
                  <a:cubicBezTo>
                    <a:pt x="2294" y="4394"/>
                    <a:pt x="2405" y="4377"/>
                    <a:pt x="2512" y="4340"/>
                  </a:cubicBezTo>
                  <a:cubicBezTo>
                    <a:pt x="3268" y="4097"/>
                    <a:pt x="3592" y="2936"/>
                    <a:pt x="3160" y="1747"/>
                  </a:cubicBezTo>
                  <a:cubicBezTo>
                    <a:pt x="2806" y="709"/>
                    <a:pt x="2060" y="1"/>
                    <a:pt x="137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7" name="Google Shape;27877;p70"/>
            <p:cNvSpPr/>
            <p:nvPr/>
          </p:nvSpPr>
          <p:spPr>
            <a:xfrm rot="8706649" flipH="1">
              <a:off x="3052320" y="2866405"/>
              <a:ext cx="945689" cy="845338"/>
            </a:xfrm>
            <a:custGeom>
              <a:avLst/>
              <a:gdLst/>
              <a:ahLst/>
              <a:cxnLst/>
              <a:rect l="l" t="t" r="r" b="b"/>
              <a:pathLst>
                <a:path w="44320" h="39617" extrusionOk="0">
                  <a:moveTo>
                    <a:pt x="25352" y="0"/>
                  </a:moveTo>
                  <a:cubicBezTo>
                    <a:pt x="25345" y="0"/>
                    <a:pt x="25337" y="0"/>
                    <a:pt x="25329" y="0"/>
                  </a:cubicBezTo>
                  <a:cubicBezTo>
                    <a:pt x="18390" y="54"/>
                    <a:pt x="16283" y="11288"/>
                    <a:pt x="16283" y="11288"/>
                  </a:cubicBezTo>
                  <a:cubicBezTo>
                    <a:pt x="16283" y="11288"/>
                    <a:pt x="12844" y="7849"/>
                    <a:pt x="9236" y="7849"/>
                  </a:cubicBezTo>
                  <a:cubicBezTo>
                    <a:pt x="7572" y="7849"/>
                    <a:pt x="5871" y="8581"/>
                    <a:pt x="4456" y="10721"/>
                  </a:cubicBezTo>
                  <a:cubicBezTo>
                    <a:pt x="0" y="17499"/>
                    <a:pt x="10478" y="20442"/>
                    <a:pt x="10478" y="20442"/>
                  </a:cubicBezTo>
                  <a:cubicBezTo>
                    <a:pt x="10478" y="20442"/>
                    <a:pt x="2836" y="20550"/>
                    <a:pt x="1891" y="25681"/>
                  </a:cubicBezTo>
                  <a:cubicBezTo>
                    <a:pt x="945" y="30838"/>
                    <a:pt x="8182" y="30919"/>
                    <a:pt x="8182" y="30919"/>
                  </a:cubicBezTo>
                  <a:cubicBezTo>
                    <a:pt x="8182" y="30919"/>
                    <a:pt x="8290" y="39020"/>
                    <a:pt x="13610" y="39587"/>
                  </a:cubicBezTo>
                  <a:cubicBezTo>
                    <a:pt x="13787" y="39607"/>
                    <a:pt x="13960" y="39617"/>
                    <a:pt x="14130" y="39617"/>
                  </a:cubicBezTo>
                  <a:cubicBezTo>
                    <a:pt x="19099" y="39617"/>
                    <a:pt x="21144" y="31486"/>
                    <a:pt x="21144" y="31486"/>
                  </a:cubicBezTo>
                  <a:cubicBezTo>
                    <a:pt x="21144" y="31486"/>
                    <a:pt x="23326" y="38845"/>
                    <a:pt x="30336" y="38845"/>
                  </a:cubicBezTo>
                  <a:cubicBezTo>
                    <a:pt x="31202" y="38845"/>
                    <a:pt x="32142" y="38733"/>
                    <a:pt x="33160" y="38480"/>
                  </a:cubicBezTo>
                  <a:cubicBezTo>
                    <a:pt x="39344" y="36941"/>
                    <a:pt x="38885" y="26059"/>
                    <a:pt x="33701" y="22926"/>
                  </a:cubicBezTo>
                  <a:lnTo>
                    <a:pt x="33701" y="22926"/>
                  </a:lnTo>
                  <a:cubicBezTo>
                    <a:pt x="33701" y="22926"/>
                    <a:pt x="34671" y="23058"/>
                    <a:pt x="36003" y="23058"/>
                  </a:cubicBezTo>
                  <a:cubicBezTo>
                    <a:pt x="38768" y="23058"/>
                    <a:pt x="43092" y="22492"/>
                    <a:pt x="43530" y="19011"/>
                  </a:cubicBezTo>
                  <a:cubicBezTo>
                    <a:pt x="44320" y="12935"/>
                    <a:pt x="36755" y="12176"/>
                    <a:pt x="32924" y="12176"/>
                  </a:cubicBezTo>
                  <a:cubicBezTo>
                    <a:pt x="31647" y="12176"/>
                    <a:pt x="30784" y="12260"/>
                    <a:pt x="30784" y="12260"/>
                  </a:cubicBezTo>
                  <a:cubicBezTo>
                    <a:pt x="30784" y="12260"/>
                    <a:pt x="32293" y="0"/>
                    <a:pt x="2535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8" name="Google Shape;27878;p70"/>
            <p:cNvSpPr/>
            <p:nvPr/>
          </p:nvSpPr>
          <p:spPr>
            <a:xfrm rot="8706649" flipH="1">
              <a:off x="3242814" y="3091492"/>
              <a:ext cx="543366" cy="453406"/>
            </a:xfrm>
            <a:custGeom>
              <a:avLst/>
              <a:gdLst/>
              <a:ahLst/>
              <a:cxnLst/>
              <a:rect l="l" t="t" r="r" b="b"/>
              <a:pathLst>
                <a:path w="25465" h="21249" extrusionOk="0">
                  <a:moveTo>
                    <a:pt x="17288" y="1"/>
                  </a:moveTo>
                  <a:cubicBezTo>
                    <a:pt x="13647" y="1"/>
                    <a:pt x="12611" y="9419"/>
                    <a:pt x="12611" y="9419"/>
                  </a:cubicBezTo>
                  <a:cubicBezTo>
                    <a:pt x="9699" y="6811"/>
                    <a:pt x="6500" y="5906"/>
                    <a:pt x="4105" y="5906"/>
                  </a:cubicBezTo>
                  <a:cubicBezTo>
                    <a:pt x="2036" y="5906"/>
                    <a:pt x="568" y="6582"/>
                    <a:pt x="405" y="7420"/>
                  </a:cubicBezTo>
                  <a:cubicBezTo>
                    <a:pt x="0" y="9662"/>
                    <a:pt x="4861" y="11714"/>
                    <a:pt x="8614" y="12011"/>
                  </a:cubicBezTo>
                  <a:cubicBezTo>
                    <a:pt x="8614" y="12011"/>
                    <a:pt x="594" y="17142"/>
                    <a:pt x="4510" y="20490"/>
                  </a:cubicBezTo>
                  <a:cubicBezTo>
                    <a:pt x="5139" y="21024"/>
                    <a:pt x="5776" y="21248"/>
                    <a:pt x="6401" y="21248"/>
                  </a:cubicBezTo>
                  <a:cubicBezTo>
                    <a:pt x="9663" y="21248"/>
                    <a:pt x="12611" y="15143"/>
                    <a:pt x="12611" y="15143"/>
                  </a:cubicBezTo>
                  <a:cubicBezTo>
                    <a:pt x="12611" y="15143"/>
                    <a:pt x="15618" y="19038"/>
                    <a:pt x="19006" y="19038"/>
                  </a:cubicBezTo>
                  <a:cubicBezTo>
                    <a:pt x="19754" y="19038"/>
                    <a:pt x="20522" y="18848"/>
                    <a:pt x="21279" y="18384"/>
                  </a:cubicBezTo>
                  <a:cubicBezTo>
                    <a:pt x="25464" y="15818"/>
                    <a:pt x="18039" y="11903"/>
                    <a:pt x="18039" y="11903"/>
                  </a:cubicBezTo>
                  <a:lnTo>
                    <a:pt x="18039" y="11903"/>
                  </a:lnTo>
                  <a:cubicBezTo>
                    <a:pt x="18039" y="11903"/>
                    <a:pt x="18065" y="11903"/>
                    <a:pt x="18115" y="11903"/>
                  </a:cubicBezTo>
                  <a:cubicBezTo>
                    <a:pt x="18838" y="11903"/>
                    <a:pt x="24471" y="11809"/>
                    <a:pt x="23763" y="8852"/>
                  </a:cubicBezTo>
                  <a:cubicBezTo>
                    <a:pt x="23540" y="7925"/>
                    <a:pt x="22772" y="7598"/>
                    <a:pt x="21802" y="7598"/>
                  </a:cubicBezTo>
                  <a:cubicBezTo>
                    <a:pt x="19494" y="7598"/>
                    <a:pt x="16040" y="9446"/>
                    <a:pt x="16040" y="9446"/>
                  </a:cubicBezTo>
                  <a:cubicBezTo>
                    <a:pt x="16040" y="9446"/>
                    <a:pt x="22116" y="1345"/>
                    <a:pt x="17958" y="103"/>
                  </a:cubicBezTo>
                  <a:cubicBezTo>
                    <a:pt x="17725" y="33"/>
                    <a:pt x="17502" y="1"/>
                    <a:pt x="17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9" name="Google Shape;27879;p70"/>
            <p:cNvSpPr/>
            <p:nvPr/>
          </p:nvSpPr>
          <p:spPr>
            <a:xfrm rot="8706649" flipH="1">
              <a:off x="3425544" y="3241102"/>
              <a:ext cx="137735" cy="62264"/>
            </a:xfrm>
            <a:custGeom>
              <a:avLst/>
              <a:gdLst/>
              <a:ahLst/>
              <a:cxnLst/>
              <a:rect l="l" t="t" r="r" b="b"/>
              <a:pathLst>
                <a:path w="6455" h="2918" fill="none" extrusionOk="0">
                  <a:moveTo>
                    <a:pt x="1" y="2917"/>
                  </a:moveTo>
                  <a:lnTo>
                    <a:pt x="3241" y="1"/>
                  </a:lnTo>
                  <a:lnTo>
                    <a:pt x="6454" y="2917"/>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0" name="Google Shape;27880;p70"/>
            <p:cNvSpPr/>
            <p:nvPr/>
          </p:nvSpPr>
          <p:spPr>
            <a:xfrm rot="8706649" flipH="1">
              <a:off x="3481096" y="3298928"/>
              <a:ext cx="78971" cy="63971"/>
            </a:xfrm>
            <a:custGeom>
              <a:avLst/>
              <a:gdLst/>
              <a:ahLst/>
              <a:cxnLst/>
              <a:rect l="l" t="t" r="r" b="b"/>
              <a:pathLst>
                <a:path w="3701" h="2998" fill="none" extrusionOk="0">
                  <a:moveTo>
                    <a:pt x="1" y="2134"/>
                  </a:moveTo>
                  <a:lnTo>
                    <a:pt x="2431" y="2998"/>
                  </a:lnTo>
                  <a:lnTo>
                    <a:pt x="3700"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1" name="Google Shape;27881;p70"/>
            <p:cNvSpPr/>
            <p:nvPr/>
          </p:nvSpPr>
          <p:spPr>
            <a:xfrm rot="8706649" flipH="1">
              <a:off x="3511020" y="3276486"/>
              <a:ext cx="69177" cy="18457"/>
            </a:xfrm>
            <a:custGeom>
              <a:avLst/>
              <a:gdLst/>
              <a:ahLst/>
              <a:cxnLst/>
              <a:rect l="l" t="t" r="r" b="b"/>
              <a:pathLst>
                <a:path w="3242" h="865" fill="none" extrusionOk="0">
                  <a:moveTo>
                    <a:pt x="3241" y="1"/>
                  </a:moveTo>
                  <a:lnTo>
                    <a:pt x="1" y="865"/>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2" name="Google Shape;27882;p70"/>
            <p:cNvSpPr/>
            <p:nvPr/>
          </p:nvSpPr>
          <p:spPr>
            <a:xfrm rot="8706649" flipH="1">
              <a:off x="3709674" y="2851763"/>
              <a:ext cx="140594" cy="117592"/>
            </a:xfrm>
            <a:custGeom>
              <a:avLst/>
              <a:gdLst/>
              <a:ahLst/>
              <a:cxnLst/>
              <a:rect l="l" t="t" r="r" b="b"/>
              <a:pathLst>
                <a:path w="6589" h="5511" extrusionOk="0">
                  <a:moveTo>
                    <a:pt x="2119" y="0"/>
                  </a:moveTo>
                  <a:cubicBezTo>
                    <a:pt x="1590" y="0"/>
                    <a:pt x="1128" y="165"/>
                    <a:pt x="810" y="504"/>
                  </a:cubicBezTo>
                  <a:cubicBezTo>
                    <a:pt x="0" y="1395"/>
                    <a:pt x="486" y="3123"/>
                    <a:pt x="1863" y="4365"/>
                  </a:cubicBezTo>
                  <a:cubicBezTo>
                    <a:pt x="2694" y="5115"/>
                    <a:pt x="3663" y="5510"/>
                    <a:pt x="4479" y="5510"/>
                  </a:cubicBezTo>
                  <a:cubicBezTo>
                    <a:pt x="5015" y="5510"/>
                    <a:pt x="5485" y="5340"/>
                    <a:pt x="5806" y="4986"/>
                  </a:cubicBezTo>
                  <a:cubicBezTo>
                    <a:pt x="6589" y="4122"/>
                    <a:pt x="6130" y="2394"/>
                    <a:pt x="4753" y="1152"/>
                  </a:cubicBezTo>
                  <a:cubicBezTo>
                    <a:pt x="3915" y="396"/>
                    <a:pt x="2938" y="0"/>
                    <a:pt x="211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3" name="Google Shape;27883;p70"/>
            <p:cNvSpPr/>
            <p:nvPr/>
          </p:nvSpPr>
          <p:spPr>
            <a:xfrm rot="8706649" flipH="1">
              <a:off x="3874282" y="2903177"/>
              <a:ext cx="77819" cy="49290"/>
            </a:xfrm>
            <a:custGeom>
              <a:avLst/>
              <a:gdLst/>
              <a:ahLst/>
              <a:cxnLst/>
              <a:rect l="l" t="t" r="r" b="b"/>
              <a:pathLst>
                <a:path w="3647" h="2310" extrusionOk="0">
                  <a:moveTo>
                    <a:pt x="1736" y="1"/>
                  </a:moveTo>
                  <a:cubicBezTo>
                    <a:pt x="834" y="1"/>
                    <a:pt x="106" y="444"/>
                    <a:pt x="55" y="1031"/>
                  </a:cubicBezTo>
                  <a:cubicBezTo>
                    <a:pt x="1" y="1652"/>
                    <a:pt x="757" y="2220"/>
                    <a:pt x="1729" y="2301"/>
                  </a:cubicBezTo>
                  <a:cubicBezTo>
                    <a:pt x="1804" y="2307"/>
                    <a:pt x="1878" y="2310"/>
                    <a:pt x="1951" y="2310"/>
                  </a:cubicBezTo>
                  <a:cubicBezTo>
                    <a:pt x="2826" y="2310"/>
                    <a:pt x="3543" y="1875"/>
                    <a:pt x="3592" y="1301"/>
                  </a:cubicBezTo>
                  <a:cubicBezTo>
                    <a:pt x="3646" y="653"/>
                    <a:pt x="2890" y="86"/>
                    <a:pt x="1891" y="5"/>
                  </a:cubicBezTo>
                  <a:cubicBezTo>
                    <a:pt x="1839" y="2"/>
                    <a:pt x="1787" y="1"/>
                    <a:pt x="173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4" name="Google Shape;27884;p70"/>
            <p:cNvSpPr/>
            <p:nvPr/>
          </p:nvSpPr>
          <p:spPr>
            <a:xfrm rot="8706649" flipH="1">
              <a:off x="4709553" y="2418557"/>
              <a:ext cx="1019304" cy="758984"/>
            </a:xfrm>
            <a:custGeom>
              <a:avLst/>
              <a:gdLst/>
              <a:ahLst/>
              <a:cxnLst/>
              <a:rect l="l" t="t" r="r" b="b"/>
              <a:pathLst>
                <a:path w="47770" h="35570" extrusionOk="0">
                  <a:moveTo>
                    <a:pt x="22474" y="0"/>
                  </a:moveTo>
                  <a:cubicBezTo>
                    <a:pt x="22138" y="0"/>
                    <a:pt x="21794" y="49"/>
                    <a:pt x="21442" y="152"/>
                  </a:cubicBezTo>
                  <a:cubicBezTo>
                    <a:pt x="16581" y="1611"/>
                    <a:pt x="18120" y="10873"/>
                    <a:pt x="18120" y="10873"/>
                  </a:cubicBezTo>
                  <a:cubicBezTo>
                    <a:pt x="18120" y="10873"/>
                    <a:pt x="15168" y="7330"/>
                    <a:pt x="11167" y="7330"/>
                  </a:cubicBezTo>
                  <a:cubicBezTo>
                    <a:pt x="9826" y="7330"/>
                    <a:pt x="8366" y="7728"/>
                    <a:pt x="6860" y="8793"/>
                  </a:cubicBezTo>
                  <a:cubicBezTo>
                    <a:pt x="1" y="13681"/>
                    <a:pt x="2863" y="20270"/>
                    <a:pt x="8102" y="21890"/>
                  </a:cubicBezTo>
                  <a:cubicBezTo>
                    <a:pt x="8102" y="21890"/>
                    <a:pt x="2539" y="25536"/>
                    <a:pt x="3781" y="29532"/>
                  </a:cubicBezTo>
                  <a:cubicBezTo>
                    <a:pt x="4525" y="31898"/>
                    <a:pt x="6921" y="33086"/>
                    <a:pt x="9680" y="33086"/>
                  </a:cubicBezTo>
                  <a:cubicBezTo>
                    <a:pt x="12431" y="33086"/>
                    <a:pt x="15545" y="31905"/>
                    <a:pt x="17742" y="29532"/>
                  </a:cubicBezTo>
                  <a:cubicBezTo>
                    <a:pt x="17742" y="29532"/>
                    <a:pt x="19411" y="35569"/>
                    <a:pt x="23381" y="35569"/>
                  </a:cubicBezTo>
                  <a:cubicBezTo>
                    <a:pt x="23814" y="35569"/>
                    <a:pt x="24274" y="35497"/>
                    <a:pt x="24763" y="35338"/>
                  </a:cubicBezTo>
                  <a:cubicBezTo>
                    <a:pt x="29732" y="33718"/>
                    <a:pt x="28706" y="27237"/>
                    <a:pt x="28706" y="27237"/>
                  </a:cubicBezTo>
                  <a:lnTo>
                    <a:pt x="28706" y="27237"/>
                  </a:lnTo>
                  <a:cubicBezTo>
                    <a:pt x="28706" y="27237"/>
                    <a:pt x="31192" y="27942"/>
                    <a:pt x="34211" y="27942"/>
                  </a:cubicBezTo>
                  <a:cubicBezTo>
                    <a:pt x="37556" y="27942"/>
                    <a:pt x="41556" y="27077"/>
                    <a:pt x="43557" y="23429"/>
                  </a:cubicBezTo>
                  <a:cubicBezTo>
                    <a:pt x="47770" y="15787"/>
                    <a:pt x="36807" y="15031"/>
                    <a:pt x="36807" y="15031"/>
                  </a:cubicBezTo>
                  <a:cubicBezTo>
                    <a:pt x="36807" y="15031"/>
                    <a:pt x="43854" y="6741"/>
                    <a:pt x="41073" y="3690"/>
                  </a:cubicBezTo>
                  <a:cubicBezTo>
                    <a:pt x="40594" y="3159"/>
                    <a:pt x="39935" y="2939"/>
                    <a:pt x="39174" y="2939"/>
                  </a:cubicBezTo>
                  <a:cubicBezTo>
                    <a:pt x="35563" y="2939"/>
                    <a:pt x="29651" y="7875"/>
                    <a:pt x="29651" y="7875"/>
                  </a:cubicBezTo>
                  <a:cubicBezTo>
                    <a:pt x="29651" y="7875"/>
                    <a:pt x="26770" y="0"/>
                    <a:pt x="2247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5" name="Google Shape;27885;p70"/>
            <p:cNvSpPr/>
            <p:nvPr/>
          </p:nvSpPr>
          <p:spPr>
            <a:xfrm rot="8706649" flipH="1">
              <a:off x="4884811" y="2666199"/>
              <a:ext cx="624044" cy="406975"/>
            </a:xfrm>
            <a:custGeom>
              <a:avLst/>
              <a:gdLst/>
              <a:ahLst/>
              <a:cxnLst/>
              <a:rect l="l" t="t" r="r" b="b"/>
              <a:pathLst>
                <a:path w="29246" h="19073" extrusionOk="0">
                  <a:moveTo>
                    <a:pt x="16264" y="1"/>
                  </a:moveTo>
                  <a:cubicBezTo>
                    <a:pt x="15956" y="1"/>
                    <a:pt x="15652" y="87"/>
                    <a:pt x="15366" y="269"/>
                  </a:cubicBezTo>
                  <a:cubicBezTo>
                    <a:pt x="13259" y="1592"/>
                    <a:pt x="13340" y="8937"/>
                    <a:pt x="13340" y="8937"/>
                  </a:cubicBezTo>
                  <a:cubicBezTo>
                    <a:pt x="13340" y="8937"/>
                    <a:pt x="9251" y="6007"/>
                    <a:pt x="5918" y="6007"/>
                  </a:cubicBezTo>
                  <a:cubicBezTo>
                    <a:pt x="4875" y="6007"/>
                    <a:pt x="3907" y="6294"/>
                    <a:pt x="3160" y="7047"/>
                  </a:cubicBezTo>
                  <a:cubicBezTo>
                    <a:pt x="1" y="10179"/>
                    <a:pt x="9398" y="13042"/>
                    <a:pt x="9398" y="13042"/>
                  </a:cubicBezTo>
                  <a:cubicBezTo>
                    <a:pt x="9398" y="13042"/>
                    <a:pt x="4105" y="16066"/>
                    <a:pt x="6104" y="17902"/>
                  </a:cubicBezTo>
                  <a:cubicBezTo>
                    <a:pt x="6492" y="18254"/>
                    <a:pt x="7051" y="18395"/>
                    <a:pt x="7700" y="18395"/>
                  </a:cubicBezTo>
                  <a:cubicBezTo>
                    <a:pt x="10393" y="18395"/>
                    <a:pt x="14637" y="15958"/>
                    <a:pt x="14637" y="15958"/>
                  </a:cubicBezTo>
                  <a:cubicBezTo>
                    <a:pt x="14637" y="15958"/>
                    <a:pt x="17034" y="19072"/>
                    <a:pt x="19472" y="19072"/>
                  </a:cubicBezTo>
                  <a:cubicBezTo>
                    <a:pt x="19833" y="19072"/>
                    <a:pt x="20195" y="19004"/>
                    <a:pt x="20550" y="18847"/>
                  </a:cubicBezTo>
                  <a:cubicBezTo>
                    <a:pt x="24250" y="17227"/>
                    <a:pt x="20550" y="12286"/>
                    <a:pt x="20550" y="12286"/>
                  </a:cubicBezTo>
                  <a:cubicBezTo>
                    <a:pt x="20550" y="12286"/>
                    <a:pt x="29245" y="8856"/>
                    <a:pt x="28516" y="5589"/>
                  </a:cubicBezTo>
                  <a:cubicBezTo>
                    <a:pt x="28360" y="4921"/>
                    <a:pt x="27792" y="4664"/>
                    <a:pt x="27010" y="4664"/>
                  </a:cubicBezTo>
                  <a:cubicBezTo>
                    <a:pt x="24408" y="4664"/>
                    <a:pt x="19443" y="7506"/>
                    <a:pt x="19443" y="7506"/>
                  </a:cubicBezTo>
                  <a:cubicBezTo>
                    <a:pt x="20281" y="3362"/>
                    <a:pt x="18189" y="1"/>
                    <a:pt x="16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6" name="Google Shape;27886;p70"/>
            <p:cNvSpPr/>
            <p:nvPr/>
          </p:nvSpPr>
          <p:spPr>
            <a:xfrm rot="8706649" flipH="1">
              <a:off x="5130449" y="2834488"/>
              <a:ext cx="102571" cy="94505"/>
            </a:xfrm>
            <a:custGeom>
              <a:avLst/>
              <a:gdLst/>
              <a:ahLst/>
              <a:cxnLst/>
              <a:rect l="l" t="t" r="r" b="b"/>
              <a:pathLst>
                <a:path w="4807" h="4429" fill="none" extrusionOk="0">
                  <a:moveTo>
                    <a:pt x="4807" y="0"/>
                  </a:moveTo>
                  <a:lnTo>
                    <a:pt x="4807" y="4429"/>
                  </a:lnTo>
                  <a:lnTo>
                    <a:pt x="0" y="3348"/>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7" name="Google Shape;27887;p70"/>
            <p:cNvSpPr/>
            <p:nvPr/>
          </p:nvSpPr>
          <p:spPr>
            <a:xfrm rot="8706649" flipH="1">
              <a:off x="5135733" y="2788377"/>
              <a:ext cx="116419" cy="84711"/>
            </a:xfrm>
            <a:custGeom>
              <a:avLst/>
              <a:gdLst/>
              <a:ahLst/>
              <a:cxnLst/>
              <a:rect l="l" t="t" r="r" b="b"/>
              <a:pathLst>
                <a:path w="5456" h="3970" fill="none" extrusionOk="0">
                  <a:moveTo>
                    <a:pt x="0" y="3970"/>
                  </a:moveTo>
                  <a:lnTo>
                    <a:pt x="3295" y="2566"/>
                  </a:lnTo>
                  <a:lnTo>
                    <a:pt x="5455" y="0"/>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8" name="Google Shape;27888;p70"/>
            <p:cNvSpPr/>
            <p:nvPr/>
          </p:nvSpPr>
          <p:spPr>
            <a:xfrm rot="8706649" flipH="1">
              <a:off x="5162778" y="2447972"/>
              <a:ext cx="77819" cy="49290"/>
            </a:xfrm>
            <a:custGeom>
              <a:avLst/>
              <a:gdLst/>
              <a:ahLst/>
              <a:cxnLst/>
              <a:rect l="l" t="t" r="r" b="b"/>
              <a:pathLst>
                <a:path w="3647" h="2310" extrusionOk="0">
                  <a:moveTo>
                    <a:pt x="1763" y="1"/>
                  </a:moveTo>
                  <a:cubicBezTo>
                    <a:pt x="858" y="1"/>
                    <a:pt x="106" y="443"/>
                    <a:pt x="55" y="1031"/>
                  </a:cubicBezTo>
                  <a:cubicBezTo>
                    <a:pt x="1" y="1652"/>
                    <a:pt x="757" y="2219"/>
                    <a:pt x="1756" y="2300"/>
                  </a:cubicBezTo>
                  <a:cubicBezTo>
                    <a:pt x="1831" y="2307"/>
                    <a:pt x="1905" y="2310"/>
                    <a:pt x="1978" y="2310"/>
                  </a:cubicBezTo>
                  <a:cubicBezTo>
                    <a:pt x="2852" y="2310"/>
                    <a:pt x="3567" y="1872"/>
                    <a:pt x="3592" y="1274"/>
                  </a:cubicBezTo>
                  <a:cubicBezTo>
                    <a:pt x="3646" y="653"/>
                    <a:pt x="2890" y="86"/>
                    <a:pt x="1918" y="5"/>
                  </a:cubicBezTo>
                  <a:cubicBezTo>
                    <a:pt x="1866" y="2"/>
                    <a:pt x="1814" y="1"/>
                    <a:pt x="17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9" name="Google Shape;27889;p70"/>
            <p:cNvSpPr/>
            <p:nvPr/>
          </p:nvSpPr>
          <p:spPr>
            <a:xfrm rot="8706649" flipH="1">
              <a:off x="3776339" y="1330164"/>
              <a:ext cx="1047470" cy="671350"/>
            </a:xfrm>
            <a:custGeom>
              <a:avLst/>
              <a:gdLst/>
              <a:ahLst/>
              <a:cxnLst/>
              <a:rect l="l" t="t" r="r" b="b"/>
              <a:pathLst>
                <a:path w="49090" h="31463" extrusionOk="0">
                  <a:moveTo>
                    <a:pt x="29687" y="1"/>
                  </a:moveTo>
                  <a:cubicBezTo>
                    <a:pt x="25013" y="1"/>
                    <a:pt x="20091" y="6820"/>
                    <a:pt x="20091" y="6820"/>
                  </a:cubicBezTo>
                  <a:cubicBezTo>
                    <a:pt x="20091" y="6820"/>
                    <a:pt x="16576" y="4156"/>
                    <a:pt x="12585" y="4156"/>
                  </a:cubicBezTo>
                  <a:cubicBezTo>
                    <a:pt x="11068" y="4156"/>
                    <a:pt x="9481" y="4541"/>
                    <a:pt x="7993" y="5605"/>
                  </a:cubicBezTo>
                  <a:cubicBezTo>
                    <a:pt x="756" y="10817"/>
                    <a:pt x="7993" y="16217"/>
                    <a:pt x="7993" y="16217"/>
                  </a:cubicBezTo>
                  <a:cubicBezTo>
                    <a:pt x="7993" y="16217"/>
                    <a:pt x="0" y="21699"/>
                    <a:pt x="4267" y="25749"/>
                  </a:cubicBezTo>
                  <a:cubicBezTo>
                    <a:pt x="5229" y="26672"/>
                    <a:pt x="6663" y="27023"/>
                    <a:pt x="8286" y="27023"/>
                  </a:cubicBezTo>
                  <a:cubicBezTo>
                    <a:pt x="13408" y="27023"/>
                    <a:pt x="20414" y="23535"/>
                    <a:pt x="20415" y="23535"/>
                  </a:cubicBezTo>
                  <a:lnTo>
                    <a:pt x="20415" y="23535"/>
                  </a:lnTo>
                  <a:cubicBezTo>
                    <a:pt x="18732" y="27487"/>
                    <a:pt x="19721" y="31463"/>
                    <a:pt x="24746" y="31463"/>
                  </a:cubicBezTo>
                  <a:cubicBezTo>
                    <a:pt x="25043" y="31463"/>
                    <a:pt x="25355" y="31449"/>
                    <a:pt x="25680" y="31420"/>
                  </a:cubicBezTo>
                  <a:cubicBezTo>
                    <a:pt x="33754" y="30718"/>
                    <a:pt x="35078" y="18323"/>
                    <a:pt x="35078" y="18323"/>
                  </a:cubicBezTo>
                  <a:cubicBezTo>
                    <a:pt x="35078" y="18323"/>
                    <a:pt x="48552" y="16298"/>
                    <a:pt x="48930" y="8872"/>
                  </a:cubicBezTo>
                  <a:cubicBezTo>
                    <a:pt x="49089" y="5500"/>
                    <a:pt x="45892" y="4577"/>
                    <a:pt x="42344" y="4577"/>
                  </a:cubicBezTo>
                  <a:cubicBezTo>
                    <a:pt x="38050" y="4577"/>
                    <a:pt x="33241" y="5929"/>
                    <a:pt x="33241" y="5929"/>
                  </a:cubicBezTo>
                  <a:cubicBezTo>
                    <a:pt x="33241" y="5929"/>
                    <a:pt x="34808" y="393"/>
                    <a:pt x="30055" y="15"/>
                  </a:cubicBezTo>
                  <a:cubicBezTo>
                    <a:pt x="29932" y="5"/>
                    <a:pt x="29810" y="1"/>
                    <a:pt x="2968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0" name="Google Shape;27890;p70"/>
            <p:cNvSpPr/>
            <p:nvPr/>
          </p:nvSpPr>
          <p:spPr>
            <a:xfrm rot="8706649" flipH="1">
              <a:off x="4079836" y="1598914"/>
              <a:ext cx="552541" cy="275193"/>
            </a:xfrm>
            <a:custGeom>
              <a:avLst/>
              <a:gdLst/>
              <a:ahLst/>
              <a:cxnLst/>
              <a:rect l="l" t="t" r="r" b="b"/>
              <a:pathLst>
                <a:path w="25895" h="12897" extrusionOk="0">
                  <a:moveTo>
                    <a:pt x="17047" y="1"/>
                  </a:moveTo>
                  <a:cubicBezTo>
                    <a:pt x="13655" y="1"/>
                    <a:pt x="11529" y="7751"/>
                    <a:pt x="11529" y="7751"/>
                  </a:cubicBezTo>
                  <a:cubicBezTo>
                    <a:pt x="11529" y="7751"/>
                    <a:pt x="8839" y="2807"/>
                    <a:pt x="6174" y="2807"/>
                  </a:cubicBezTo>
                  <a:cubicBezTo>
                    <a:pt x="5951" y="2807"/>
                    <a:pt x="5729" y="2842"/>
                    <a:pt x="5507" y="2917"/>
                  </a:cubicBezTo>
                  <a:cubicBezTo>
                    <a:pt x="2645" y="3862"/>
                    <a:pt x="6453" y="8507"/>
                    <a:pt x="6453" y="8507"/>
                  </a:cubicBezTo>
                  <a:cubicBezTo>
                    <a:pt x="5107" y="7971"/>
                    <a:pt x="3980" y="7748"/>
                    <a:pt x="3102" y="7748"/>
                  </a:cubicBezTo>
                  <a:cubicBezTo>
                    <a:pt x="0" y="7748"/>
                    <a:pt x="7" y="10538"/>
                    <a:pt x="4427" y="12179"/>
                  </a:cubicBezTo>
                  <a:cubicBezTo>
                    <a:pt x="5788" y="12685"/>
                    <a:pt x="7335" y="12896"/>
                    <a:pt x="8938" y="12896"/>
                  </a:cubicBezTo>
                  <a:cubicBezTo>
                    <a:pt x="14016" y="12896"/>
                    <a:pt x="19669" y="10776"/>
                    <a:pt x="21844" y="9155"/>
                  </a:cubicBezTo>
                  <a:cubicBezTo>
                    <a:pt x="24680" y="6995"/>
                    <a:pt x="25895" y="4267"/>
                    <a:pt x="23600" y="3862"/>
                  </a:cubicBezTo>
                  <a:cubicBezTo>
                    <a:pt x="23487" y="3844"/>
                    <a:pt x="23369" y="3835"/>
                    <a:pt x="23246" y="3835"/>
                  </a:cubicBezTo>
                  <a:cubicBezTo>
                    <a:pt x="20887" y="3835"/>
                    <a:pt x="16741" y="7103"/>
                    <a:pt x="16741" y="7103"/>
                  </a:cubicBezTo>
                  <a:cubicBezTo>
                    <a:pt x="16741" y="7103"/>
                    <a:pt x="20467" y="28"/>
                    <a:pt x="17065" y="1"/>
                  </a:cubicBezTo>
                  <a:cubicBezTo>
                    <a:pt x="17059" y="1"/>
                    <a:pt x="17053" y="1"/>
                    <a:pt x="170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1" name="Google Shape;27891;p70"/>
            <p:cNvSpPr/>
            <p:nvPr/>
          </p:nvSpPr>
          <p:spPr>
            <a:xfrm rot="8706649" flipH="1">
              <a:off x="4260993" y="1697602"/>
              <a:ext cx="108929" cy="80102"/>
            </a:xfrm>
            <a:custGeom>
              <a:avLst/>
              <a:gdLst/>
              <a:ahLst/>
              <a:cxnLst/>
              <a:rect l="l" t="t" r="r" b="b"/>
              <a:pathLst>
                <a:path w="5105" h="3754" fill="none" extrusionOk="0">
                  <a:moveTo>
                    <a:pt x="1" y="1189"/>
                  </a:moveTo>
                  <a:lnTo>
                    <a:pt x="3241" y="3754"/>
                  </a:lnTo>
                  <a:lnTo>
                    <a:pt x="5104" y="1"/>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2" name="Google Shape;27892;p70"/>
            <p:cNvSpPr/>
            <p:nvPr/>
          </p:nvSpPr>
          <p:spPr>
            <a:xfrm rot="8706649" flipH="1">
              <a:off x="4244626" y="1715230"/>
              <a:ext cx="69177" cy="10391"/>
            </a:xfrm>
            <a:custGeom>
              <a:avLst/>
              <a:gdLst/>
              <a:ahLst/>
              <a:cxnLst/>
              <a:rect l="l" t="t" r="r" b="b"/>
              <a:pathLst>
                <a:path w="3242" h="487" fill="none" extrusionOk="0">
                  <a:moveTo>
                    <a:pt x="1" y="1"/>
                  </a:moveTo>
                  <a:lnTo>
                    <a:pt x="3241" y="487"/>
                  </a:ln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3" name="Google Shape;27893;p70"/>
            <p:cNvSpPr/>
            <p:nvPr/>
          </p:nvSpPr>
          <p:spPr>
            <a:xfrm rot="8706649" flipH="1">
              <a:off x="4382329" y="1288229"/>
              <a:ext cx="107777" cy="141043"/>
            </a:xfrm>
            <a:custGeom>
              <a:avLst/>
              <a:gdLst/>
              <a:ahLst/>
              <a:cxnLst/>
              <a:rect l="l" t="t" r="r" b="b"/>
              <a:pathLst>
                <a:path w="5051" h="6610" extrusionOk="0">
                  <a:moveTo>
                    <a:pt x="2960" y="0"/>
                  </a:moveTo>
                  <a:cubicBezTo>
                    <a:pt x="1877" y="0"/>
                    <a:pt x="797" y="1152"/>
                    <a:pt x="406" y="2792"/>
                  </a:cubicBezTo>
                  <a:cubicBezTo>
                    <a:pt x="1" y="4601"/>
                    <a:pt x="595" y="6303"/>
                    <a:pt x="1756" y="6573"/>
                  </a:cubicBezTo>
                  <a:cubicBezTo>
                    <a:pt x="1863" y="6597"/>
                    <a:pt x="1971" y="6609"/>
                    <a:pt x="2079" y="6609"/>
                  </a:cubicBezTo>
                  <a:cubicBezTo>
                    <a:pt x="3148" y="6609"/>
                    <a:pt x="4253" y="5434"/>
                    <a:pt x="4645" y="3791"/>
                  </a:cubicBezTo>
                  <a:cubicBezTo>
                    <a:pt x="5050" y="1982"/>
                    <a:pt x="4456" y="281"/>
                    <a:pt x="3295" y="38"/>
                  </a:cubicBezTo>
                  <a:cubicBezTo>
                    <a:pt x="3184" y="13"/>
                    <a:pt x="3072" y="0"/>
                    <a:pt x="296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4" name="Google Shape;27894;p70"/>
            <p:cNvSpPr/>
            <p:nvPr/>
          </p:nvSpPr>
          <p:spPr>
            <a:xfrm rot="8706649" flipH="1">
              <a:off x="4657760" y="1728313"/>
              <a:ext cx="80699" cy="53323"/>
            </a:xfrm>
            <a:custGeom>
              <a:avLst/>
              <a:gdLst/>
              <a:ahLst/>
              <a:cxnLst/>
              <a:rect l="l" t="t" r="r" b="b"/>
              <a:pathLst>
                <a:path w="3782" h="2499" extrusionOk="0">
                  <a:moveTo>
                    <a:pt x="2364" y="0"/>
                  </a:moveTo>
                  <a:cubicBezTo>
                    <a:pt x="2087" y="0"/>
                    <a:pt x="1786" y="54"/>
                    <a:pt x="1486" y="169"/>
                  </a:cubicBezTo>
                  <a:cubicBezTo>
                    <a:pt x="568" y="520"/>
                    <a:pt x="1" y="1276"/>
                    <a:pt x="244" y="1870"/>
                  </a:cubicBezTo>
                  <a:cubicBezTo>
                    <a:pt x="389" y="2270"/>
                    <a:pt x="852" y="2499"/>
                    <a:pt x="1419" y="2499"/>
                  </a:cubicBezTo>
                  <a:cubicBezTo>
                    <a:pt x="1695" y="2499"/>
                    <a:pt x="1995" y="2444"/>
                    <a:pt x="2296" y="2330"/>
                  </a:cubicBezTo>
                  <a:cubicBezTo>
                    <a:pt x="3214" y="1978"/>
                    <a:pt x="3781" y="1222"/>
                    <a:pt x="3565" y="628"/>
                  </a:cubicBezTo>
                  <a:cubicBezTo>
                    <a:pt x="3402" y="229"/>
                    <a:pt x="2933" y="0"/>
                    <a:pt x="236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5" name="Google Shape;27895;p70"/>
            <p:cNvSpPr/>
            <p:nvPr/>
          </p:nvSpPr>
          <p:spPr>
            <a:xfrm rot="8706649" flipH="1">
              <a:off x="3809183" y="4060638"/>
              <a:ext cx="420204" cy="365025"/>
            </a:xfrm>
            <a:custGeom>
              <a:avLst/>
              <a:gdLst/>
              <a:ahLst/>
              <a:cxnLst/>
              <a:rect l="l" t="t" r="r" b="b"/>
              <a:pathLst>
                <a:path w="19693" h="17107" extrusionOk="0">
                  <a:moveTo>
                    <a:pt x="12132" y="1"/>
                  </a:moveTo>
                  <a:cubicBezTo>
                    <a:pt x="7382" y="1"/>
                    <a:pt x="1" y="12434"/>
                    <a:pt x="4880" y="16522"/>
                  </a:cubicBezTo>
                  <a:cubicBezTo>
                    <a:pt x="5360" y="16924"/>
                    <a:pt x="5891" y="17106"/>
                    <a:pt x="6453" y="17106"/>
                  </a:cubicBezTo>
                  <a:cubicBezTo>
                    <a:pt x="11738" y="17106"/>
                    <a:pt x="19693" y="975"/>
                    <a:pt x="12468" y="23"/>
                  </a:cubicBezTo>
                  <a:cubicBezTo>
                    <a:pt x="12357" y="8"/>
                    <a:pt x="12245" y="1"/>
                    <a:pt x="12132"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6" name="Google Shape;27896;p70"/>
            <p:cNvSpPr/>
            <p:nvPr/>
          </p:nvSpPr>
          <p:spPr>
            <a:xfrm rot="8706649" flipH="1">
              <a:off x="3965149" y="4129819"/>
              <a:ext cx="172878" cy="242610"/>
            </a:xfrm>
            <a:custGeom>
              <a:avLst/>
              <a:gdLst/>
              <a:ahLst/>
              <a:cxnLst/>
              <a:rect l="l" t="t" r="r" b="b"/>
              <a:pathLst>
                <a:path w="8102" h="11370" fill="none" extrusionOk="0">
                  <a:moveTo>
                    <a:pt x="8102" y="1"/>
                  </a:moveTo>
                  <a:cubicBezTo>
                    <a:pt x="1540" y="1810"/>
                    <a:pt x="1" y="11369"/>
                    <a:pt x="1" y="11369"/>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7" name="Google Shape;27897;p70"/>
            <p:cNvSpPr/>
            <p:nvPr/>
          </p:nvSpPr>
          <p:spPr>
            <a:xfrm rot="8706649" flipH="1">
              <a:off x="3829055" y="4094606"/>
              <a:ext cx="246622" cy="248051"/>
            </a:xfrm>
            <a:custGeom>
              <a:avLst/>
              <a:gdLst/>
              <a:ahLst/>
              <a:cxnLst/>
              <a:rect l="l" t="t" r="r" b="b"/>
              <a:pathLst>
                <a:path w="11558" h="11625" extrusionOk="0">
                  <a:moveTo>
                    <a:pt x="3430" y="0"/>
                  </a:moveTo>
                  <a:cubicBezTo>
                    <a:pt x="1107" y="3862"/>
                    <a:pt x="0" y="8776"/>
                    <a:pt x="2728" y="11045"/>
                  </a:cubicBezTo>
                  <a:cubicBezTo>
                    <a:pt x="3207" y="11443"/>
                    <a:pt x="3738" y="11624"/>
                    <a:pt x="4298" y="11624"/>
                  </a:cubicBezTo>
                  <a:cubicBezTo>
                    <a:pt x="6735" y="11624"/>
                    <a:pt x="9735" y="8205"/>
                    <a:pt x="11558" y="4429"/>
                  </a:cubicBezTo>
                  <a:cubicBezTo>
                    <a:pt x="11509" y="4426"/>
                    <a:pt x="11459" y="4425"/>
                    <a:pt x="11409" y="4425"/>
                  </a:cubicBezTo>
                  <a:cubicBezTo>
                    <a:pt x="8950" y="4425"/>
                    <a:pt x="4672" y="7588"/>
                    <a:pt x="4672" y="7588"/>
                  </a:cubicBezTo>
                  <a:cubicBezTo>
                    <a:pt x="4672" y="7588"/>
                    <a:pt x="4969" y="2026"/>
                    <a:pt x="343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8" name="Google Shape;27898;p70"/>
            <p:cNvSpPr/>
            <p:nvPr/>
          </p:nvSpPr>
          <p:spPr>
            <a:xfrm rot="8706649" flipH="1">
              <a:off x="4243538" y="3320722"/>
              <a:ext cx="381732" cy="380687"/>
            </a:xfrm>
            <a:custGeom>
              <a:avLst/>
              <a:gdLst/>
              <a:ahLst/>
              <a:cxnLst/>
              <a:rect l="l" t="t" r="r" b="b"/>
              <a:pathLst>
                <a:path w="17890" h="17841" extrusionOk="0">
                  <a:moveTo>
                    <a:pt x="12015" y="1"/>
                  </a:moveTo>
                  <a:cubicBezTo>
                    <a:pt x="4917" y="1"/>
                    <a:pt x="1" y="15418"/>
                    <a:pt x="6392" y="17643"/>
                  </a:cubicBezTo>
                  <a:cubicBezTo>
                    <a:pt x="6779" y="17777"/>
                    <a:pt x="7160" y="17841"/>
                    <a:pt x="7534" y="17841"/>
                  </a:cubicBezTo>
                  <a:cubicBezTo>
                    <a:pt x="13622" y="17841"/>
                    <a:pt x="17889" y="1057"/>
                    <a:pt x="12954" y="91"/>
                  </a:cubicBezTo>
                  <a:cubicBezTo>
                    <a:pt x="12638" y="30"/>
                    <a:pt x="12324" y="1"/>
                    <a:pt x="120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9" name="Google Shape;27899;p70"/>
            <p:cNvSpPr/>
            <p:nvPr/>
          </p:nvSpPr>
          <p:spPr>
            <a:xfrm rot="8706649" flipH="1">
              <a:off x="4441137" y="3471190"/>
              <a:ext cx="167693" cy="212631"/>
            </a:xfrm>
            <a:custGeom>
              <a:avLst/>
              <a:gdLst/>
              <a:ahLst/>
              <a:cxnLst/>
              <a:rect l="l" t="t" r="r" b="b"/>
              <a:pathLst>
                <a:path w="7859" h="9965" fill="none" extrusionOk="0">
                  <a:moveTo>
                    <a:pt x="0" y="9965"/>
                  </a:moveTo>
                  <a:cubicBezTo>
                    <a:pt x="1675" y="3754"/>
                    <a:pt x="6184" y="1"/>
                    <a:pt x="7858" y="2539"/>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0" name="Google Shape;27900;p70"/>
            <p:cNvSpPr/>
            <p:nvPr/>
          </p:nvSpPr>
          <p:spPr>
            <a:xfrm rot="8706649" flipH="1">
              <a:off x="4264736" y="3333381"/>
              <a:ext cx="261046" cy="247176"/>
            </a:xfrm>
            <a:custGeom>
              <a:avLst/>
              <a:gdLst/>
              <a:ahLst/>
              <a:cxnLst/>
              <a:rect l="l" t="t" r="r" b="b"/>
              <a:pathLst>
                <a:path w="12234" h="11584" extrusionOk="0">
                  <a:moveTo>
                    <a:pt x="11715" y="1"/>
                  </a:moveTo>
                  <a:cubicBezTo>
                    <a:pt x="8096" y="1"/>
                    <a:pt x="4186" y="6147"/>
                    <a:pt x="4186" y="6147"/>
                  </a:cubicBezTo>
                  <a:cubicBezTo>
                    <a:pt x="4186" y="6147"/>
                    <a:pt x="4754" y="1260"/>
                    <a:pt x="2026" y="17"/>
                  </a:cubicBezTo>
                  <a:lnTo>
                    <a:pt x="2026" y="17"/>
                  </a:lnTo>
                  <a:cubicBezTo>
                    <a:pt x="1" y="4581"/>
                    <a:pt x="1" y="10117"/>
                    <a:pt x="3619" y="11386"/>
                  </a:cubicBezTo>
                  <a:cubicBezTo>
                    <a:pt x="4004" y="11520"/>
                    <a:pt x="4384" y="11583"/>
                    <a:pt x="4757" y="11583"/>
                  </a:cubicBezTo>
                  <a:cubicBezTo>
                    <a:pt x="8520" y="11583"/>
                    <a:pt x="11595" y="5154"/>
                    <a:pt x="12233" y="44"/>
                  </a:cubicBezTo>
                  <a:cubicBezTo>
                    <a:pt x="12062" y="15"/>
                    <a:pt x="11889" y="1"/>
                    <a:pt x="1171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1" name="Google Shape;27901;p70"/>
            <p:cNvSpPr/>
            <p:nvPr/>
          </p:nvSpPr>
          <p:spPr>
            <a:xfrm rot="8706649" flipH="1">
              <a:off x="4984039" y="3362797"/>
              <a:ext cx="352542" cy="305578"/>
            </a:xfrm>
            <a:custGeom>
              <a:avLst/>
              <a:gdLst/>
              <a:ahLst/>
              <a:cxnLst/>
              <a:rect l="l" t="t" r="r" b="b"/>
              <a:pathLst>
                <a:path w="16522" h="14321" extrusionOk="0">
                  <a:moveTo>
                    <a:pt x="8220" y="1"/>
                  </a:moveTo>
                  <a:cubicBezTo>
                    <a:pt x="7722" y="1"/>
                    <a:pt x="7209" y="121"/>
                    <a:pt x="6685" y="382"/>
                  </a:cubicBezTo>
                  <a:cubicBezTo>
                    <a:pt x="0" y="3712"/>
                    <a:pt x="5866" y="14320"/>
                    <a:pt x="10698" y="14320"/>
                  </a:cubicBezTo>
                  <a:cubicBezTo>
                    <a:pt x="11155" y="14320"/>
                    <a:pt x="11604" y="14225"/>
                    <a:pt x="12032" y="14019"/>
                  </a:cubicBezTo>
                  <a:cubicBezTo>
                    <a:pt x="16521" y="11836"/>
                    <a:pt x="13165" y="1"/>
                    <a:pt x="822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2" name="Google Shape;27902;p70"/>
            <p:cNvSpPr/>
            <p:nvPr/>
          </p:nvSpPr>
          <p:spPr>
            <a:xfrm rot="8706649" flipH="1">
              <a:off x="5098556" y="3521344"/>
              <a:ext cx="161932" cy="91646"/>
            </a:xfrm>
            <a:custGeom>
              <a:avLst/>
              <a:gdLst/>
              <a:ahLst/>
              <a:cxnLst/>
              <a:rect l="l" t="t" r="r" b="b"/>
              <a:pathLst>
                <a:path w="7589" h="4295" fill="none" extrusionOk="0">
                  <a:moveTo>
                    <a:pt x="1" y="1513"/>
                  </a:moveTo>
                  <a:cubicBezTo>
                    <a:pt x="4456" y="1"/>
                    <a:pt x="7589" y="4294"/>
                    <a:pt x="7589" y="4294"/>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3" name="Google Shape;27903;p70"/>
            <p:cNvSpPr/>
            <p:nvPr/>
          </p:nvSpPr>
          <p:spPr>
            <a:xfrm rot="8706649" flipH="1">
              <a:off x="5192298" y="3577157"/>
              <a:ext cx="31132" cy="82406"/>
            </a:xfrm>
            <a:custGeom>
              <a:avLst/>
              <a:gdLst/>
              <a:ahLst/>
              <a:cxnLst/>
              <a:rect l="l" t="t" r="r" b="b"/>
              <a:pathLst>
                <a:path w="1459" h="3862" fill="none" extrusionOk="0">
                  <a:moveTo>
                    <a:pt x="1458" y="0"/>
                  </a:moveTo>
                  <a:cubicBezTo>
                    <a:pt x="0" y="1513"/>
                    <a:pt x="378" y="3862"/>
                    <a:pt x="378" y="3862"/>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4" name="Google Shape;27904;p70"/>
            <p:cNvSpPr/>
            <p:nvPr/>
          </p:nvSpPr>
          <p:spPr>
            <a:xfrm rot="8706649" flipH="1">
              <a:off x="5059663" y="3348328"/>
              <a:ext cx="224174" cy="246131"/>
            </a:xfrm>
            <a:custGeom>
              <a:avLst/>
              <a:gdLst/>
              <a:ahLst/>
              <a:cxnLst/>
              <a:rect l="l" t="t" r="r" b="b"/>
              <a:pathLst>
                <a:path w="10506" h="11535" extrusionOk="0">
                  <a:moveTo>
                    <a:pt x="7535" y="1"/>
                  </a:moveTo>
                  <a:lnTo>
                    <a:pt x="7535" y="1"/>
                  </a:lnTo>
                  <a:cubicBezTo>
                    <a:pt x="6077" y="2377"/>
                    <a:pt x="7130" y="7319"/>
                    <a:pt x="7130" y="7319"/>
                  </a:cubicBezTo>
                  <a:cubicBezTo>
                    <a:pt x="7130" y="7319"/>
                    <a:pt x="4545" y="5735"/>
                    <a:pt x="2209" y="5735"/>
                  </a:cubicBezTo>
                  <a:cubicBezTo>
                    <a:pt x="1405" y="5735"/>
                    <a:pt x="630" y="5923"/>
                    <a:pt x="1" y="6428"/>
                  </a:cubicBezTo>
                  <a:cubicBezTo>
                    <a:pt x="1325" y="9233"/>
                    <a:pt x="3805" y="11535"/>
                    <a:pt x="6063" y="11535"/>
                  </a:cubicBezTo>
                  <a:cubicBezTo>
                    <a:pt x="6521" y="11535"/>
                    <a:pt x="6971" y="11439"/>
                    <a:pt x="7400" y="11234"/>
                  </a:cubicBezTo>
                  <a:cubicBezTo>
                    <a:pt x="10505" y="9722"/>
                    <a:pt x="9857" y="3619"/>
                    <a:pt x="753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5" name="Google Shape;27905;p70"/>
            <p:cNvSpPr/>
            <p:nvPr/>
          </p:nvSpPr>
          <p:spPr>
            <a:xfrm rot="8706649" flipH="1">
              <a:off x="4152778" y="2532552"/>
              <a:ext cx="467574" cy="409173"/>
            </a:xfrm>
            <a:custGeom>
              <a:avLst/>
              <a:gdLst/>
              <a:ahLst/>
              <a:cxnLst/>
              <a:rect l="l" t="t" r="r" b="b"/>
              <a:pathLst>
                <a:path w="21913" h="19176" extrusionOk="0">
                  <a:moveTo>
                    <a:pt x="14681" y="0"/>
                  </a:moveTo>
                  <a:cubicBezTo>
                    <a:pt x="9211" y="0"/>
                    <a:pt x="0" y="12984"/>
                    <a:pt x="5700" y="18144"/>
                  </a:cubicBezTo>
                  <a:cubicBezTo>
                    <a:pt x="6490" y="18859"/>
                    <a:pt x="7352" y="19176"/>
                    <a:pt x="8241" y="19176"/>
                  </a:cubicBezTo>
                  <a:cubicBezTo>
                    <a:pt x="14406" y="19176"/>
                    <a:pt x="21912" y="3942"/>
                    <a:pt x="16178" y="403"/>
                  </a:cubicBezTo>
                  <a:cubicBezTo>
                    <a:pt x="15728" y="128"/>
                    <a:pt x="15222" y="0"/>
                    <a:pt x="1468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6" name="Google Shape;27906;p70"/>
            <p:cNvSpPr/>
            <p:nvPr/>
          </p:nvSpPr>
          <p:spPr>
            <a:xfrm rot="8706649" flipH="1">
              <a:off x="4394079" y="2700390"/>
              <a:ext cx="175183" cy="127941"/>
            </a:xfrm>
            <a:custGeom>
              <a:avLst/>
              <a:gdLst/>
              <a:ahLst/>
              <a:cxnLst/>
              <a:rect l="l" t="t" r="r" b="b"/>
              <a:pathLst>
                <a:path w="8210" h="5996" fill="none" extrusionOk="0">
                  <a:moveTo>
                    <a:pt x="8210" y="1"/>
                  </a:moveTo>
                  <a:cubicBezTo>
                    <a:pt x="3997" y="217"/>
                    <a:pt x="1" y="5996"/>
                    <a:pt x="1" y="5996"/>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7" name="Google Shape;27907;p70"/>
            <p:cNvSpPr/>
            <p:nvPr/>
          </p:nvSpPr>
          <p:spPr>
            <a:xfrm rot="8706649" flipH="1">
              <a:off x="4178797" y="2562907"/>
              <a:ext cx="300798" cy="324248"/>
            </a:xfrm>
            <a:custGeom>
              <a:avLst/>
              <a:gdLst/>
              <a:ahLst/>
              <a:cxnLst/>
              <a:rect l="l" t="t" r="r" b="b"/>
              <a:pathLst>
                <a:path w="14097" h="15196" extrusionOk="0">
                  <a:moveTo>
                    <a:pt x="6239" y="1"/>
                  </a:moveTo>
                  <a:cubicBezTo>
                    <a:pt x="2539" y="4241"/>
                    <a:pt x="1" y="10829"/>
                    <a:pt x="3673" y="14178"/>
                  </a:cubicBezTo>
                  <a:cubicBezTo>
                    <a:pt x="4463" y="14883"/>
                    <a:pt x="5322" y="15196"/>
                    <a:pt x="6208" y="15196"/>
                  </a:cubicBezTo>
                  <a:cubicBezTo>
                    <a:pt x="9020" y="15196"/>
                    <a:pt x="12105" y="12042"/>
                    <a:pt x="14097" y="8264"/>
                  </a:cubicBezTo>
                  <a:cubicBezTo>
                    <a:pt x="12756" y="7789"/>
                    <a:pt x="11543" y="7635"/>
                    <a:pt x="10533" y="7635"/>
                  </a:cubicBezTo>
                  <a:cubicBezTo>
                    <a:pt x="8675" y="7635"/>
                    <a:pt x="7508" y="8156"/>
                    <a:pt x="7508" y="8156"/>
                  </a:cubicBezTo>
                  <a:cubicBezTo>
                    <a:pt x="7508" y="8156"/>
                    <a:pt x="8561" y="1783"/>
                    <a:pt x="623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8" name="Google Shape;27908;p70"/>
            <p:cNvSpPr/>
            <p:nvPr/>
          </p:nvSpPr>
          <p:spPr>
            <a:xfrm rot="8706649" flipH="1">
              <a:off x="4174893" y="783385"/>
              <a:ext cx="435461" cy="289767"/>
            </a:xfrm>
            <a:custGeom>
              <a:avLst/>
              <a:gdLst/>
              <a:ahLst/>
              <a:cxnLst/>
              <a:rect l="l" t="t" r="r" b="b"/>
              <a:pathLst>
                <a:path w="20408" h="13580" extrusionOk="0">
                  <a:moveTo>
                    <a:pt x="12303" y="1"/>
                  </a:moveTo>
                  <a:cubicBezTo>
                    <a:pt x="6692" y="1"/>
                    <a:pt x="1" y="4059"/>
                    <a:pt x="1380" y="9948"/>
                  </a:cubicBezTo>
                  <a:cubicBezTo>
                    <a:pt x="1992" y="12561"/>
                    <a:pt x="3906" y="13580"/>
                    <a:pt x="6262" y="13580"/>
                  </a:cubicBezTo>
                  <a:cubicBezTo>
                    <a:pt x="12015" y="13580"/>
                    <a:pt x="20407" y="7503"/>
                    <a:pt x="18932" y="3710"/>
                  </a:cubicBezTo>
                  <a:cubicBezTo>
                    <a:pt x="17916" y="1128"/>
                    <a:pt x="15260" y="1"/>
                    <a:pt x="123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9" name="Google Shape;27909;p70"/>
            <p:cNvSpPr/>
            <p:nvPr/>
          </p:nvSpPr>
          <p:spPr>
            <a:xfrm rot="8706649" flipH="1">
              <a:off x="4354775" y="880990"/>
              <a:ext cx="224751" cy="100287"/>
            </a:xfrm>
            <a:custGeom>
              <a:avLst/>
              <a:gdLst/>
              <a:ahLst/>
              <a:cxnLst/>
              <a:rect l="l" t="t" r="r" b="b"/>
              <a:pathLst>
                <a:path w="10533" h="4700" fill="none" extrusionOk="0">
                  <a:moveTo>
                    <a:pt x="10397" y="1"/>
                  </a:moveTo>
                  <a:cubicBezTo>
                    <a:pt x="10532" y="4699"/>
                    <a:pt x="1" y="4375"/>
                    <a:pt x="1" y="4375"/>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0" name="Google Shape;27910;p70"/>
            <p:cNvSpPr/>
            <p:nvPr/>
          </p:nvSpPr>
          <p:spPr>
            <a:xfrm rot="8706649" flipH="1">
              <a:off x="4385020" y="826874"/>
              <a:ext cx="85863" cy="74917"/>
            </a:xfrm>
            <a:custGeom>
              <a:avLst/>
              <a:gdLst/>
              <a:ahLst/>
              <a:cxnLst/>
              <a:rect l="l" t="t" r="r" b="b"/>
              <a:pathLst>
                <a:path w="4024" h="3511" fill="none" extrusionOk="0">
                  <a:moveTo>
                    <a:pt x="4024" y="3511"/>
                  </a:moveTo>
                  <a:cubicBezTo>
                    <a:pt x="2998" y="865"/>
                    <a:pt x="0" y="0"/>
                    <a:pt x="0" y="0"/>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1" name="Google Shape;27911;p70"/>
            <p:cNvSpPr/>
            <p:nvPr/>
          </p:nvSpPr>
          <p:spPr>
            <a:xfrm rot="8706649" flipH="1">
              <a:off x="4194391" y="836865"/>
              <a:ext cx="239730" cy="277924"/>
            </a:xfrm>
            <a:custGeom>
              <a:avLst/>
              <a:gdLst/>
              <a:ahLst/>
              <a:cxnLst/>
              <a:rect l="l" t="t" r="r" b="b"/>
              <a:pathLst>
                <a:path w="11235" h="13025" extrusionOk="0">
                  <a:moveTo>
                    <a:pt x="8318" y="1"/>
                  </a:moveTo>
                  <a:cubicBezTo>
                    <a:pt x="3889" y="1270"/>
                    <a:pt x="1" y="4780"/>
                    <a:pt x="1081" y="9398"/>
                  </a:cubicBezTo>
                  <a:cubicBezTo>
                    <a:pt x="1686" y="12010"/>
                    <a:pt x="3597" y="13025"/>
                    <a:pt x="5955" y="13025"/>
                  </a:cubicBezTo>
                  <a:cubicBezTo>
                    <a:pt x="7595" y="13025"/>
                    <a:pt x="9451" y="12534"/>
                    <a:pt x="11234" y="11747"/>
                  </a:cubicBezTo>
                  <a:cubicBezTo>
                    <a:pt x="10262" y="8750"/>
                    <a:pt x="5186" y="8561"/>
                    <a:pt x="5186" y="8561"/>
                  </a:cubicBezTo>
                  <a:cubicBezTo>
                    <a:pt x="5186" y="8561"/>
                    <a:pt x="11045" y="3646"/>
                    <a:pt x="83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2" name="Google Shape;27912;p70"/>
            <p:cNvSpPr/>
            <p:nvPr/>
          </p:nvSpPr>
          <p:spPr>
            <a:xfrm rot="8706649" flipH="1">
              <a:off x="3887417" y="474973"/>
              <a:ext cx="428611" cy="253364"/>
            </a:xfrm>
            <a:custGeom>
              <a:avLst/>
              <a:gdLst/>
              <a:ahLst/>
              <a:cxnLst/>
              <a:rect l="l" t="t" r="r" b="b"/>
              <a:pathLst>
                <a:path w="20087" h="11874" extrusionOk="0">
                  <a:moveTo>
                    <a:pt x="5363" y="1"/>
                  </a:moveTo>
                  <a:cubicBezTo>
                    <a:pt x="4099" y="1"/>
                    <a:pt x="3017" y="441"/>
                    <a:pt x="2324" y="1488"/>
                  </a:cubicBezTo>
                  <a:cubicBezTo>
                    <a:pt x="1" y="5009"/>
                    <a:pt x="7896" y="11874"/>
                    <a:pt x="13069" y="11874"/>
                  </a:cubicBezTo>
                  <a:cubicBezTo>
                    <a:pt x="13848" y="11874"/>
                    <a:pt x="14566" y="11718"/>
                    <a:pt x="15178" y="11372"/>
                  </a:cubicBezTo>
                  <a:cubicBezTo>
                    <a:pt x="20087" y="8576"/>
                    <a:pt x="10943" y="1"/>
                    <a:pt x="53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3" name="Google Shape;27913;p70"/>
            <p:cNvSpPr/>
            <p:nvPr/>
          </p:nvSpPr>
          <p:spPr>
            <a:xfrm rot="8706649" flipH="1">
              <a:off x="4037558" y="490982"/>
              <a:ext cx="168846" cy="88765"/>
            </a:xfrm>
            <a:custGeom>
              <a:avLst/>
              <a:gdLst/>
              <a:ahLst/>
              <a:cxnLst/>
              <a:rect l="l" t="t" r="r" b="b"/>
              <a:pathLst>
                <a:path w="7913" h="4160" fill="none" extrusionOk="0">
                  <a:moveTo>
                    <a:pt x="1" y="1"/>
                  </a:moveTo>
                  <a:cubicBezTo>
                    <a:pt x="4267" y="4160"/>
                    <a:pt x="7913" y="3511"/>
                    <a:pt x="7913" y="3511"/>
                  </a:cubicBezTo>
                </a:path>
              </a:pathLst>
            </a:custGeom>
            <a:noFill/>
            <a:ln w="8775" cap="rnd" cmpd="sng">
              <a:solidFill>
                <a:srgbClr val="F7E4C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4" name="Google Shape;27914;p70"/>
            <p:cNvSpPr/>
            <p:nvPr/>
          </p:nvSpPr>
          <p:spPr>
            <a:xfrm rot="8706649" flipH="1">
              <a:off x="3918622" y="535853"/>
              <a:ext cx="260470" cy="231557"/>
            </a:xfrm>
            <a:custGeom>
              <a:avLst/>
              <a:gdLst/>
              <a:ahLst/>
              <a:cxnLst/>
              <a:rect l="l" t="t" r="r" b="b"/>
              <a:pathLst>
                <a:path w="12207" h="10852" extrusionOk="0">
                  <a:moveTo>
                    <a:pt x="4797" y="0"/>
                  </a:moveTo>
                  <a:cubicBezTo>
                    <a:pt x="3533" y="0"/>
                    <a:pt x="2451" y="439"/>
                    <a:pt x="1756" y="1481"/>
                  </a:cubicBezTo>
                  <a:cubicBezTo>
                    <a:pt x="1" y="4182"/>
                    <a:pt x="4159" y="8799"/>
                    <a:pt x="8534" y="10852"/>
                  </a:cubicBezTo>
                  <a:cubicBezTo>
                    <a:pt x="9668" y="8718"/>
                    <a:pt x="7292" y="4020"/>
                    <a:pt x="7292" y="4020"/>
                  </a:cubicBezTo>
                  <a:lnTo>
                    <a:pt x="7292" y="4020"/>
                  </a:lnTo>
                  <a:cubicBezTo>
                    <a:pt x="7292" y="4020"/>
                    <a:pt x="7406" y="4024"/>
                    <a:pt x="7608" y="4024"/>
                  </a:cubicBezTo>
                  <a:cubicBezTo>
                    <a:pt x="8388" y="4024"/>
                    <a:pt x="10468" y="3956"/>
                    <a:pt x="12206" y="3291"/>
                  </a:cubicBezTo>
                  <a:cubicBezTo>
                    <a:pt x="9933" y="1417"/>
                    <a:pt x="7070" y="0"/>
                    <a:pt x="47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915" name="Google Shape;27915;p70"/>
          <p:cNvGrpSpPr/>
          <p:nvPr/>
        </p:nvGrpSpPr>
        <p:grpSpPr>
          <a:xfrm>
            <a:off x="8484402" y="466527"/>
            <a:ext cx="227241" cy="278656"/>
            <a:chOff x="7314226" y="2364570"/>
            <a:chExt cx="170431" cy="208992"/>
          </a:xfrm>
        </p:grpSpPr>
        <p:sp>
          <p:nvSpPr>
            <p:cNvPr id="27916" name="Google Shape;27916;p70"/>
            <p:cNvSpPr/>
            <p:nvPr/>
          </p:nvSpPr>
          <p:spPr>
            <a:xfrm>
              <a:off x="7398784" y="2364570"/>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7" name="Google Shape;27917;p70"/>
            <p:cNvSpPr/>
            <p:nvPr/>
          </p:nvSpPr>
          <p:spPr>
            <a:xfrm>
              <a:off x="7398784" y="2500141"/>
              <a:ext cx="36" cy="73422"/>
            </a:xfrm>
            <a:custGeom>
              <a:avLst/>
              <a:gdLst/>
              <a:ahLst/>
              <a:cxnLst/>
              <a:rect l="l" t="t" r="r" b="b"/>
              <a:pathLst>
                <a:path w="1" h="2064" fill="none" extrusionOk="0">
                  <a:moveTo>
                    <a:pt x="1" y="0"/>
                  </a:moveTo>
                  <a:lnTo>
                    <a:pt x="1"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8" name="Google Shape;27918;p70"/>
            <p:cNvSpPr/>
            <p:nvPr/>
          </p:nvSpPr>
          <p:spPr>
            <a:xfrm>
              <a:off x="7314226" y="2469049"/>
              <a:ext cx="53501" cy="36"/>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9" name="Google Shape;27919;p70"/>
            <p:cNvSpPr/>
            <p:nvPr/>
          </p:nvSpPr>
          <p:spPr>
            <a:xfrm>
              <a:off x="7429875" y="2469049"/>
              <a:ext cx="54782" cy="36"/>
            </a:xfrm>
            <a:custGeom>
              <a:avLst/>
              <a:gdLst/>
              <a:ahLst/>
              <a:cxnLst/>
              <a:rect l="l" t="t" r="r" b="b"/>
              <a:pathLst>
                <a:path w="1540" h="1" fill="none" extrusionOk="0">
                  <a:moveTo>
                    <a:pt x="1"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920" name="Google Shape;27920;p70"/>
          <p:cNvSpPr/>
          <p:nvPr/>
        </p:nvSpPr>
        <p:spPr>
          <a:xfrm>
            <a:off x="7883625" y="913462"/>
            <a:ext cx="119476" cy="119476"/>
          </a:xfrm>
          <a:custGeom>
            <a:avLst/>
            <a:gdLst/>
            <a:ahLst/>
            <a:cxnLst/>
            <a:rect l="l" t="t" r="r" b="b"/>
            <a:pathLst>
              <a:path w="2519" h="2519" fill="none" extrusionOk="0">
                <a:moveTo>
                  <a:pt x="2518" y="1085"/>
                </a:moveTo>
                <a:cubicBezTo>
                  <a:pt x="2518" y="2029"/>
                  <a:pt x="1364" y="2518"/>
                  <a:pt x="665" y="1819"/>
                </a:cubicBezTo>
                <a:cubicBezTo>
                  <a:pt x="1" y="1154"/>
                  <a:pt x="490" y="1"/>
                  <a:pt x="1434" y="1"/>
                </a:cubicBezTo>
                <a:cubicBezTo>
                  <a:pt x="2029" y="1"/>
                  <a:pt x="2518" y="490"/>
                  <a:pt x="2518" y="1085"/>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extLst>
      <p:ext uri="{BB962C8B-B14F-4D97-AF65-F5344CB8AC3E}">
        <p14:creationId xmlns:p14="http://schemas.microsoft.com/office/powerpoint/2010/main" val="413947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7823"/>
                                        </p:tgtEl>
                                        <p:attrNameLst>
                                          <p:attrName>style.visibility</p:attrName>
                                        </p:attrNameLst>
                                      </p:cBhvr>
                                      <p:to>
                                        <p:strVal val="visible"/>
                                      </p:to>
                                    </p:set>
                                    <p:animEffect transition="in" filter="fade">
                                      <p:cBhvr>
                                        <p:cTn id="7" dur="1000"/>
                                        <p:tgtEl>
                                          <p:spTgt spid="27823"/>
                                        </p:tgtEl>
                                      </p:cBhvr>
                                    </p:animEffect>
                                    <p:anim calcmode="lin" valueType="num">
                                      <p:cBhvr>
                                        <p:cTn id="8" dur="1000" fill="hold"/>
                                        <p:tgtEl>
                                          <p:spTgt spid="27823"/>
                                        </p:tgtEl>
                                        <p:attrNameLst>
                                          <p:attrName>ppt_x</p:attrName>
                                        </p:attrNameLst>
                                      </p:cBhvr>
                                      <p:tavLst>
                                        <p:tav tm="0">
                                          <p:val>
                                            <p:strVal val="#ppt_x"/>
                                          </p:val>
                                        </p:tav>
                                        <p:tav tm="100000">
                                          <p:val>
                                            <p:strVal val="#ppt_x"/>
                                          </p:val>
                                        </p:tav>
                                      </p:tavLst>
                                    </p:anim>
                                    <p:anim calcmode="lin" valueType="num">
                                      <p:cBhvr>
                                        <p:cTn id="9" dur="1000" fill="hold"/>
                                        <p:tgtEl>
                                          <p:spTgt spid="2782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7821"/>
                                        </p:tgtEl>
                                        <p:attrNameLst>
                                          <p:attrName>style.visibility</p:attrName>
                                        </p:attrNameLst>
                                      </p:cBhvr>
                                      <p:to>
                                        <p:strVal val="visible"/>
                                      </p:to>
                                    </p:set>
                                    <p:animEffect transition="in" filter="fade">
                                      <p:cBhvr>
                                        <p:cTn id="12" dur="1000"/>
                                        <p:tgtEl>
                                          <p:spTgt spid="27821"/>
                                        </p:tgtEl>
                                      </p:cBhvr>
                                    </p:animEffect>
                                    <p:anim calcmode="lin" valueType="num">
                                      <p:cBhvr>
                                        <p:cTn id="13" dur="1000" fill="hold"/>
                                        <p:tgtEl>
                                          <p:spTgt spid="27821"/>
                                        </p:tgtEl>
                                        <p:attrNameLst>
                                          <p:attrName>ppt_x</p:attrName>
                                        </p:attrNameLst>
                                      </p:cBhvr>
                                      <p:tavLst>
                                        <p:tav tm="0">
                                          <p:val>
                                            <p:strVal val="#ppt_x"/>
                                          </p:val>
                                        </p:tav>
                                        <p:tav tm="100000">
                                          <p:val>
                                            <p:strVal val="#ppt_x"/>
                                          </p:val>
                                        </p:tav>
                                      </p:tavLst>
                                    </p:anim>
                                    <p:anim calcmode="lin" valueType="num">
                                      <p:cBhvr>
                                        <p:cTn id="14" dur="1000" fill="hold"/>
                                        <p:tgtEl>
                                          <p:spTgt spid="2782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822"/>
                                        </p:tgtEl>
                                        <p:attrNameLst>
                                          <p:attrName>style.visibility</p:attrName>
                                        </p:attrNameLst>
                                      </p:cBhvr>
                                      <p:to>
                                        <p:strVal val="visible"/>
                                      </p:to>
                                    </p:set>
                                    <p:animEffect transition="in" filter="fade">
                                      <p:cBhvr>
                                        <p:cTn id="17" dur="1000"/>
                                        <p:tgtEl>
                                          <p:spTgt spid="27822"/>
                                        </p:tgtEl>
                                      </p:cBhvr>
                                    </p:animEffect>
                                    <p:anim calcmode="lin" valueType="num">
                                      <p:cBhvr>
                                        <p:cTn id="18" dur="1000" fill="hold"/>
                                        <p:tgtEl>
                                          <p:spTgt spid="27822"/>
                                        </p:tgtEl>
                                        <p:attrNameLst>
                                          <p:attrName>ppt_x</p:attrName>
                                        </p:attrNameLst>
                                      </p:cBhvr>
                                      <p:tavLst>
                                        <p:tav tm="0">
                                          <p:val>
                                            <p:strVal val="#ppt_x"/>
                                          </p:val>
                                        </p:tav>
                                        <p:tav tm="100000">
                                          <p:val>
                                            <p:strVal val="#ppt_x"/>
                                          </p:val>
                                        </p:tav>
                                      </p:tavLst>
                                    </p:anim>
                                    <p:anim calcmode="lin" valueType="num">
                                      <p:cBhvr>
                                        <p:cTn id="19" dur="1000" fill="hold"/>
                                        <p:tgtEl>
                                          <p:spTgt spid="278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21" grpId="0" animBg="1"/>
      <p:bldP spid="27822" grpId="0"/>
      <p:bldP spid="278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80463" y="590152"/>
            <a:ext cx="5783153" cy="845682"/>
            <a:chOff x="214108" y="143430"/>
            <a:chExt cx="5783153"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4753224"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1. X</a:t>
              </a: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ác định luận đề, luận điểm</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570491" y="0"/>
            <a:ext cx="3828608" cy="3989379"/>
          </a:xfrm>
          <a:prstGeom prst="rect">
            <a:avLst/>
          </a:prstGeom>
        </p:spPr>
      </p:pic>
      <p:graphicFrame>
        <p:nvGraphicFramePr>
          <p:cNvPr id="2" name="Table 1">
            <a:extLst>
              <a:ext uri="{FF2B5EF4-FFF2-40B4-BE49-F238E27FC236}">
                <a16:creationId xmlns:a16="http://schemas.microsoft.com/office/drawing/2014/main" id="{0F16605A-EC6C-2B57-9C8D-757F04CDBA8C}"/>
              </a:ext>
            </a:extLst>
          </p:cNvPr>
          <p:cNvGraphicFramePr>
            <a:graphicFrameLocks noGrp="1"/>
          </p:cNvGraphicFramePr>
          <p:nvPr>
            <p:extLst>
              <p:ext uri="{D42A27DB-BD31-4B8C-83A1-F6EECF244321}">
                <p14:modId xmlns:p14="http://schemas.microsoft.com/office/powerpoint/2010/main" val="350861519"/>
              </p:ext>
            </p:extLst>
          </p:nvPr>
        </p:nvGraphicFramePr>
        <p:xfrm>
          <a:off x="1910392" y="1994689"/>
          <a:ext cx="8046408" cy="3847311"/>
        </p:xfrm>
        <a:graphic>
          <a:graphicData uri="http://schemas.openxmlformats.org/drawingml/2006/table">
            <a:tbl>
              <a:tblPr firstRow="1" firstCol="1" bandRow="1">
                <a:tableStyleId>{21E4AEA4-8DFA-4A89-87EB-49C32662AFE0}</a:tableStyleId>
              </a:tblPr>
              <a:tblGrid>
                <a:gridCol w="2682136">
                  <a:extLst>
                    <a:ext uri="{9D8B030D-6E8A-4147-A177-3AD203B41FA5}">
                      <a16:colId xmlns:a16="http://schemas.microsoft.com/office/drawing/2014/main" val="2425889546"/>
                    </a:ext>
                  </a:extLst>
                </a:gridCol>
                <a:gridCol w="2682136">
                  <a:extLst>
                    <a:ext uri="{9D8B030D-6E8A-4147-A177-3AD203B41FA5}">
                      <a16:colId xmlns:a16="http://schemas.microsoft.com/office/drawing/2014/main" val="3167011273"/>
                    </a:ext>
                  </a:extLst>
                </a:gridCol>
                <a:gridCol w="2682136">
                  <a:extLst>
                    <a:ext uri="{9D8B030D-6E8A-4147-A177-3AD203B41FA5}">
                      <a16:colId xmlns:a16="http://schemas.microsoft.com/office/drawing/2014/main" val="3075969230"/>
                    </a:ext>
                  </a:extLst>
                </a:gridCol>
              </a:tblGrid>
              <a:tr h="1121044">
                <a:tc>
                  <a:txBody>
                    <a:bodyPr/>
                    <a:lstStyle/>
                    <a:p>
                      <a:pPr algn="ctr">
                        <a:lnSpc>
                          <a:spcPct val="150000"/>
                        </a:lnSpc>
                      </a:pPr>
                      <a:r>
                        <a:rPr lang="en-US" sz="2400">
                          <a:solidFill>
                            <a:schemeClr val="tx1"/>
                          </a:solidFill>
                          <a:effectLst/>
                          <a:latin typeface="Times New Roman" panose="02020603050405020304" pitchFamily="18" charset="0"/>
                          <a:cs typeface="Times New Roman" panose="02020603050405020304" pitchFamily="18" charset="0"/>
                        </a:rPr>
                        <a:t> </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4F1FB"/>
                    </a:solidFill>
                  </a:tcPr>
                </a:tc>
                <a:tc>
                  <a:txBody>
                    <a:bodyPr/>
                    <a:lstStyle/>
                    <a:p>
                      <a:pPr algn="ctr">
                        <a:lnSpc>
                          <a:spcPct val="150000"/>
                        </a:lnSpc>
                      </a:pPr>
                      <a:r>
                        <a:rPr lang="en-US" sz="2400">
                          <a:solidFill>
                            <a:schemeClr val="tx1"/>
                          </a:solidFill>
                          <a:effectLst/>
                          <a:latin typeface="Times New Roman" panose="02020603050405020304" pitchFamily="18" charset="0"/>
                          <a:cs typeface="Times New Roman" panose="02020603050405020304" pitchFamily="18" charset="0"/>
                        </a:rPr>
                        <a:t>Biểu hiện</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4F1FB"/>
                    </a:solidFill>
                  </a:tcPr>
                </a:tc>
                <a:tc>
                  <a:txBody>
                    <a:bodyPr/>
                    <a:lstStyle/>
                    <a:p>
                      <a:pPr algn="ctr">
                        <a:lnSpc>
                          <a:spcPct val="150000"/>
                        </a:lnSpc>
                      </a:pPr>
                      <a:r>
                        <a:rPr lang="en-US" sz="2400">
                          <a:solidFill>
                            <a:schemeClr val="tx1"/>
                          </a:solidFill>
                          <a:effectLst/>
                          <a:latin typeface="Times New Roman" panose="02020603050405020304" pitchFamily="18" charset="0"/>
                          <a:cs typeface="Times New Roman" panose="02020603050405020304" pitchFamily="18" charset="0"/>
                        </a:rPr>
                        <a:t>Căn cứ xác định luận đề</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4F1FB"/>
                    </a:solidFill>
                  </a:tcPr>
                </a:tc>
                <a:extLst>
                  <a:ext uri="{0D108BD9-81ED-4DB2-BD59-A6C34878D82A}">
                    <a16:rowId xmlns:a16="http://schemas.microsoft.com/office/drawing/2014/main" val="1144015944"/>
                  </a:ext>
                </a:extLst>
              </a:tr>
              <a:tr h="897467">
                <a:tc>
                  <a:txBody>
                    <a:bodyPr/>
                    <a:lstStyle/>
                    <a:p>
                      <a:pPr>
                        <a:lnSpc>
                          <a:spcPct val="150000"/>
                        </a:lnSpc>
                      </a:pPr>
                      <a:r>
                        <a:rPr lang="en-US" sz="2400">
                          <a:effectLst/>
                          <a:latin typeface="Times New Roman" panose="02020603050405020304" pitchFamily="18" charset="0"/>
                          <a:cs typeface="Times New Roman" panose="02020603050405020304" pitchFamily="18" charset="0"/>
                        </a:rPr>
                        <a:t>Luận đề</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a:txBody>
                    <a:bodyPr/>
                    <a:lstStyle/>
                    <a:p>
                      <a:pPr>
                        <a:lnSpc>
                          <a:spcPct val="150000"/>
                        </a:lnSpc>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a:txBody>
                    <a:bodyPr/>
                    <a:lstStyle/>
                    <a:p>
                      <a:pPr>
                        <a:lnSpc>
                          <a:spcPct val="150000"/>
                        </a:lnSpc>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extLst>
                  <a:ext uri="{0D108BD9-81ED-4DB2-BD59-A6C34878D82A}">
                    <a16:rowId xmlns:a16="http://schemas.microsoft.com/office/drawing/2014/main" val="414772582"/>
                  </a:ext>
                </a:extLst>
              </a:tr>
              <a:tr h="948267">
                <a:tc>
                  <a:txBody>
                    <a:bodyPr/>
                    <a:lstStyle/>
                    <a:p>
                      <a:pPr>
                        <a:lnSpc>
                          <a:spcPct val="150000"/>
                        </a:lnSpc>
                      </a:pPr>
                      <a:r>
                        <a:rPr lang="en-US" sz="2400">
                          <a:effectLst/>
                          <a:latin typeface="Times New Roman" panose="02020603050405020304" pitchFamily="18" charset="0"/>
                          <a:cs typeface="Times New Roman" panose="02020603050405020304" pitchFamily="18" charset="0"/>
                        </a:rPr>
                        <a:t>Luận điểm 1</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gridSpan="2">
                  <a:txBody>
                    <a:bodyPr/>
                    <a:lstStyle/>
                    <a:p>
                      <a:pPr>
                        <a:lnSpc>
                          <a:spcPct val="150000"/>
                        </a:lnSpc>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hMerge="1">
                  <a:txBody>
                    <a:bodyPr/>
                    <a:lstStyle/>
                    <a:p>
                      <a:endParaRPr lang="en-US"/>
                    </a:p>
                  </a:txBody>
                  <a:tcPr/>
                </a:tc>
                <a:extLst>
                  <a:ext uri="{0D108BD9-81ED-4DB2-BD59-A6C34878D82A}">
                    <a16:rowId xmlns:a16="http://schemas.microsoft.com/office/drawing/2014/main" val="2417185165"/>
                  </a:ext>
                </a:extLst>
              </a:tr>
              <a:tr h="880533">
                <a:tc>
                  <a:txBody>
                    <a:bodyPr/>
                    <a:lstStyle/>
                    <a:p>
                      <a:pPr>
                        <a:lnSpc>
                          <a:spcPct val="150000"/>
                        </a:lnSpc>
                      </a:pPr>
                      <a:r>
                        <a:rPr lang="en-US" sz="2400">
                          <a:effectLst/>
                          <a:latin typeface="Times New Roman" panose="02020603050405020304" pitchFamily="18" charset="0"/>
                          <a:cs typeface="Times New Roman" panose="02020603050405020304" pitchFamily="18" charset="0"/>
                        </a:rPr>
                        <a:t>Luận điểm 2</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gridSpan="2">
                  <a:txBody>
                    <a:bodyPr/>
                    <a:lstStyle/>
                    <a:p>
                      <a:pPr>
                        <a:lnSpc>
                          <a:spcPct val="150000"/>
                        </a:lnSpc>
                      </a:pPr>
                      <a:r>
                        <a:rPr lang="en-US" sz="2400">
                          <a:effectLst/>
                          <a:latin typeface="Times New Roman" panose="02020603050405020304" pitchFamily="18" charset="0"/>
                          <a:cs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BA79"/>
                    </a:solidFill>
                  </a:tcPr>
                </a:tc>
                <a:tc hMerge="1">
                  <a:txBody>
                    <a:bodyPr/>
                    <a:lstStyle/>
                    <a:p>
                      <a:endParaRPr lang="en-US"/>
                    </a:p>
                  </a:txBody>
                  <a:tcPr/>
                </a:tc>
                <a:extLst>
                  <a:ext uri="{0D108BD9-81ED-4DB2-BD59-A6C34878D82A}">
                    <a16:rowId xmlns:a16="http://schemas.microsoft.com/office/drawing/2014/main" val="1054663543"/>
                  </a:ext>
                </a:extLst>
              </a:tr>
            </a:tbl>
          </a:graphicData>
        </a:graphic>
      </p:graphicFrame>
    </p:spTree>
    <p:extLst>
      <p:ext uri="{BB962C8B-B14F-4D97-AF65-F5344CB8AC3E}">
        <p14:creationId xmlns:p14="http://schemas.microsoft.com/office/powerpoint/2010/main" val="2038030396"/>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80463" y="590152"/>
            <a:ext cx="6433972" cy="845682"/>
            <a:chOff x="214108" y="143430"/>
            <a:chExt cx="6433972"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5404043" cy="58477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1. X</a:t>
              </a:r>
              <a:r>
                <a:rPr lang="en-US" altLang="zh-CN" sz="32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ác định luận đề, luận điểm</a:t>
              </a:r>
              <a:endParaRPr kumimoji="0" lang="zh-CN" altLang="en-US" sz="32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grpSp>
        <p:nvGrpSpPr>
          <p:cNvPr id="2" name="组合 1">
            <a:extLst>
              <a:ext uri="{FF2B5EF4-FFF2-40B4-BE49-F238E27FC236}">
                <a16:creationId xmlns:a16="http://schemas.microsoft.com/office/drawing/2014/main" id="{086DF912-B781-AACD-519F-E80C7955FD25}"/>
              </a:ext>
            </a:extLst>
          </p:cNvPr>
          <p:cNvGrpSpPr/>
          <p:nvPr/>
        </p:nvGrpSpPr>
        <p:grpSpPr>
          <a:xfrm>
            <a:off x="1720427" y="1123449"/>
            <a:ext cx="4553020" cy="4611101"/>
            <a:chOff x="564243" y="622300"/>
            <a:chExt cx="5905500" cy="5905500"/>
          </a:xfrm>
        </p:grpSpPr>
        <p:pic>
          <p:nvPicPr>
            <p:cNvPr id="3" name="图片 5">
              <a:extLst>
                <a:ext uri="{FF2B5EF4-FFF2-40B4-BE49-F238E27FC236}">
                  <a16:creationId xmlns:a16="http://schemas.microsoft.com/office/drawing/2014/main" id="{C30D0485-D64B-4E02-76A6-45F3FD84F01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4243" y="622300"/>
              <a:ext cx="5905500" cy="5905500"/>
            </a:xfrm>
            <a:prstGeom prst="rect">
              <a:avLst/>
            </a:prstGeom>
          </p:spPr>
        </p:pic>
        <p:sp>
          <p:nvSpPr>
            <p:cNvPr id="4" name="文本框 8">
              <a:extLst>
                <a:ext uri="{FF2B5EF4-FFF2-40B4-BE49-F238E27FC236}">
                  <a16:creationId xmlns:a16="http://schemas.microsoft.com/office/drawing/2014/main" id="{AD63CBBC-DA12-13B4-FC42-50AED8C77875}"/>
                </a:ext>
              </a:extLst>
            </p:cNvPr>
            <p:cNvSpPr txBox="1"/>
            <p:nvPr/>
          </p:nvSpPr>
          <p:spPr>
            <a:xfrm>
              <a:off x="1284108" y="2595663"/>
              <a:ext cx="4051897" cy="2010285"/>
            </a:xfrm>
            <a:prstGeom prst="rect">
              <a:avLst/>
            </a:prstGeom>
            <a:noFill/>
          </p:spPr>
          <p:txBody>
            <a:bodyPr wrap="square" rtlCol="0">
              <a:spAutoFit/>
            </a:bodyPr>
            <a:lstStyle/>
            <a:p>
              <a:pPr algn="ctr"/>
              <a:r>
                <a:rPr lang="en-US" sz="3200">
                  <a:effectLst/>
                  <a:latin typeface="Times New Roman" panose="02020603050405020304" pitchFamily="18" charset="0"/>
                  <a:ea typeface="Times New Roman" panose="02020603050405020304" pitchFamily="18" charset="0"/>
                </a:rPr>
                <a:t>Luận đề: “Hiền tài là nguyên khí của quốc gia”.</a:t>
              </a:r>
              <a:endParaRPr lang="en-US" sz="4000" kern="100">
                <a:effectLst/>
                <a:latin typeface="Times New Roman" panose="02020603050405020304" pitchFamily="18" charset="0"/>
                <a:ea typeface="SimSun" panose="02010600030101010101" pitchFamily="2" charset="-122"/>
              </a:endParaRPr>
            </a:p>
          </p:txBody>
        </p:sp>
      </p:grpSp>
      <p:pic>
        <p:nvPicPr>
          <p:cNvPr id="5" name="图片 7">
            <a:extLst>
              <a:ext uri="{FF2B5EF4-FFF2-40B4-BE49-F238E27FC236}">
                <a16:creationId xmlns:a16="http://schemas.microsoft.com/office/drawing/2014/main" id="{65EA9A18-CC19-6BC2-5F9B-2DA7959D571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954359" y="1414726"/>
            <a:ext cx="5041046" cy="5041046"/>
          </a:xfrm>
          <a:prstGeom prst="rect">
            <a:avLst/>
          </a:prstGeom>
        </p:spPr>
      </p:pic>
    </p:spTree>
    <p:extLst>
      <p:ext uri="{BB962C8B-B14F-4D97-AF65-F5344CB8AC3E}">
        <p14:creationId xmlns:p14="http://schemas.microsoft.com/office/powerpoint/2010/main" val="1072079725"/>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Oval 22"/>
          <p:cNvSpPr>
            <a:spLocks noChangeArrowheads="1"/>
          </p:cNvSpPr>
          <p:nvPr/>
        </p:nvSpPr>
        <p:spPr bwMode="auto">
          <a:xfrm>
            <a:off x="4013916" y="1938628"/>
            <a:ext cx="1302980" cy="1302141"/>
          </a:xfrm>
          <a:prstGeom prst="ellipse">
            <a:avLst/>
          </a:prstGeom>
          <a:solidFill>
            <a:schemeClr val="accent1">
              <a:lumMod val="100000"/>
            </a:schemeClr>
          </a:solidFill>
          <a:ln>
            <a:noFill/>
          </a:ln>
        </p:spPr>
        <p:txBody>
          <a:bodyPr vert="horz" wrap="square" lIns="75491" tIns="37747" rIns="75491" bIns="37747" numCol="1" anchor="ctr" anchorCtr="0" compatLnSpc="1">
            <a:prstTxWarp prst="textNoShape">
              <a:avLst/>
            </a:prstTxWarp>
          </a:bodyPr>
          <a:lstStyle/>
          <a:p>
            <a:pPr algn="ctr"/>
            <a:r>
              <a:rPr lang="en-US" altLang="zh-CN" sz="2000" b="1">
                <a:solidFill>
                  <a:schemeClr val="bg1"/>
                </a:solidFill>
                <a:latin typeface="Times New Roman" panose="02020603050405020304" pitchFamily="18" charset="0"/>
                <a:ea typeface="Noto Sans S Chinese DemiLight" panose="020B0400000000000000" pitchFamily="34" charset="-122"/>
                <a:cs typeface="Times New Roman" panose="02020603050405020304" pitchFamily="18" charset="0"/>
              </a:rPr>
              <a:t>Xoay quanh trả lời</a:t>
            </a:r>
            <a:endParaRPr lang="zh-CN" altLang="en-US" sz="2800" b="1" baseline="-3000" dirty="0">
              <a:solidFill>
                <a:schemeClr val="bg1"/>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68" name="Line 23"/>
          <p:cNvSpPr>
            <a:spLocks noChangeShapeType="1"/>
          </p:cNvSpPr>
          <p:nvPr/>
        </p:nvSpPr>
        <p:spPr bwMode="auto">
          <a:xfrm flipH="1">
            <a:off x="850973" y="2591347"/>
            <a:ext cx="3162941" cy="0"/>
          </a:xfrm>
          <a:prstGeom prst="line">
            <a:avLst/>
          </a:prstGeom>
          <a:noFill/>
          <a:ln w="5" cap="flat">
            <a:solidFill>
              <a:schemeClr val="accent1">
                <a:lumMod val="100000"/>
              </a:schemeClr>
            </a:solidFill>
            <a:prstDash val="dash"/>
            <a:miter lim="800000"/>
            <a:headEnd type="none" w="med" len="med"/>
            <a:tailEnd type="arrow" w="med" len="med"/>
          </a:ln>
          <a:extLst>
            <a:ext uri="{909E8E84-426E-40DD-AFC4-6F175D3DCCD1}">
              <a14:hiddenFill xmlns:a14="http://schemas.microsoft.com/office/drawing/2010/main">
                <a:noFill/>
              </a14:hiddenFill>
            </a:ext>
          </a:extLst>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69" name="Freeform 24"/>
          <p:cNvSpPr>
            <a:spLocks noEditPoints="1"/>
          </p:cNvSpPr>
          <p:nvPr/>
        </p:nvSpPr>
        <p:spPr bwMode="auto">
          <a:xfrm>
            <a:off x="3058176" y="2413335"/>
            <a:ext cx="367084" cy="365919"/>
          </a:xfrm>
          <a:custGeom>
            <a:avLst/>
            <a:gdLst>
              <a:gd name="T0" fmla="*/ 23 w 47"/>
              <a:gd name="T1" fmla="*/ 0 h 47"/>
              <a:gd name="T2" fmla="*/ 47 w 47"/>
              <a:gd name="T3" fmla="*/ 24 h 47"/>
              <a:gd name="T4" fmla="*/ 23 w 47"/>
              <a:gd name="T5" fmla="*/ 47 h 47"/>
              <a:gd name="T6" fmla="*/ 0 w 47"/>
              <a:gd name="T7" fmla="*/ 24 h 47"/>
              <a:gd name="T8" fmla="*/ 23 w 47"/>
              <a:gd name="T9" fmla="*/ 0 h 47"/>
              <a:gd name="T10" fmla="*/ 23 w 47"/>
              <a:gd name="T11" fmla="*/ 15 h 47"/>
              <a:gd name="T12" fmla="*/ 15 w 47"/>
              <a:gd name="T13" fmla="*/ 24 h 47"/>
              <a:gd name="T14" fmla="*/ 23 w 47"/>
              <a:gd name="T15" fmla="*/ 32 h 47"/>
              <a:gd name="T16" fmla="*/ 32 w 47"/>
              <a:gd name="T17" fmla="*/ 24 h 47"/>
              <a:gd name="T18" fmla="*/ 23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3" y="0"/>
                </a:moveTo>
                <a:cubicBezTo>
                  <a:pt x="36" y="0"/>
                  <a:pt x="47" y="11"/>
                  <a:pt x="47" y="24"/>
                </a:cubicBezTo>
                <a:cubicBezTo>
                  <a:pt x="47" y="37"/>
                  <a:pt x="36" y="47"/>
                  <a:pt x="23" y="47"/>
                </a:cubicBezTo>
                <a:cubicBezTo>
                  <a:pt x="10" y="47"/>
                  <a:pt x="0" y="37"/>
                  <a:pt x="0" y="24"/>
                </a:cubicBezTo>
                <a:cubicBezTo>
                  <a:pt x="0" y="11"/>
                  <a:pt x="10" y="0"/>
                  <a:pt x="23" y="0"/>
                </a:cubicBezTo>
                <a:close/>
                <a:moveTo>
                  <a:pt x="23" y="15"/>
                </a:moveTo>
                <a:cubicBezTo>
                  <a:pt x="19" y="15"/>
                  <a:pt x="15" y="19"/>
                  <a:pt x="15" y="24"/>
                </a:cubicBezTo>
                <a:cubicBezTo>
                  <a:pt x="15" y="28"/>
                  <a:pt x="19" y="32"/>
                  <a:pt x="23" y="32"/>
                </a:cubicBezTo>
                <a:cubicBezTo>
                  <a:pt x="28" y="32"/>
                  <a:pt x="32" y="28"/>
                  <a:pt x="32" y="24"/>
                </a:cubicBezTo>
                <a:cubicBezTo>
                  <a:pt x="32" y="19"/>
                  <a:pt x="28" y="15"/>
                  <a:pt x="23" y="15"/>
                </a:cubicBezTo>
                <a:close/>
              </a:path>
            </a:pathLst>
          </a:custGeom>
          <a:solidFill>
            <a:schemeClr val="accent1">
              <a:lumMod val="100000"/>
            </a:schemeClr>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0" name="Freeform 25"/>
          <p:cNvSpPr>
            <a:spLocks noEditPoints="1"/>
          </p:cNvSpPr>
          <p:nvPr/>
        </p:nvSpPr>
        <p:spPr bwMode="auto">
          <a:xfrm>
            <a:off x="2198342" y="2413335"/>
            <a:ext cx="370391" cy="365919"/>
          </a:xfrm>
          <a:custGeom>
            <a:avLst/>
            <a:gdLst>
              <a:gd name="T0" fmla="*/ 24 w 47"/>
              <a:gd name="T1" fmla="*/ 0 h 47"/>
              <a:gd name="T2" fmla="*/ 47 w 47"/>
              <a:gd name="T3" fmla="*/ 24 h 47"/>
              <a:gd name="T4" fmla="*/ 24 w 47"/>
              <a:gd name="T5" fmla="*/ 47 h 47"/>
              <a:gd name="T6" fmla="*/ 0 w 47"/>
              <a:gd name="T7" fmla="*/ 24 h 47"/>
              <a:gd name="T8" fmla="*/ 24 w 47"/>
              <a:gd name="T9" fmla="*/ 0 h 47"/>
              <a:gd name="T10" fmla="*/ 24 w 47"/>
              <a:gd name="T11" fmla="*/ 15 h 47"/>
              <a:gd name="T12" fmla="*/ 15 w 47"/>
              <a:gd name="T13" fmla="*/ 24 h 47"/>
              <a:gd name="T14" fmla="*/ 24 w 47"/>
              <a:gd name="T15" fmla="*/ 32 h 47"/>
              <a:gd name="T16" fmla="*/ 32 w 47"/>
              <a:gd name="T17" fmla="*/ 24 h 47"/>
              <a:gd name="T18" fmla="*/ 24 w 47"/>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37" y="0"/>
                  <a:pt x="47" y="11"/>
                  <a:pt x="47" y="24"/>
                </a:cubicBezTo>
                <a:cubicBezTo>
                  <a:pt x="47"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8" y="32"/>
                  <a:pt x="32" y="28"/>
                  <a:pt x="32" y="24"/>
                </a:cubicBezTo>
                <a:cubicBezTo>
                  <a:pt x="32" y="19"/>
                  <a:pt x="28" y="15"/>
                  <a:pt x="24" y="15"/>
                </a:cubicBezTo>
                <a:close/>
              </a:path>
            </a:pathLst>
          </a:custGeom>
          <a:solidFill>
            <a:schemeClr val="accent2"/>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1" name="Freeform 26"/>
          <p:cNvSpPr>
            <a:spLocks noEditPoints="1"/>
          </p:cNvSpPr>
          <p:nvPr/>
        </p:nvSpPr>
        <p:spPr bwMode="auto">
          <a:xfrm>
            <a:off x="1341815" y="2413335"/>
            <a:ext cx="373697" cy="365919"/>
          </a:xfrm>
          <a:custGeom>
            <a:avLst/>
            <a:gdLst>
              <a:gd name="T0" fmla="*/ 24 w 48"/>
              <a:gd name="T1" fmla="*/ 0 h 47"/>
              <a:gd name="T2" fmla="*/ 48 w 48"/>
              <a:gd name="T3" fmla="*/ 24 h 47"/>
              <a:gd name="T4" fmla="*/ 24 w 48"/>
              <a:gd name="T5" fmla="*/ 47 h 47"/>
              <a:gd name="T6" fmla="*/ 0 w 48"/>
              <a:gd name="T7" fmla="*/ 24 h 47"/>
              <a:gd name="T8" fmla="*/ 24 w 48"/>
              <a:gd name="T9" fmla="*/ 0 h 47"/>
              <a:gd name="T10" fmla="*/ 24 w 48"/>
              <a:gd name="T11" fmla="*/ 15 h 47"/>
              <a:gd name="T12" fmla="*/ 15 w 48"/>
              <a:gd name="T13" fmla="*/ 24 h 47"/>
              <a:gd name="T14" fmla="*/ 24 w 48"/>
              <a:gd name="T15" fmla="*/ 32 h 47"/>
              <a:gd name="T16" fmla="*/ 32 w 48"/>
              <a:gd name="T17" fmla="*/ 24 h 47"/>
              <a:gd name="T18" fmla="*/ 24 w 48"/>
              <a:gd name="T1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4" y="0"/>
                </a:moveTo>
                <a:cubicBezTo>
                  <a:pt x="37" y="0"/>
                  <a:pt x="48" y="11"/>
                  <a:pt x="48" y="24"/>
                </a:cubicBezTo>
                <a:cubicBezTo>
                  <a:pt x="48" y="37"/>
                  <a:pt x="37" y="47"/>
                  <a:pt x="24" y="47"/>
                </a:cubicBezTo>
                <a:cubicBezTo>
                  <a:pt x="11" y="47"/>
                  <a:pt x="0" y="37"/>
                  <a:pt x="0" y="24"/>
                </a:cubicBezTo>
                <a:cubicBezTo>
                  <a:pt x="0" y="11"/>
                  <a:pt x="11" y="0"/>
                  <a:pt x="24" y="0"/>
                </a:cubicBezTo>
                <a:close/>
                <a:moveTo>
                  <a:pt x="24" y="15"/>
                </a:moveTo>
                <a:cubicBezTo>
                  <a:pt x="19" y="15"/>
                  <a:pt x="15" y="19"/>
                  <a:pt x="15" y="24"/>
                </a:cubicBezTo>
                <a:cubicBezTo>
                  <a:pt x="15" y="28"/>
                  <a:pt x="19" y="32"/>
                  <a:pt x="24" y="32"/>
                </a:cubicBezTo>
                <a:cubicBezTo>
                  <a:pt x="29" y="32"/>
                  <a:pt x="32" y="28"/>
                  <a:pt x="32" y="24"/>
                </a:cubicBezTo>
                <a:cubicBezTo>
                  <a:pt x="32" y="19"/>
                  <a:pt x="29" y="15"/>
                  <a:pt x="24" y="15"/>
                </a:cubicBezTo>
                <a:close/>
              </a:path>
            </a:pathLst>
          </a:custGeom>
          <a:solidFill>
            <a:schemeClr val="accent1">
              <a:lumMod val="100000"/>
            </a:schemeClr>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2" name="Freeform 27"/>
          <p:cNvSpPr>
            <a:spLocks/>
          </p:cNvSpPr>
          <p:nvPr/>
        </p:nvSpPr>
        <p:spPr bwMode="auto">
          <a:xfrm>
            <a:off x="3167306" y="2693541"/>
            <a:ext cx="1742819" cy="1480155"/>
          </a:xfrm>
          <a:custGeom>
            <a:avLst/>
            <a:gdLst>
              <a:gd name="T0" fmla="*/ 172 w 223"/>
              <a:gd name="T1" fmla="*/ 172 h 190"/>
              <a:gd name="T2" fmla="*/ 50 w 223"/>
              <a:gd name="T3" fmla="*/ 122 h 190"/>
              <a:gd name="T4" fmla="*/ 0 w 223"/>
              <a:gd name="T5" fmla="*/ 0 h 190"/>
              <a:gd name="T6" fmla="*/ 22 w 223"/>
              <a:gd name="T7" fmla="*/ 0 h 190"/>
              <a:gd name="T8" fmla="*/ 66 w 223"/>
              <a:gd name="T9" fmla="*/ 106 h 190"/>
              <a:gd name="T10" fmla="*/ 172 w 223"/>
              <a:gd name="T11" fmla="*/ 150 h 190"/>
              <a:gd name="T12" fmla="*/ 172 w 223"/>
              <a:gd name="T13" fmla="*/ 132 h 190"/>
              <a:gd name="T14" fmla="*/ 223 w 223"/>
              <a:gd name="T15" fmla="*/ 163 h 190"/>
              <a:gd name="T16" fmla="*/ 172 w 223"/>
              <a:gd name="T17" fmla="*/ 190 h 190"/>
              <a:gd name="T18" fmla="*/ 172 w 223"/>
              <a:gd name="T19" fmla="*/ 17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90">
                <a:moveTo>
                  <a:pt x="172" y="172"/>
                </a:moveTo>
                <a:cubicBezTo>
                  <a:pt x="124" y="172"/>
                  <a:pt x="81" y="153"/>
                  <a:pt x="50" y="122"/>
                </a:cubicBezTo>
                <a:cubicBezTo>
                  <a:pt x="19" y="91"/>
                  <a:pt x="0" y="48"/>
                  <a:pt x="0" y="0"/>
                </a:cubicBezTo>
                <a:cubicBezTo>
                  <a:pt x="22" y="0"/>
                  <a:pt x="22" y="0"/>
                  <a:pt x="22" y="0"/>
                </a:cubicBezTo>
                <a:cubicBezTo>
                  <a:pt x="22" y="41"/>
                  <a:pt x="39" y="79"/>
                  <a:pt x="66" y="106"/>
                </a:cubicBezTo>
                <a:cubicBezTo>
                  <a:pt x="93" y="133"/>
                  <a:pt x="131" y="150"/>
                  <a:pt x="172" y="150"/>
                </a:cubicBezTo>
                <a:cubicBezTo>
                  <a:pt x="172" y="132"/>
                  <a:pt x="172" y="132"/>
                  <a:pt x="172" y="132"/>
                </a:cubicBezTo>
                <a:cubicBezTo>
                  <a:pt x="223" y="163"/>
                  <a:pt x="223" y="163"/>
                  <a:pt x="223" y="163"/>
                </a:cubicBezTo>
                <a:cubicBezTo>
                  <a:pt x="172" y="190"/>
                  <a:pt x="172" y="190"/>
                  <a:pt x="172" y="190"/>
                </a:cubicBezTo>
                <a:lnTo>
                  <a:pt x="172" y="172"/>
                </a:lnTo>
                <a:close/>
              </a:path>
            </a:pathLst>
          </a:custGeom>
          <a:solidFill>
            <a:schemeClr val="accent1">
              <a:lumMod val="100000"/>
            </a:schemeClr>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3" name="Freeform 28"/>
          <p:cNvSpPr>
            <a:spLocks/>
          </p:cNvSpPr>
          <p:nvPr/>
        </p:nvSpPr>
        <p:spPr bwMode="auto">
          <a:xfrm>
            <a:off x="2284325" y="2693541"/>
            <a:ext cx="2625803" cy="2360336"/>
          </a:xfrm>
          <a:custGeom>
            <a:avLst/>
            <a:gdLst>
              <a:gd name="T0" fmla="*/ 285 w 336"/>
              <a:gd name="T1" fmla="*/ 285 h 303"/>
              <a:gd name="T2" fmla="*/ 84 w 336"/>
              <a:gd name="T3" fmla="*/ 202 h 303"/>
              <a:gd name="T4" fmla="*/ 0 w 336"/>
              <a:gd name="T5" fmla="*/ 0 h 303"/>
              <a:gd name="T6" fmla="*/ 23 w 336"/>
              <a:gd name="T7" fmla="*/ 0 h 303"/>
              <a:gd name="T8" fmla="*/ 100 w 336"/>
              <a:gd name="T9" fmla="*/ 186 h 303"/>
              <a:gd name="T10" fmla="*/ 285 w 336"/>
              <a:gd name="T11" fmla="*/ 262 h 303"/>
              <a:gd name="T12" fmla="*/ 285 w 336"/>
              <a:gd name="T13" fmla="*/ 245 h 303"/>
              <a:gd name="T14" fmla="*/ 336 w 336"/>
              <a:gd name="T15" fmla="*/ 275 h 303"/>
              <a:gd name="T16" fmla="*/ 285 w 336"/>
              <a:gd name="T17" fmla="*/ 303 h 303"/>
              <a:gd name="T18" fmla="*/ 285 w 336"/>
              <a:gd name="T19" fmla="*/ 28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03">
                <a:moveTo>
                  <a:pt x="285" y="285"/>
                </a:moveTo>
                <a:cubicBezTo>
                  <a:pt x="206" y="285"/>
                  <a:pt x="135" y="253"/>
                  <a:pt x="84" y="202"/>
                </a:cubicBezTo>
                <a:cubicBezTo>
                  <a:pt x="32" y="150"/>
                  <a:pt x="0" y="79"/>
                  <a:pt x="0" y="0"/>
                </a:cubicBezTo>
                <a:cubicBezTo>
                  <a:pt x="23" y="0"/>
                  <a:pt x="23" y="0"/>
                  <a:pt x="23" y="0"/>
                </a:cubicBezTo>
                <a:cubicBezTo>
                  <a:pt x="23" y="72"/>
                  <a:pt x="52" y="138"/>
                  <a:pt x="100" y="186"/>
                </a:cubicBezTo>
                <a:cubicBezTo>
                  <a:pt x="147" y="233"/>
                  <a:pt x="213" y="262"/>
                  <a:pt x="285" y="262"/>
                </a:cubicBezTo>
                <a:cubicBezTo>
                  <a:pt x="285" y="245"/>
                  <a:pt x="285" y="245"/>
                  <a:pt x="285" y="245"/>
                </a:cubicBezTo>
                <a:cubicBezTo>
                  <a:pt x="336" y="275"/>
                  <a:pt x="336" y="275"/>
                  <a:pt x="336" y="275"/>
                </a:cubicBezTo>
                <a:cubicBezTo>
                  <a:pt x="285" y="303"/>
                  <a:pt x="285" y="303"/>
                  <a:pt x="285" y="303"/>
                </a:cubicBezTo>
                <a:lnTo>
                  <a:pt x="285" y="285"/>
                </a:lnTo>
                <a:close/>
              </a:path>
            </a:pathLst>
          </a:custGeom>
          <a:solidFill>
            <a:schemeClr val="accent2"/>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4" name="Freeform 29"/>
          <p:cNvSpPr>
            <a:spLocks/>
          </p:cNvSpPr>
          <p:nvPr/>
        </p:nvSpPr>
        <p:spPr bwMode="auto">
          <a:xfrm>
            <a:off x="1427798" y="2693542"/>
            <a:ext cx="3482331" cy="3217441"/>
          </a:xfrm>
          <a:custGeom>
            <a:avLst/>
            <a:gdLst>
              <a:gd name="T0" fmla="*/ 395 w 446"/>
              <a:gd name="T1" fmla="*/ 395 h 413"/>
              <a:gd name="T2" fmla="*/ 116 w 446"/>
              <a:gd name="T3" fmla="*/ 279 h 413"/>
              <a:gd name="T4" fmla="*/ 0 w 446"/>
              <a:gd name="T5" fmla="*/ 0 h 413"/>
              <a:gd name="T6" fmla="*/ 23 w 446"/>
              <a:gd name="T7" fmla="*/ 0 h 413"/>
              <a:gd name="T8" fmla="*/ 132 w 446"/>
              <a:gd name="T9" fmla="*/ 263 h 413"/>
              <a:gd name="T10" fmla="*/ 395 w 446"/>
              <a:gd name="T11" fmla="*/ 373 h 413"/>
              <a:gd name="T12" fmla="*/ 395 w 446"/>
              <a:gd name="T13" fmla="*/ 355 h 413"/>
              <a:gd name="T14" fmla="*/ 446 w 446"/>
              <a:gd name="T15" fmla="*/ 385 h 413"/>
              <a:gd name="T16" fmla="*/ 395 w 446"/>
              <a:gd name="T17" fmla="*/ 413 h 413"/>
              <a:gd name="T18" fmla="*/ 395 w 446"/>
              <a:gd name="T19" fmla="*/ 395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413">
                <a:moveTo>
                  <a:pt x="395" y="395"/>
                </a:moveTo>
                <a:cubicBezTo>
                  <a:pt x="286" y="395"/>
                  <a:pt x="187" y="351"/>
                  <a:pt x="116" y="279"/>
                </a:cubicBezTo>
                <a:cubicBezTo>
                  <a:pt x="44" y="208"/>
                  <a:pt x="0" y="109"/>
                  <a:pt x="0" y="0"/>
                </a:cubicBezTo>
                <a:cubicBezTo>
                  <a:pt x="23" y="0"/>
                  <a:pt x="23" y="0"/>
                  <a:pt x="23" y="0"/>
                </a:cubicBezTo>
                <a:cubicBezTo>
                  <a:pt x="23" y="103"/>
                  <a:pt x="64" y="196"/>
                  <a:pt x="132" y="263"/>
                </a:cubicBezTo>
                <a:cubicBezTo>
                  <a:pt x="199" y="331"/>
                  <a:pt x="292" y="372"/>
                  <a:pt x="395" y="373"/>
                </a:cubicBezTo>
                <a:cubicBezTo>
                  <a:pt x="395" y="355"/>
                  <a:pt x="395" y="355"/>
                  <a:pt x="395" y="355"/>
                </a:cubicBezTo>
                <a:cubicBezTo>
                  <a:pt x="446" y="385"/>
                  <a:pt x="446" y="385"/>
                  <a:pt x="446" y="385"/>
                </a:cubicBezTo>
                <a:cubicBezTo>
                  <a:pt x="395" y="413"/>
                  <a:pt x="395" y="413"/>
                  <a:pt x="395" y="413"/>
                </a:cubicBezTo>
                <a:lnTo>
                  <a:pt x="395" y="395"/>
                </a:lnTo>
                <a:close/>
              </a:path>
            </a:pathLst>
          </a:custGeom>
          <a:solidFill>
            <a:schemeClr val="accent1">
              <a:lumMod val="100000"/>
            </a:schemeClr>
          </a:solidFill>
          <a:ln>
            <a:noFill/>
          </a:ln>
        </p:spPr>
        <p:txBody>
          <a:bodyPr vert="horz" wrap="square" lIns="75491" tIns="37747" rIns="75491" bIns="37747" numCol="1" anchor="t" anchorCtr="0" compatLnSpc="1">
            <a:prstTxWarp prst="textNoShape">
              <a:avLst/>
            </a:prstTxWarp>
          </a:bodyPr>
          <a:lstStyle/>
          <a:p>
            <a:endParaRPr lang="zh-CN" altLang="en-US" sz="2400">
              <a:solidFill>
                <a:schemeClr val="tx1">
                  <a:lumMod val="75000"/>
                  <a:lumOff val="25000"/>
                </a:schemeClr>
              </a:solidFill>
              <a:latin typeface="Noto Sans S Chinese DemiLight" panose="020B0400000000000000" pitchFamily="34" charset="-122"/>
              <a:ea typeface="Noto Sans S Chinese DemiLight" panose="020B0400000000000000" pitchFamily="34" charset="-122"/>
            </a:endParaRPr>
          </a:p>
        </p:txBody>
      </p:sp>
      <p:sp>
        <p:nvSpPr>
          <p:cNvPr id="75" name="TextBox 74"/>
          <p:cNvSpPr txBox="1"/>
          <p:nvPr/>
        </p:nvSpPr>
        <p:spPr>
          <a:xfrm>
            <a:off x="4971561" y="3537918"/>
            <a:ext cx="768010" cy="814895"/>
          </a:xfrm>
          <a:prstGeom prst="rect">
            <a:avLst/>
          </a:prstGeom>
          <a:noFill/>
        </p:spPr>
        <p:txBody>
          <a:bodyPr wrap="none" lIns="75491" tIns="37747" rIns="75491" bIns="37747" rtlCol="0" anchor="ctr">
            <a:spAutoFit/>
          </a:bodyPr>
          <a:lstStyle/>
          <a:p>
            <a:r>
              <a:rPr lang="en-US" altLang="zh-CN" sz="4800" b="1">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rPr>
              <a:t>01</a:t>
            </a:r>
            <a:endParaRPr lang="zh-CN" altLang="en-US" sz="4800" b="1" dirty="0">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76" name="TextBox 75"/>
          <p:cNvSpPr txBox="1"/>
          <p:nvPr/>
        </p:nvSpPr>
        <p:spPr>
          <a:xfrm>
            <a:off x="4971562" y="4400174"/>
            <a:ext cx="768010" cy="814895"/>
          </a:xfrm>
          <a:prstGeom prst="rect">
            <a:avLst/>
          </a:prstGeom>
          <a:noFill/>
        </p:spPr>
        <p:txBody>
          <a:bodyPr wrap="none" lIns="75491" tIns="37747" rIns="75491" bIns="37747" rtlCol="0" anchor="ctr">
            <a:spAutoFit/>
          </a:bodyPr>
          <a:lstStyle/>
          <a:p>
            <a:r>
              <a:rPr lang="en-US" altLang="zh-CN" sz="4800" b="1">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rPr>
              <a:t>02</a:t>
            </a:r>
            <a:endParaRPr lang="zh-CN" altLang="en-US" sz="4800" b="1" dirty="0">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77" name="TextBox 76"/>
          <p:cNvSpPr txBox="1"/>
          <p:nvPr/>
        </p:nvSpPr>
        <p:spPr>
          <a:xfrm>
            <a:off x="4971561" y="5290523"/>
            <a:ext cx="768010" cy="814895"/>
          </a:xfrm>
          <a:prstGeom prst="rect">
            <a:avLst/>
          </a:prstGeom>
          <a:noFill/>
        </p:spPr>
        <p:txBody>
          <a:bodyPr wrap="none" lIns="75491" tIns="37747" rIns="75491" bIns="37747" rtlCol="0" anchor="ctr">
            <a:spAutoFit/>
          </a:bodyPr>
          <a:lstStyle/>
          <a:p>
            <a:r>
              <a:rPr lang="en-US" altLang="zh-CN" sz="4800" b="1">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rPr>
              <a:t>03</a:t>
            </a:r>
            <a:endParaRPr lang="zh-CN" altLang="en-US" sz="4800" b="1" dirty="0">
              <a:solidFill>
                <a:schemeClr val="accent1">
                  <a:lumMod val="10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21" name="iSlíďè">
            <a:extLst>
              <a:ext uri="{FF2B5EF4-FFF2-40B4-BE49-F238E27FC236}">
                <a16:creationId xmlns:a16="http://schemas.microsoft.com/office/drawing/2014/main" id="{8BA61145-B478-4698-8A1B-2E747AF86841}"/>
              </a:ext>
            </a:extLst>
          </p:cNvPr>
          <p:cNvSpPr txBox="1"/>
          <p:nvPr/>
        </p:nvSpPr>
        <p:spPr bwMode="auto">
          <a:xfrm>
            <a:off x="5906096" y="3433618"/>
            <a:ext cx="2195830" cy="351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Ins="90000">
            <a:noAutofit/>
          </a:bodyPr>
          <a:lstStyle/>
          <a:p>
            <a:pPr lvl="0" algn="just" defTabSz="913765">
              <a:spcBef>
                <a:spcPct val="0"/>
              </a:spcBef>
              <a:defRPr/>
            </a:pPr>
            <a:r>
              <a:rPr lang="en-US" sz="2000">
                <a:latin typeface="Times New Roman" panose="02020603050405020304" pitchFamily="18" charset="0"/>
                <a:cs typeface="Times New Roman" panose="02020603050405020304" pitchFamily="18" charset="0"/>
              </a:rPr>
              <a:t>Vì sao hiền tài được xem là nguyên khí của </a:t>
            </a:r>
          </a:p>
          <a:p>
            <a:pPr lvl="0" algn="just" defTabSz="913765">
              <a:spcBef>
                <a:spcPct val="0"/>
              </a:spcBef>
              <a:defRPr/>
            </a:pPr>
            <a:r>
              <a:rPr lang="en-US" sz="2000">
                <a:latin typeface="Times New Roman" panose="02020603050405020304" pitchFamily="18" charset="0"/>
                <a:cs typeface="Times New Roman" panose="02020603050405020304" pitchFamily="18" charset="0"/>
              </a:rPr>
              <a:t>quốc gia? </a:t>
            </a:r>
            <a:endParaRPr kumimoji="0" lang="zh-CN" altLang="en-US" sz="2800" b="1" i="1" u="none" strike="noStrike" kern="1200" cap="none" spc="0" normalizeH="0" baseline="0" noProof="0" dirty="0">
              <a:ln>
                <a:noFill/>
              </a:ln>
              <a:solidFill>
                <a:schemeClr val="bg2">
                  <a:lumMod val="10000"/>
                </a:schemeClr>
              </a:solidFill>
              <a:effectLst/>
              <a:uLnTx/>
              <a:uFillTx/>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19" name="išľíďè">
            <a:extLst>
              <a:ext uri="{FF2B5EF4-FFF2-40B4-BE49-F238E27FC236}">
                <a16:creationId xmlns:a16="http://schemas.microsoft.com/office/drawing/2014/main" id="{C5015692-8AB1-413A-9965-345C287F39F3}"/>
              </a:ext>
            </a:extLst>
          </p:cNvPr>
          <p:cNvSpPr/>
          <p:nvPr/>
        </p:nvSpPr>
        <p:spPr bwMode="auto">
          <a:xfrm>
            <a:off x="5906096" y="4343237"/>
            <a:ext cx="5563067" cy="675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rIns="90000" anchor="t" anchorCtr="0">
            <a:noAutofit/>
          </a:bodyPr>
          <a:lstStyle/>
          <a:p>
            <a:pPr algn="just"/>
            <a:r>
              <a:rPr lang="en-US" sz="2000">
                <a:latin typeface="Times New Roman" panose="02020603050405020304" pitchFamily="18" charset="0"/>
                <a:cs typeface="Times New Roman" panose="02020603050405020304" pitchFamily="18" charset="0"/>
              </a:rPr>
              <a:t>Khi xem hiền tài là nguyên khí của quốc gia, </a:t>
            </a:r>
          </a:p>
          <a:p>
            <a:pPr algn="just"/>
            <a:r>
              <a:rPr lang="en-US" sz="2000">
                <a:latin typeface="Times New Roman" panose="02020603050405020304" pitchFamily="18" charset="0"/>
                <a:cs typeface="Times New Roman" panose="02020603050405020304" pitchFamily="18" charset="0"/>
              </a:rPr>
              <a:t>các đấng “thánh đế minh vương” đã làm gì? </a:t>
            </a:r>
            <a:endParaRPr lang="zh-CN" altLang="en-US" dirty="0">
              <a:solidFill>
                <a:schemeClr val="bg2">
                  <a:lumMod val="1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a:p>
            <a:pPr marL="0" marR="0" lvl="0" indent="0" algn="just" defTabSz="913765" rtl="0" eaLnBrk="1" fontAlgn="auto" latinLnBrk="0" hangingPunct="1">
              <a:lnSpc>
                <a:spcPct val="120000"/>
              </a:lnSpc>
              <a:spcBef>
                <a:spcPct val="0"/>
              </a:spcBef>
              <a:spcAft>
                <a:spcPts val="0"/>
              </a:spcAft>
              <a:buClrTx/>
              <a:buSzTx/>
              <a:buFontTx/>
              <a:buNone/>
              <a:defRPr/>
            </a:pPr>
            <a:endParaRPr kumimoji="0" lang="zh-CN" altLang="en-US" b="0" i="0" u="none" strike="noStrike" kern="1200" cap="none" spc="0" normalizeH="0" baseline="0" noProof="0" dirty="0">
              <a:ln>
                <a:noFill/>
              </a:ln>
              <a:solidFill>
                <a:schemeClr val="bg2">
                  <a:lumMod val="10000"/>
                </a:schemeClr>
              </a:solidFill>
              <a:effectLst/>
              <a:uLnTx/>
              <a:uFillTx/>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sp>
        <p:nvSpPr>
          <p:cNvPr id="26" name="išľíďè">
            <a:extLst>
              <a:ext uri="{FF2B5EF4-FFF2-40B4-BE49-F238E27FC236}">
                <a16:creationId xmlns:a16="http://schemas.microsoft.com/office/drawing/2014/main" id="{B1DE443E-1742-42E7-8CDD-4F5608AF44F6}"/>
              </a:ext>
            </a:extLst>
          </p:cNvPr>
          <p:cNvSpPr/>
          <p:nvPr/>
        </p:nvSpPr>
        <p:spPr bwMode="auto">
          <a:xfrm>
            <a:off x="5906096" y="5355417"/>
            <a:ext cx="5563067" cy="675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rIns="90000" anchor="t" anchorCtr="0">
            <a:noAutofit/>
          </a:bodyPr>
          <a:lstStyle/>
          <a:p>
            <a:pPr algn="just"/>
            <a:r>
              <a:rPr lang="en-US" sz="2000">
                <a:latin typeface="Times New Roman" panose="02020603050405020304" pitchFamily="18" charset="0"/>
                <a:cs typeface="Times New Roman" panose="02020603050405020304" pitchFamily="18" charset="0"/>
              </a:rPr>
              <a:t>Người hiền tài phải tỏ thái độ trách nhiệm </a:t>
            </a:r>
          </a:p>
          <a:p>
            <a:pPr algn="just"/>
            <a:r>
              <a:rPr lang="en-US" sz="2000">
                <a:latin typeface="Times New Roman" panose="02020603050405020304" pitchFamily="18" charset="0"/>
                <a:cs typeface="Times New Roman" panose="02020603050405020304" pitchFamily="18" charset="0"/>
              </a:rPr>
              <a:t>thế nào đối với thế nước, vận dân?</a:t>
            </a:r>
            <a:endParaRPr lang="zh-CN" altLang="en-US" dirty="0">
              <a:solidFill>
                <a:schemeClr val="bg2">
                  <a:lumMod val="10000"/>
                </a:schemeClr>
              </a:solidFill>
              <a:latin typeface="Times New Roman" panose="02020603050405020304" pitchFamily="18" charset="0"/>
              <a:ea typeface="Noto Sans S Chinese DemiLight" panose="020B0400000000000000" pitchFamily="34" charset="-122"/>
              <a:cs typeface="Times New Roman" panose="02020603050405020304" pitchFamily="18" charset="0"/>
            </a:endParaRPr>
          </a:p>
          <a:p>
            <a:pPr marL="0" marR="0" lvl="0" indent="0" algn="just" defTabSz="913765" rtl="0" eaLnBrk="1" fontAlgn="auto" latinLnBrk="0" hangingPunct="1">
              <a:lnSpc>
                <a:spcPct val="120000"/>
              </a:lnSpc>
              <a:spcBef>
                <a:spcPct val="0"/>
              </a:spcBef>
              <a:spcAft>
                <a:spcPts val="0"/>
              </a:spcAft>
              <a:buClrTx/>
              <a:buSzTx/>
              <a:buFontTx/>
              <a:buNone/>
              <a:defRPr/>
            </a:pPr>
            <a:endParaRPr kumimoji="0" lang="zh-CN" altLang="en-US" b="0" i="0" u="none" strike="noStrike" kern="1200" cap="none" spc="0" normalizeH="0" baseline="0" noProof="0" dirty="0">
              <a:ln>
                <a:noFill/>
              </a:ln>
              <a:solidFill>
                <a:schemeClr val="bg2">
                  <a:lumMod val="10000"/>
                </a:schemeClr>
              </a:solidFill>
              <a:effectLst/>
              <a:uLnTx/>
              <a:uFillTx/>
              <a:latin typeface="Times New Roman" panose="02020603050405020304" pitchFamily="18" charset="0"/>
              <a:ea typeface="Noto Sans S Chinese DemiLight" panose="020B0400000000000000" pitchFamily="34" charset="-122"/>
              <a:cs typeface="Times New Roman" panose="02020603050405020304" pitchFamily="18" charset="0"/>
            </a:endParaRPr>
          </a:p>
        </p:txBody>
      </p:sp>
      <p:grpSp>
        <p:nvGrpSpPr>
          <p:cNvPr id="22" name="组合 1">
            <a:extLst>
              <a:ext uri="{FF2B5EF4-FFF2-40B4-BE49-F238E27FC236}">
                <a16:creationId xmlns:a16="http://schemas.microsoft.com/office/drawing/2014/main" id="{7643DA80-2789-46DB-9F2F-C946C4F6A4D0}"/>
              </a:ext>
            </a:extLst>
          </p:cNvPr>
          <p:cNvGrpSpPr/>
          <p:nvPr/>
        </p:nvGrpSpPr>
        <p:grpSpPr>
          <a:xfrm>
            <a:off x="880463" y="590152"/>
            <a:ext cx="5783153" cy="845682"/>
            <a:chOff x="214108" y="143430"/>
            <a:chExt cx="5783153"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4753224"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1. X</a:t>
              </a: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ác định luận đề, luận điểm</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2" name="图片 5">
            <a:extLst>
              <a:ext uri="{FF2B5EF4-FFF2-40B4-BE49-F238E27FC236}">
                <a16:creationId xmlns:a16="http://schemas.microsoft.com/office/drawing/2014/main" id="{60E190E4-37FA-23A1-FDA9-4F14C2A4F16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485825" y="0"/>
            <a:ext cx="3828608" cy="3989379"/>
          </a:xfrm>
          <a:prstGeom prst="rect">
            <a:avLst/>
          </a:prstGeom>
        </p:spPr>
      </p:pic>
      <p:sp>
        <p:nvSpPr>
          <p:cNvPr id="3" name="矩形 2">
            <a:extLst>
              <a:ext uri="{FF2B5EF4-FFF2-40B4-BE49-F238E27FC236}">
                <a16:creationId xmlns:a16="http://schemas.microsoft.com/office/drawing/2014/main" id="{3989A9A0-6E99-27FF-75B7-C865AB3F0AEC}"/>
              </a:ext>
            </a:extLst>
          </p:cNvPr>
          <p:cNvSpPr/>
          <p:nvPr/>
        </p:nvSpPr>
        <p:spPr>
          <a:xfrm>
            <a:off x="1096764" y="1684808"/>
            <a:ext cx="2847721" cy="644030"/>
          </a:xfrm>
          <a:prstGeom prst="rect">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5" name="right-arrowheads_44810">
            <a:extLst>
              <a:ext uri="{FF2B5EF4-FFF2-40B4-BE49-F238E27FC236}">
                <a16:creationId xmlns:a16="http://schemas.microsoft.com/office/drawing/2014/main" id="{E7B085F6-325C-0894-8222-A61039B70162}"/>
              </a:ext>
            </a:extLst>
          </p:cNvPr>
          <p:cNvSpPr>
            <a:spLocks noChangeAspect="1"/>
          </p:cNvSpPr>
          <p:nvPr/>
        </p:nvSpPr>
        <p:spPr bwMode="auto">
          <a:xfrm>
            <a:off x="1194570" y="1844812"/>
            <a:ext cx="205725" cy="200961"/>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6" name="Synergistically utilize technically sound portals with frictionless chains. Dramatically customize…">
            <a:extLst>
              <a:ext uri="{FF2B5EF4-FFF2-40B4-BE49-F238E27FC236}">
                <a16:creationId xmlns:a16="http://schemas.microsoft.com/office/drawing/2014/main" id="{A67CD034-EB13-39D4-61ED-002C36871A2C}"/>
              </a:ext>
            </a:extLst>
          </p:cNvPr>
          <p:cNvSpPr txBox="1"/>
          <p:nvPr/>
        </p:nvSpPr>
        <p:spPr>
          <a:xfrm>
            <a:off x="1643046" y="1664811"/>
            <a:ext cx="2022464"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Lí</a:t>
            </a:r>
            <a:r>
              <a:rPr kumimoji="0" lang="en-US" sz="2400" b="0" i="0" u="none" strike="noStrike" kern="1200" cap="none" spc="0" normalizeH="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 do xác định luận đề</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 </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spTree>
    <p:extLst>
      <p:ext uri="{BB962C8B-B14F-4D97-AF65-F5344CB8AC3E}">
        <p14:creationId xmlns:p14="http://schemas.microsoft.com/office/powerpoint/2010/main" val="2867991928"/>
      </p:ext>
    </p:extLst>
  </p:cSld>
  <p:clrMapOvr>
    <a:masterClrMapping/>
  </p:clrMapOvr>
  <mc:AlternateContent xmlns:mc="http://schemas.openxmlformats.org/markup-compatibility/2006" xmlns:p14="http://schemas.microsoft.com/office/powerpoint/2010/main">
    <mc:Choice Requires="p14">
      <p:transition spd="slow" p14:dur="1250" advClick="0">
        <p14:switch dir="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500" fill="hold"/>
                                        <p:tgtEl>
                                          <p:spTgt spid="3"/>
                                        </p:tgtEl>
                                        <p:attrNameLst>
                                          <p:attrName>ppt_x</p:attrName>
                                        </p:attrNameLst>
                                      </p:cBhvr>
                                      <p:tavLst>
                                        <p:tav tm="0">
                                          <p:val>
                                            <p:strVal val="#ppt_x"/>
                                          </p:val>
                                        </p:tav>
                                        <p:tav tm="100000">
                                          <p:val>
                                            <p:strVal val="#ppt_x"/>
                                          </p:val>
                                        </p:tav>
                                      </p:tavLst>
                                    </p:anim>
                                    <p:anim calcmode="lin" valueType="num">
                                      <p:cBhvr additive="base">
                                        <p:cTn id="11" dur="500" fill="hold"/>
                                        <p:tgtEl>
                                          <p:spTgt spid="3"/>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67"/>
                                        </p:tgtEl>
                                        <p:attrNameLst>
                                          <p:attrName>style.visibility</p:attrName>
                                        </p:attrNameLst>
                                      </p:cBhvr>
                                      <p:to>
                                        <p:strVal val="visible"/>
                                      </p:to>
                                    </p:set>
                                    <p:anim calcmode="lin" valueType="num">
                                      <p:cBhvr>
                                        <p:cTn id="15" dur="500" fill="hold"/>
                                        <p:tgtEl>
                                          <p:spTgt spid="67"/>
                                        </p:tgtEl>
                                        <p:attrNameLst>
                                          <p:attrName>ppt_w</p:attrName>
                                        </p:attrNameLst>
                                      </p:cBhvr>
                                      <p:tavLst>
                                        <p:tav tm="0">
                                          <p:val>
                                            <p:fltVal val="0"/>
                                          </p:val>
                                        </p:tav>
                                        <p:tav tm="100000">
                                          <p:val>
                                            <p:strVal val="#ppt_w"/>
                                          </p:val>
                                        </p:tav>
                                      </p:tavLst>
                                    </p:anim>
                                    <p:anim calcmode="lin" valueType="num">
                                      <p:cBhvr>
                                        <p:cTn id="16" dur="500" fill="hold"/>
                                        <p:tgtEl>
                                          <p:spTgt spid="67"/>
                                        </p:tgtEl>
                                        <p:attrNameLst>
                                          <p:attrName>ppt_h</p:attrName>
                                        </p:attrNameLst>
                                      </p:cBhvr>
                                      <p:tavLst>
                                        <p:tav tm="0">
                                          <p:val>
                                            <p:fltVal val="0"/>
                                          </p:val>
                                        </p:tav>
                                        <p:tav tm="100000">
                                          <p:val>
                                            <p:strVal val="#ppt_h"/>
                                          </p:val>
                                        </p:tav>
                                      </p:tavLst>
                                    </p:anim>
                                    <p:animEffect transition="in" filter="fade">
                                      <p:cBhvr>
                                        <p:cTn id="17" dur="500"/>
                                        <p:tgtEl>
                                          <p:spTgt spid="67"/>
                                        </p:tgtEl>
                                      </p:cBhvr>
                                    </p:animEffect>
                                  </p:childTnLst>
                                </p:cTn>
                              </p:par>
                            </p:childTnLst>
                          </p:cTn>
                        </p:par>
                        <p:par>
                          <p:cTn id="18" fill="hold">
                            <p:stCondLst>
                              <p:cond delay="1000"/>
                            </p:stCondLst>
                            <p:childTnLst>
                              <p:par>
                                <p:cTn id="19" presetID="22" presetClass="entr" presetSubtype="2" fill="hold" grpId="0" nodeType="after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wipe(right)">
                                      <p:cBhvr>
                                        <p:cTn id="21" dur="500"/>
                                        <p:tgtEl>
                                          <p:spTgt spid="68"/>
                                        </p:tgtEl>
                                      </p:cBhvr>
                                    </p:animEffect>
                                  </p:childTnLst>
                                </p:cTn>
                              </p:par>
                            </p:childTnLst>
                          </p:cTn>
                        </p:par>
                        <p:par>
                          <p:cTn id="22" fill="hold">
                            <p:stCondLst>
                              <p:cond delay="1500"/>
                            </p:stCondLst>
                            <p:childTnLst>
                              <p:par>
                                <p:cTn id="23" presetID="49" presetClass="entr" presetSubtype="0" decel="100000" fill="hold" grpId="0" nodeType="afterEffect">
                                  <p:stCondLst>
                                    <p:cond delay="0"/>
                                  </p:stCondLst>
                                  <p:childTnLst>
                                    <p:set>
                                      <p:cBhvr>
                                        <p:cTn id="24" dur="1" fill="hold">
                                          <p:stCondLst>
                                            <p:cond delay="0"/>
                                          </p:stCondLst>
                                        </p:cTn>
                                        <p:tgtEl>
                                          <p:spTgt spid="69"/>
                                        </p:tgtEl>
                                        <p:attrNameLst>
                                          <p:attrName>style.visibility</p:attrName>
                                        </p:attrNameLst>
                                      </p:cBhvr>
                                      <p:to>
                                        <p:strVal val="visible"/>
                                      </p:to>
                                    </p:set>
                                    <p:anim calcmode="lin" valueType="num">
                                      <p:cBhvr>
                                        <p:cTn id="25" dur="500" fill="hold"/>
                                        <p:tgtEl>
                                          <p:spTgt spid="69"/>
                                        </p:tgtEl>
                                        <p:attrNameLst>
                                          <p:attrName>ppt_w</p:attrName>
                                        </p:attrNameLst>
                                      </p:cBhvr>
                                      <p:tavLst>
                                        <p:tav tm="0">
                                          <p:val>
                                            <p:fltVal val="0"/>
                                          </p:val>
                                        </p:tav>
                                        <p:tav tm="100000">
                                          <p:val>
                                            <p:strVal val="#ppt_w"/>
                                          </p:val>
                                        </p:tav>
                                      </p:tavLst>
                                    </p:anim>
                                    <p:anim calcmode="lin" valueType="num">
                                      <p:cBhvr>
                                        <p:cTn id="26" dur="500" fill="hold"/>
                                        <p:tgtEl>
                                          <p:spTgt spid="69"/>
                                        </p:tgtEl>
                                        <p:attrNameLst>
                                          <p:attrName>ppt_h</p:attrName>
                                        </p:attrNameLst>
                                      </p:cBhvr>
                                      <p:tavLst>
                                        <p:tav tm="0">
                                          <p:val>
                                            <p:fltVal val="0"/>
                                          </p:val>
                                        </p:tav>
                                        <p:tav tm="100000">
                                          <p:val>
                                            <p:strVal val="#ppt_h"/>
                                          </p:val>
                                        </p:tav>
                                      </p:tavLst>
                                    </p:anim>
                                    <p:anim calcmode="lin" valueType="num">
                                      <p:cBhvr>
                                        <p:cTn id="27" dur="500" fill="hold"/>
                                        <p:tgtEl>
                                          <p:spTgt spid="69"/>
                                        </p:tgtEl>
                                        <p:attrNameLst>
                                          <p:attrName>style.rotation</p:attrName>
                                        </p:attrNameLst>
                                      </p:cBhvr>
                                      <p:tavLst>
                                        <p:tav tm="0">
                                          <p:val>
                                            <p:fltVal val="360"/>
                                          </p:val>
                                        </p:tav>
                                        <p:tav tm="100000">
                                          <p:val>
                                            <p:fltVal val="0"/>
                                          </p:val>
                                        </p:tav>
                                      </p:tavLst>
                                    </p:anim>
                                    <p:animEffect transition="in" filter="fade">
                                      <p:cBhvr>
                                        <p:cTn id="28" dur="500"/>
                                        <p:tgtEl>
                                          <p:spTgt spid="6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70"/>
                                        </p:tgtEl>
                                        <p:attrNameLst>
                                          <p:attrName>style.visibility</p:attrName>
                                        </p:attrNameLst>
                                      </p:cBhvr>
                                      <p:to>
                                        <p:strVal val="visible"/>
                                      </p:to>
                                    </p:set>
                                    <p:anim calcmode="lin" valueType="num">
                                      <p:cBhvr>
                                        <p:cTn id="31" dur="500" fill="hold"/>
                                        <p:tgtEl>
                                          <p:spTgt spid="70"/>
                                        </p:tgtEl>
                                        <p:attrNameLst>
                                          <p:attrName>ppt_w</p:attrName>
                                        </p:attrNameLst>
                                      </p:cBhvr>
                                      <p:tavLst>
                                        <p:tav tm="0">
                                          <p:val>
                                            <p:fltVal val="0"/>
                                          </p:val>
                                        </p:tav>
                                        <p:tav tm="100000">
                                          <p:val>
                                            <p:strVal val="#ppt_w"/>
                                          </p:val>
                                        </p:tav>
                                      </p:tavLst>
                                    </p:anim>
                                    <p:anim calcmode="lin" valueType="num">
                                      <p:cBhvr>
                                        <p:cTn id="32" dur="500" fill="hold"/>
                                        <p:tgtEl>
                                          <p:spTgt spid="70"/>
                                        </p:tgtEl>
                                        <p:attrNameLst>
                                          <p:attrName>ppt_h</p:attrName>
                                        </p:attrNameLst>
                                      </p:cBhvr>
                                      <p:tavLst>
                                        <p:tav tm="0">
                                          <p:val>
                                            <p:fltVal val="0"/>
                                          </p:val>
                                        </p:tav>
                                        <p:tav tm="100000">
                                          <p:val>
                                            <p:strVal val="#ppt_h"/>
                                          </p:val>
                                        </p:tav>
                                      </p:tavLst>
                                    </p:anim>
                                    <p:anim calcmode="lin" valueType="num">
                                      <p:cBhvr>
                                        <p:cTn id="33" dur="500" fill="hold"/>
                                        <p:tgtEl>
                                          <p:spTgt spid="70"/>
                                        </p:tgtEl>
                                        <p:attrNameLst>
                                          <p:attrName>style.rotation</p:attrName>
                                        </p:attrNameLst>
                                      </p:cBhvr>
                                      <p:tavLst>
                                        <p:tav tm="0">
                                          <p:val>
                                            <p:fltVal val="360"/>
                                          </p:val>
                                        </p:tav>
                                        <p:tav tm="100000">
                                          <p:val>
                                            <p:fltVal val="0"/>
                                          </p:val>
                                        </p:tav>
                                      </p:tavLst>
                                    </p:anim>
                                    <p:animEffect transition="in" filter="fade">
                                      <p:cBhvr>
                                        <p:cTn id="34" dur="500"/>
                                        <p:tgtEl>
                                          <p:spTgt spid="70"/>
                                        </p:tgtEl>
                                      </p:cBhvr>
                                    </p:animEffect>
                                  </p:childTnLst>
                                </p:cTn>
                              </p:par>
                              <p:par>
                                <p:cTn id="35" presetID="49" presetClass="entr" presetSubtype="0" decel="100000" fill="hold" grpId="0" nodeType="withEffect">
                                  <p:stCondLst>
                                    <p:cond delay="400"/>
                                  </p:stCondLst>
                                  <p:childTnLst>
                                    <p:set>
                                      <p:cBhvr>
                                        <p:cTn id="36" dur="1" fill="hold">
                                          <p:stCondLst>
                                            <p:cond delay="0"/>
                                          </p:stCondLst>
                                        </p:cTn>
                                        <p:tgtEl>
                                          <p:spTgt spid="71"/>
                                        </p:tgtEl>
                                        <p:attrNameLst>
                                          <p:attrName>style.visibility</p:attrName>
                                        </p:attrNameLst>
                                      </p:cBhvr>
                                      <p:to>
                                        <p:strVal val="visible"/>
                                      </p:to>
                                    </p:set>
                                    <p:anim calcmode="lin" valueType="num">
                                      <p:cBhvr>
                                        <p:cTn id="37" dur="500" fill="hold"/>
                                        <p:tgtEl>
                                          <p:spTgt spid="71"/>
                                        </p:tgtEl>
                                        <p:attrNameLst>
                                          <p:attrName>ppt_w</p:attrName>
                                        </p:attrNameLst>
                                      </p:cBhvr>
                                      <p:tavLst>
                                        <p:tav tm="0">
                                          <p:val>
                                            <p:fltVal val="0"/>
                                          </p:val>
                                        </p:tav>
                                        <p:tav tm="100000">
                                          <p:val>
                                            <p:strVal val="#ppt_w"/>
                                          </p:val>
                                        </p:tav>
                                      </p:tavLst>
                                    </p:anim>
                                    <p:anim calcmode="lin" valueType="num">
                                      <p:cBhvr>
                                        <p:cTn id="38" dur="500" fill="hold"/>
                                        <p:tgtEl>
                                          <p:spTgt spid="71"/>
                                        </p:tgtEl>
                                        <p:attrNameLst>
                                          <p:attrName>ppt_h</p:attrName>
                                        </p:attrNameLst>
                                      </p:cBhvr>
                                      <p:tavLst>
                                        <p:tav tm="0">
                                          <p:val>
                                            <p:fltVal val="0"/>
                                          </p:val>
                                        </p:tav>
                                        <p:tav tm="100000">
                                          <p:val>
                                            <p:strVal val="#ppt_h"/>
                                          </p:val>
                                        </p:tav>
                                      </p:tavLst>
                                    </p:anim>
                                    <p:anim calcmode="lin" valueType="num">
                                      <p:cBhvr>
                                        <p:cTn id="39" dur="500" fill="hold"/>
                                        <p:tgtEl>
                                          <p:spTgt spid="71"/>
                                        </p:tgtEl>
                                        <p:attrNameLst>
                                          <p:attrName>style.rotation</p:attrName>
                                        </p:attrNameLst>
                                      </p:cBhvr>
                                      <p:tavLst>
                                        <p:tav tm="0">
                                          <p:val>
                                            <p:fltVal val="360"/>
                                          </p:val>
                                        </p:tav>
                                        <p:tav tm="100000">
                                          <p:val>
                                            <p:fltVal val="0"/>
                                          </p:val>
                                        </p:tav>
                                      </p:tavLst>
                                    </p:anim>
                                    <p:animEffect transition="in" filter="fade">
                                      <p:cBhvr>
                                        <p:cTn id="40" dur="500"/>
                                        <p:tgtEl>
                                          <p:spTgt spid="71"/>
                                        </p:tgtEl>
                                      </p:cBhvr>
                                    </p:animEffect>
                                  </p:childTnLst>
                                </p:cTn>
                              </p:par>
                            </p:childTnLst>
                          </p:cTn>
                        </p:par>
                        <p:par>
                          <p:cTn id="41" fill="hold">
                            <p:stCondLst>
                              <p:cond delay="2400"/>
                            </p:stCondLst>
                            <p:childTnLst>
                              <p:par>
                                <p:cTn id="42" presetID="22" presetClass="entr" presetSubtype="8" fill="hold" grpId="0" nodeType="after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wipe(left)">
                                      <p:cBhvr>
                                        <p:cTn id="44" dur="500"/>
                                        <p:tgtEl>
                                          <p:spTgt spid="72"/>
                                        </p:tgtEl>
                                      </p:cBhvr>
                                    </p:animEffect>
                                  </p:childTnLst>
                                </p:cTn>
                              </p:par>
                            </p:childTnLst>
                          </p:cTn>
                        </p:par>
                        <p:par>
                          <p:cTn id="45" fill="hold">
                            <p:stCondLst>
                              <p:cond delay="2900"/>
                            </p:stCondLst>
                            <p:childTnLst>
                              <p:par>
                                <p:cTn id="46" presetID="45" presetClass="entr" presetSubtype="0"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fade">
                                      <p:cBhvr>
                                        <p:cTn id="48" dur="500"/>
                                        <p:tgtEl>
                                          <p:spTgt spid="75"/>
                                        </p:tgtEl>
                                      </p:cBhvr>
                                    </p:animEffect>
                                    <p:anim calcmode="lin" valueType="num">
                                      <p:cBhvr>
                                        <p:cTn id="49" dur="500" fill="hold"/>
                                        <p:tgtEl>
                                          <p:spTgt spid="75"/>
                                        </p:tgtEl>
                                        <p:attrNameLst>
                                          <p:attrName>ppt_w</p:attrName>
                                        </p:attrNameLst>
                                      </p:cBhvr>
                                      <p:tavLst>
                                        <p:tav tm="0" fmla="#ppt_w*sin(2.5*pi*$)">
                                          <p:val>
                                            <p:fltVal val="0"/>
                                          </p:val>
                                        </p:tav>
                                        <p:tav tm="100000">
                                          <p:val>
                                            <p:fltVal val="1"/>
                                          </p:val>
                                        </p:tav>
                                      </p:tavLst>
                                    </p:anim>
                                    <p:anim calcmode="lin" valueType="num">
                                      <p:cBhvr>
                                        <p:cTn id="50" dur="500" fill="hold"/>
                                        <p:tgtEl>
                                          <p:spTgt spid="75"/>
                                        </p:tgtEl>
                                        <p:attrNameLst>
                                          <p:attrName>ppt_h</p:attrName>
                                        </p:attrNameLst>
                                      </p:cBhvr>
                                      <p:tavLst>
                                        <p:tav tm="0">
                                          <p:val>
                                            <p:strVal val="#ppt_h"/>
                                          </p:val>
                                        </p:tav>
                                        <p:tav tm="100000">
                                          <p:val>
                                            <p:strVal val="#ppt_h"/>
                                          </p:val>
                                        </p:tav>
                                      </p:tavLst>
                                    </p:anim>
                                  </p:childTnLst>
                                </p:cTn>
                              </p:par>
                            </p:childTnLst>
                          </p:cTn>
                        </p:par>
                        <p:par>
                          <p:cTn id="51" fill="hold">
                            <p:stCondLst>
                              <p:cond delay="3400"/>
                            </p:stCondLst>
                            <p:childTnLst>
                              <p:par>
                                <p:cTn id="52" presetID="22" presetClass="entr" presetSubtype="8" fill="hold" grpId="0" nodeType="afterEffect">
                                  <p:stCondLst>
                                    <p:cond delay="0"/>
                                  </p:stCondLst>
                                  <p:childTnLst>
                                    <p:set>
                                      <p:cBhvr>
                                        <p:cTn id="53" dur="1" fill="hold">
                                          <p:stCondLst>
                                            <p:cond delay="0"/>
                                          </p:stCondLst>
                                        </p:cTn>
                                        <p:tgtEl>
                                          <p:spTgt spid="73"/>
                                        </p:tgtEl>
                                        <p:attrNameLst>
                                          <p:attrName>style.visibility</p:attrName>
                                        </p:attrNameLst>
                                      </p:cBhvr>
                                      <p:to>
                                        <p:strVal val="visible"/>
                                      </p:to>
                                    </p:set>
                                    <p:animEffect transition="in" filter="wipe(left)">
                                      <p:cBhvr>
                                        <p:cTn id="54" dur="500"/>
                                        <p:tgtEl>
                                          <p:spTgt spid="73"/>
                                        </p:tgtEl>
                                      </p:cBhvr>
                                    </p:animEffect>
                                  </p:childTnLst>
                                </p:cTn>
                              </p:par>
                            </p:childTnLst>
                          </p:cTn>
                        </p:par>
                        <p:par>
                          <p:cTn id="55" fill="hold">
                            <p:stCondLst>
                              <p:cond delay="3900"/>
                            </p:stCondLst>
                            <p:childTnLst>
                              <p:par>
                                <p:cTn id="56" presetID="45"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500"/>
                                        <p:tgtEl>
                                          <p:spTgt spid="76"/>
                                        </p:tgtEl>
                                      </p:cBhvr>
                                    </p:animEffect>
                                    <p:anim calcmode="lin" valueType="num">
                                      <p:cBhvr>
                                        <p:cTn id="59" dur="500" fill="hold"/>
                                        <p:tgtEl>
                                          <p:spTgt spid="76"/>
                                        </p:tgtEl>
                                        <p:attrNameLst>
                                          <p:attrName>ppt_w</p:attrName>
                                        </p:attrNameLst>
                                      </p:cBhvr>
                                      <p:tavLst>
                                        <p:tav tm="0" fmla="#ppt_w*sin(2.5*pi*$)">
                                          <p:val>
                                            <p:fltVal val="0"/>
                                          </p:val>
                                        </p:tav>
                                        <p:tav tm="100000">
                                          <p:val>
                                            <p:fltVal val="1"/>
                                          </p:val>
                                        </p:tav>
                                      </p:tavLst>
                                    </p:anim>
                                    <p:anim calcmode="lin" valueType="num">
                                      <p:cBhvr>
                                        <p:cTn id="60" dur="500" fill="hold"/>
                                        <p:tgtEl>
                                          <p:spTgt spid="76"/>
                                        </p:tgtEl>
                                        <p:attrNameLst>
                                          <p:attrName>ppt_h</p:attrName>
                                        </p:attrNameLst>
                                      </p:cBhvr>
                                      <p:tavLst>
                                        <p:tav tm="0">
                                          <p:val>
                                            <p:strVal val="#ppt_h"/>
                                          </p:val>
                                        </p:tav>
                                        <p:tav tm="100000">
                                          <p:val>
                                            <p:strVal val="#ppt_h"/>
                                          </p:val>
                                        </p:tav>
                                      </p:tavLst>
                                    </p:anim>
                                  </p:childTnLst>
                                </p:cTn>
                              </p:par>
                            </p:childTnLst>
                          </p:cTn>
                        </p:par>
                        <p:par>
                          <p:cTn id="61" fill="hold">
                            <p:stCondLst>
                              <p:cond delay="4400"/>
                            </p:stCondLst>
                            <p:childTnLst>
                              <p:par>
                                <p:cTn id="62" presetID="22" presetClass="entr" presetSubtype="8" fill="hold" grpId="0" nodeType="afterEffect">
                                  <p:stCondLst>
                                    <p:cond delay="0"/>
                                  </p:stCondLst>
                                  <p:childTnLst>
                                    <p:set>
                                      <p:cBhvr>
                                        <p:cTn id="63" dur="1" fill="hold">
                                          <p:stCondLst>
                                            <p:cond delay="0"/>
                                          </p:stCondLst>
                                        </p:cTn>
                                        <p:tgtEl>
                                          <p:spTgt spid="74"/>
                                        </p:tgtEl>
                                        <p:attrNameLst>
                                          <p:attrName>style.visibility</p:attrName>
                                        </p:attrNameLst>
                                      </p:cBhvr>
                                      <p:to>
                                        <p:strVal val="visible"/>
                                      </p:to>
                                    </p:set>
                                    <p:animEffect transition="in" filter="wipe(left)">
                                      <p:cBhvr>
                                        <p:cTn id="64" dur="500"/>
                                        <p:tgtEl>
                                          <p:spTgt spid="74"/>
                                        </p:tgtEl>
                                      </p:cBhvr>
                                    </p:animEffect>
                                  </p:childTnLst>
                                </p:cTn>
                              </p:par>
                            </p:childTnLst>
                          </p:cTn>
                        </p:par>
                        <p:par>
                          <p:cTn id="65" fill="hold">
                            <p:stCondLst>
                              <p:cond delay="4900"/>
                            </p:stCondLst>
                            <p:childTnLst>
                              <p:par>
                                <p:cTn id="66" presetID="45" presetClass="entr" presetSubtype="0" fill="hold" grpId="0" nodeType="afterEffect">
                                  <p:stCondLst>
                                    <p:cond delay="0"/>
                                  </p:stCondLst>
                                  <p:childTnLst>
                                    <p:set>
                                      <p:cBhvr>
                                        <p:cTn id="67" dur="1" fill="hold">
                                          <p:stCondLst>
                                            <p:cond delay="0"/>
                                          </p:stCondLst>
                                        </p:cTn>
                                        <p:tgtEl>
                                          <p:spTgt spid="77"/>
                                        </p:tgtEl>
                                        <p:attrNameLst>
                                          <p:attrName>style.visibility</p:attrName>
                                        </p:attrNameLst>
                                      </p:cBhvr>
                                      <p:to>
                                        <p:strVal val="visible"/>
                                      </p:to>
                                    </p:set>
                                    <p:animEffect transition="in" filter="fade">
                                      <p:cBhvr>
                                        <p:cTn id="68" dur="500"/>
                                        <p:tgtEl>
                                          <p:spTgt spid="77"/>
                                        </p:tgtEl>
                                      </p:cBhvr>
                                    </p:animEffect>
                                    <p:anim calcmode="lin" valueType="num">
                                      <p:cBhvr>
                                        <p:cTn id="69" dur="500" fill="hold"/>
                                        <p:tgtEl>
                                          <p:spTgt spid="77"/>
                                        </p:tgtEl>
                                        <p:attrNameLst>
                                          <p:attrName>ppt_w</p:attrName>
                                        </p:attrNameLst>
                                      </p:cBhvr>
                                      <p:tavLst>
                                        <p:tav tm="0" fmla="#ppt_w*sin(2.5*pi*$)">
                                          <p:val>
                                            <p:fltVal val="0"/>
                                          </p:val>
                                        </p:tav>
                                        <p:tav tm="100000">
                                          <p:val>
                                            <p:fltVal val="1"/>
                                          </p:val>
                                        </p:tav>
                                      </p:tavLst>
                                    </p:anim>
                                    <p:anim calcmode="lin" valueType="num">
                                      <p:cBhvr>
                                        <p:cTn id="70" dur="500" fill="hold"/>
                                        <p:tgtEl>
                                          <p:spTgt spid="77"/>
                                        </p:tgtEl>
                                        <p:attrNameLst>
                                          <p:attrName>ppt_h</p:attrName>
                                        </p:attrNameLst>
                                      </p:cBhvr>
                                      <p:tavLst>
                                        <p:tav tm="0">
                                          <p:val>
                                            <p:strVal val="#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wipe(down)">
                                      <p:cBhvr>
                                        <p:cTn id="75" dur="500"/>
                                        <p:tgtEl>
                                          <p:spTgt spid="21"/>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down)">
                                      <p:cBhvr>
                                        <p:cTn id="80" dur="500"/>
                                        <p:tgtEl>
                                          <p:spTgt spid="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26"/>
                                        </p:tgtEl>
                                        <p:attrNameLst>
                                          <p:attrName>style.visibility</p:attrName>
                                        </p:attrNameLst>
                                      </p:cBhvr>
                                      <p:to>
                                        <p:strVal val="visible"/>
                                      </p:to>
                                    </p:set>
                                    <p:animEffect transition="in" filter="wipe(down)">
                                      <p:cBhvr>
                                        <p:cTn id="85" dur="500"/>
                                        <p:tgtEl>
                                          <p:spTgt spid="26"/>
                                        </p:tgtEl>
                                      </p:cBhvr>
                                    </p:animEffect>
                                  </p:childTnLst>
                                </p:cTn>
                              </p:par>
                            </p:childTnLst>
                          </p:cTn>
                        </p:par>
                      </p:childTnLst>
                    </p:cTn>
                  </p:par>
                  <p:par>
                    <p:cTn id="86" fill="hold">
                      <p:stCondLst>
                        <p:cond delay="indefinite"/>
                      </p:stCondLst>
                      <p:childTnLst>
                        <p:par>
                          <p:cTn id="87" fill="hold">
                            <p:stCondLst>
                              <p:cond delay="0"/>
                            </p:stCondLst>
                            <p:childTnLst>
                              <p:par>
                                <p:cTn id="88" presetID="21" presetClass="entr" presetSubtype="1" fill="hold" nodeType="clickEffect">
                                  <p:stCondLst>
                                    <p:cond delay="0"/>
                                  </p:stCondLst>
                                  <p:childTnLst>
                                    <p:set>
                                      <p:cBhvr>
                                        <p:cTn id="89" dur="1" fill="hold">
                                          <p:stCondLst>
                                            <p:cond delay="0"/>
                                          </p:stCondLst>
                                        </p:cTn>
                                        <p:tgtEl>
                                          <p:spTgt spid="2"/>
                                        </p:tgtEl>
                                        <p:attrNameLst>
                                          <p:attrName>style.visibility</p:attrName>
                                        </p:attrNameLst>
                                      </p:cBhvr>
                                      <p:to>
                                        <p:strVal val="visible"/>
                                      </p:to>
                                    </p:set>
                                    <p:animEffect transition="in" filter="wheel(1)">
                                      <p:cBhvr>
                                        <p:cTn id="9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animBg="1"/>
      <p:bldP spid="70" grpId="0" animBg="1"/>
      <p:bldP spid="71" grpId="0" animBg="1"/>
      <p:bldP spid="72" grpId="0" animBg="1"/>
      <p:bldP spid="73" grpId="0" animBg="1"/>
      <p:bldP spid="74" grpId="0" animBg="1"/>
      <p:bldP spid="75" grpId="0"/>
      <p:bldP spid="76" grpId="0"/>
      <p:bldP spid="77" grpId="0"/>
      <p:bldP spid="21" grpId="0"/>
      <p:bldP spid="19" grpId="0"/>
      <p:bldP spid="26" grpId="0"/>
      <p:bldP spid="3" grpId="0" animBg="1"/>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8003"/>
        <p:cNvGrpSpPr/>
        <p:nvPr/>
      </p:nvGrpSpPr>
      <p:grpSpPr>
        <a:xfrm>
          <a:off x="0" y="0"/>
          <a:ext cx="0" cy="0"/>
          <a:chOff x="0" y="0"/>
          <a:chExt cx="0" cy="0"/>
        </a:xfrm>
      </p:grpSpPr>
      <p:sp>
        <p:nvSpPr>
          <p:cNvPr id="28004" name="Google Shape;28004;p74"/>
          <p:cNvSpPr txBox="1">
            <a:spLocks noGrp="1"/>
          </p:cNvSpPr>
          <p:nvPr>
            <p:ph type="title"/>
          </p:nvPr>
        </p:nvSpPr>
        <p:spPr>
          <a:xfrm>
            <a:off x="1085237" y="323301"/>
            <a:ext cx="10285200" cy="763600"/>
          </a:xfrm>
          <a:prstGeom prst="rect">
            <a:avLst/>
          </a:prstGeom>
        </p:spPr>
        <p:txBody>
          <a:bodyPr spcFirstLastPara="1" wrap="square" lIns="121900" tIns="121900" rIns="121900" bIns="121900" anchor="ctr" anchorCtr="0">
            <a:noAutofit/>
          </a:bodyPr>
          <a:lstStyle/>
          <a:p>
            <a:r>
              <a:rPr lang="en" sz="4000" b="1" u="sng">
                <a:latin typeface="Times New Roman" panose="02020603050405020304" pitchFamily="18" charset="0"/>
                <a:cs typeface="Times New Roman" panose="02020603050405020304" pitchFamily="18" charset="0"/>
              </a:rPr>
              <a:t>Hệ thống luận điểm cụ thể</a:t>
            </a:r>
            <a:endParaRPr sz="4000" b="1" u="sng">
              <a:latin typeface="Times New Roman" panose="02020603050405020304" pitchFamily="18" charset="0"/>
              <a:cs typeface="Times New Roman" panose="02020603050405020304" pitchFamily="18" charset="0"/>
            </a:endParaRPr>
          </a:p>
        </p:txBody>
      </p:sp>
      <p:sp>
        <p:nvSpPr>
          <p:cNvPr id="28005" name="Google Shape;28005;p74"/>
          <p:cNvSpPr/>
          <p:nvPr/>
        </p:nvSpPr>
        <p:spPr>
          <a:xfrm>
            <a:off x="4742916" y="2395974"/>
            <a:ext cx="43" cy="1220"/>
          </a:xfrm>
          <a:custGeom>
            <a:avLst/>
            <a:gdLst/>
            <a:ahLst/>
            <a:cxnLst/>
            <a:rect l="l" t="t" r="r" b="b"/>
            <a:pathLst>
              <a:path w="1" h="29" extrusionOk="0">
                <a:moveTo>
                  <a:pt x="1" y="29"/>
                </a:moveTo>
                <a:lnTo>
                  <a:pt x="1" y="29"/>
                </a:lnTo>
                <a:cubicBezTo>
                  <a:pt x="1" y="29"/>
                  <a:pt x="1" y="0"/>
                  <a:pt x="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6" name="Google Shape;28006;p74"/>
          <p:cNvSpPr/>
          <p:nvPr/>
        </p:nvSpPr>
        <p:spPr>
          <a:xfrm>
            <a:off x="5389749" y="4009019"/>
            <a:ext cx="17" cy="17"/>
          </a:xfrm>
          <a:custGeom>
            <a:avLst/>
            <a:gdLst/>
            <a:ahLst/>
            <a:cxnLst/>
            <a:rect l="l" t="t" r="r" b="b"/>
            <a:pathLst>
              <a:path w="1" h="1" extrusionOk="0">
                <a:moveTo>
                  <a:pt x="1" y="0"/>
                </a:move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007" name="Google Shape;28007;p74"/>
          <p:cNvGrpSpPr/>
          <p:nvPr/>
        </p:nvGrpSpPr>
        <p:grpSpPr>
          <a:xfrm>
            <a:off x="4995503" y="2777008"/>
            <a:ext cx="1828473" cy="3738839"/>
            <a:chOff x="3886327" y="1804251"/>
            <a:chExt cx="1371355" cy="2804129"/>
          </a:xfrm>
        </p:grpSpPr>
        <p:sp>
          <p:nvSpPr>
            <p:cNvPr id="28008" name="Google Shape;28008;p74"/>
            <p:cNvSpPr/>
            <p:nvPr/>
          </p:nvSpPr>
          <p:spPr>
            <a:xfrm>
              <a:off x="3886327" y="1804251"/>
              <a:ext cx="1091489" cy="1286558"/>
            </a:xfrm>
            <a:custGeom>
              <a:avLst/>
              <a:gdLst/>
              <a:ahLst/>
              <a:cxnLst/>
              <a:rect l="l" t="t" r="r" b="b"/>
              <a:pathLst>
                <a:path w="81424" h="95976" extrusionOk="0">
                  <a:moveTo>
                    <a:pt x="41914" y="69857"/>
                  </a:moveTo>
                  <a:lnTo>
                    <a:pt x="40898" y="73008"/>
                  </a:lnTo>
                  <a:cubicBezTo>
                    <a:pt x="46164" y="75827"/>
                    <a:pt x="50890" y="79579"/>
                    <a:pt x="54808" y="84098"/>
                  </a:cubicBezTo>
                  <a:cubicBezTo>
                    <a:pt x="56570" y="86129"/>
                    <a:pt x="58207" y="88327"/>
                    <a:pt x="59783" y="90462"/>
                  </a:cubicBezTo>
                  <a:cubicBezTo>
                    <a:pt x="61171" y="92369"/>
                    <a:pt x="62560" y="94255"/>
                    <a:pt x="64011" y="95976"/>
                  </a:cubicBezTo>
                  <a:cubicBezTo>
                    <a:pt x="66167" y="94525"/>
                    <a:pt x="68240" y="92949"/>
                    <a:pt x="70230" y="91249"/>
                  </a:cubicBezTo>
                  <a:cubicBezTo>
                    <a:pt x="65815" y="85362"/>
                    <a:pt x="62063" y="78584"/>
                    <a:pt x="57565" y="72883"/>
                  </a:cubicBezTo>
                  <a:cubicBezTo>
                    <a:pt x="55616" y="70417"/>
                    <a:pt x="53709" y="67867"/>
                    <a:pt x="52569" y="64944"/>
                  </a:cubicBezTo>
                  <a:cubicBezTo>
                    <a:pt x="49377" y="56632"/>
                    <a:pt x="53377" y="46993"/>
                    <a:pt x="59741" y="40712"/>
                  </a:cubicBezTo>
                  <a:cubicBezTo>
                    <a:pt x="65856" y="34659"/>
                    <a:pt x="73837" y="30949"/>
                    <a:pt x="81424" y="26865"/>
                  </a:cubicBezTo>
                  <a:cubicBezTo>
                    <a:pt x="79517" y="25248"/>
                    <a:pt x="77029" y="24502"/>
                    <a:pt x="74542" y="24751"/>
                  </a:cubicBezTo>
                  <a:cubicBezTo>
                    <a:pt x="74272" y="24792"/>
                    <a:pt x="74023" y="24833"/>
                    <a:pt x="73754" y="24875"/>
                  </a:cubicBezTo>
                  <a:cubicBezTo>
                    <a:pt x="72883" y="25020"/>
                    <a:pt x="71888" y="25186"/>
                    <a:pt x="70831" y="24979"/>
                  </a:cubicBezTo>
                  <a:cubicBezTo>
                    <a:pt x="69152" y="24647"/>
                    <a:pt x="67888" y="23424"/>
                    <a:pt x="66975" y="22533"/>
                  </a:cubicBezTo>
                  <a:lnTo>
                    <a:pt x="60529" y="16376"/>
                  </a:lnTo>
                  <a:cubicBezTo>
                    <a:pt x="59700" y="15568"/>
                    <a:pt x="58539" y="14469"/>
                    <a:pt x="58166" y="12935"/>
                  </a:cubicBezTo>
                  <a:cubicBezTo>
                    <a:pt x="57606" y="10593"/>
                    <a:pt x="58995" y="8665"/>
                    <a:pt x="60425" y="7338"/>
                  </a:cubicBezTo>
                  <a:cubicBezTo>
                    <a:pt x="54890" y="6053"/>
                    <a:pt x="49584" y="3835"/>
                    <a:pt x="44775" y="788"/>
                  </a:cubicBezTo>
                  <a:cubicBezTo>
                    <a:pt x="44236" y="435"/>
                    <a:pt x="43780" y="166"/>
                    <a:pt x="43386" y="104"/>
                  </a:cubicBezTo>
                  <a:cubicBezTo>
                    <a:pt x="42640" y="0"/>
                    <a:pt x="41831" y="518"/>
                    <a:pt x="40961" y="1099"/>
                  </a:cubicBezTo>
                  <a:cubicBezTo>
                    <a:pt x="35488" y="4788"/>
                    <a:pt x="29788" y="8250"/>
                    <a:pt x="24046" y="11401"/>
                  </a:cubicBezTo>
                  <a:cubicBezTo>
                    <a:pt x="23465" y="11712"/>
                    <a:pt x="22761" y="11525"/>
                    <a:pt x="22429" y="10966"/>
                  </a:cubicBezTo>
                  <a:lnTo>
                    <a:pt x="20480" y="7711"/>
                  </a:lnTo>
                  <a:lnTo>
                    <a:pt x="17848" y="10220"/>
                  </a:lnTo>
                  <a:cubicBezTo>
                    <a:pt x="17247" y="10821"/>
                    <a:pt x="16231" y="10613"/>
                    <a:pt x="15899" y="9826"/>
                  </a:cubicBezTo>
                  <a:cubicBezTo>
                    <a:pt x="15630" y="9183"/>
                    <a:pt x="15236" y="8623"/>
                    <a:pt x="14718" y="8167"/>
                  </a:cubicBezTo>
                  <a:cubicBezTo>
                    <a:pt x="13350" y="9639"/>
                    <a:pt x="11256" y="10406"/>
                    <a:pt x="8914" y="10199"/>
                  </a:cubicBezTo>
                  <a:cubicBezTo>
                    <a:pt x="6986" y="10012"/>
                    <a:pt x="5286" y="9204"/>
                    <a:pt x="4167" y="7960"/>
                  </a:cubicBezTo>
                  <a:cubicBezTo>
                    <a:pt x="3255" y="9556"/>
                    <a:pt x="2114" y="11152"/>
                    <a:pt x="663" y="12458"/>
                  </a:cubicBezTo>
                  <a:cubicBezTo>
                    <a:pt x="456" y="12645"/>
                    <a:pt x="228" y="12769"/>
                    <a:pt x="0" y="12935"/>
                  </a:cubicBezTo>
                  <a:cubicBezTo>
                    <a:pt x="1907" y="16210"/>
                    <a:pt x="4042" y="19361"/>
                    <a:pt x="6405" y="22346"/>
                  </a:cubicBezTo>
                  <a:cubicBezTo>
                    <a:pt x="6799" y="21724"/>
                    <a:pt x="7110" y="21061"/>
                    <a:pt x="7338" y="20356"/>
                  </a:cubicBezTo>
                  <a:cubicBezTo>
                    <a:pt x="7483" y="19879"/>
                    <a:pt x="7898" y="19548"/>
                    <a:pt x="8395" y="19506"/>
                  </a:cubicBezTo>
                  <a:cubicBezTo>
                    <a:pt x="10137" y="19382"/>
                    <a:pt x="11878" y="19817"/>
                    <a:pt x="13350" y="20750"/>
                  </a:cubicBezTo>
                  <a:cubicBezTo>
                    <a:pt x="13889" y="21102"/>
                    <a:pt x="14075" y="21807"/>
                    <a:pt x="13743" y="22367"/>
                  </a:cubicBezTo>
                  <a:cubicBezTo>
                    <a:pt x="12437" y="24709"/>
                    <a:pt x="12562" y="27943"/>
                    <a:pt x="14075" y="30596"/>
                  </a:cubicBezTo>
                  <a:cubicBezTo>
                    <a:pt x="15443" y="32959"/>
                    <a:pt x="17889" y="34970"/>
                    <a:pt x="20978" y="36234"/>
                  </a:cubicBezTo>
                  <a:cubicBezTo>
                    <a:pt x="21185" y="36338"/>
                    <a:pt x="21392" y="36400"/>
                    <a:pt x="21620" y="36421"/>
                  </a:cubicBezTo>
                  <a:cubicBezTo>
                    <a:pt x="21890" y="36421"/>
                    <a:pt x="22284" y="35965"/>
                    <a:pt x="22615" y="35613"/>
                  </a:cubicBezTo>
                  <a:lnTo>
                    <a:pt x="22864" y="35322"/>
                  </a:lnTo>
                  <a:cubicBezTo>
                    <a:pt x="24564" y="33540"/>
                    <a:pt x="27197" y="32628"/>
                    <a:pt x="29933" y="32918"/>
                  </a:cubicBezTo>
                  <a:cubicBezTo>
                    <a:pt x="32669" y="33187"/>
                    <a:pt x="35053" y="34618"/>
                    <a:pt x="36338" y="36732"/>
                  </a:cubicBezTo>
                  <a:cubicBezTo>
                    <a:pt x="36566" y="37084"/>
                    <a:pt x="36587" y="37520"/>
                    <a:pt x="36400" y="37893"/>
                  </a:cubicBezTo>
                  <a:cubicBezTo>
                    <a:pt x="35737" y="39282"/>
                    <a:pt x="34846" y="40546"/>
                    <a:pt x="33747" y="41624"/>
                  </a:cubicBezTo>
                  <a:lnTo>
                    <a:pt x="39613" y="46931"/>
                  </a:lnTo>
                  <a:cubicBezTo>
                    <a:pt x="40049" y="47304"/>
                    <a:pt x="40857" y="48029"/>
                    <a:pt x="40898" y="49128"/>
                  </a:cubicBezTo>
                  <a:cubicBezTo>
                    <a:pt x="40940" y="50081"/>
                    <a:pt x="40380" y="50807"/>
                    <a:pt x="40049" y="51242"/>
                  </a:cubicBezTo>
                  <a:lnTo>
                    <a:pt x="35923" y="56487"/>
                  </a:lnTo>
                  <a:cubicBezTo>
                    <a:pt x="35613" y="56881"/>
                    <a:pt x="35074" y="57046"/>
                    <a:pt x="34597" y="56901"/>
                  </a:cubicBezTo>
                  <a:cubicBezTo>
                    <a:pt x="32254" y="56155"/>
                    <a:pt x="30036" y="55015"/>
                    <a:pt x="28088" y="53523"/>
                  </a:cubicBezTo>
                  <a:lnTo>
                    <a:pt x="25911" y="56798"/>
                  </a:lnTo>
                  <a:cubicBezTo>
                    <a:pt x="28461" y="58622"/>
                    <a:pt x="30886" y="60508"/>
                    <a:pt x="33249" y="62332"/>
                  </a:cubicBezTo>
                  <a:cubicBezTo>
                    <a:pt x="35861" y="64385"/>
                    <a:pt x="38577" y="66478"/>
                    <a:pt x="41458" y="68489"/>
                  </a:cubicBezTo>
                  <a:cubicBezTo>
                    <a:pt x="41893" y="68800"/>
                    <a:pt x="42080" y="69360"/>
                    <a:pt x="41914" y="6985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9" name="Google Shape;28009;p74"/>
            <p:cNvSpPr/>
            <p:nvPr/>
          </p:nvSpPr>
          <p:spPr>
            <a:xfrm>
              <a:off x="4363474" y="3055062"/>
              <a:ext cx="894207" cy="1553318"/>
            </a:xfrm>
            <a:custGeom>
              <a:avLst/>
              <a:gdLst/>
              <a:ahLst/>
              <a:cxnLst/>
              <a:rect l="l" t="t" r="r" b="b"/>
              <a:pathLst>
                <a:path w="66707" h="115876" extrusionOk="0">
                  <a:moveTo>
                    <a:pt x="61649" y="27259"/>
                  </a:moveTo>
                  <a:cubicBezTo>
                    <a:pt x="59555" y="20315"/>
                    <a:pt x="55990" y="12956"/>
                    <a:pt x="49253" y="10282"/>
                  </a:cubicBezTo>
                  <a:cubicBezTo>
                    <a:pt x="43946" y="8189"/>
                    <a:pt x="39821" y="4437"/>
                    <a:pt x="36235" y="1"/>
                  </a:cubicBezTo>
                  <a:cubicBezTo>
                    <a:pt x="34287" y="1659"/>
                    <a:pt x="32276" y="3214"/>
                    <a:pt x="30161" y="4644"/>
                  </a:cubicBezTo>
                  <a:cubicBezTo>
                    <a:pt x="32151" y="6758"/>
                    <a:pt x="34328" y="8582"/>
                    <a:pt x="36919" y="9888"/>
                  </a:cubicBezTo>
                  <a:cubicBezTo>
                    <a:pt x="37582" y="10220"/>
                    <a:pt x="37790" y="11070"/>
                    <a:pt x="37354" y="11671"/>
                  </a:cubicBezTo>
                  <a:cubicBezTo>
                    <a:pt x="36235" y="13226"/>
                    <a:pt x="35344" y="14925"/>
                    <a:pt x="34701" y="16750"/>
                  </a:cubicBezTo>
                  <a:cubicBezTo>
                    <a:pt x="38308" y="17164"/>
                    <a:pt x="41687" y="19465"/>
                    <a:pt x="43304" y="22699"/>
                  </a:cubicBezTo>
                  <a:cubicBezTo>
                    <a:pt x="43594" y="23300"/>
                    <a:pt x="43366" y="24005"/>
                    <a:pt x="42785" y="24316"/>
                  </a:cubicBezTo>
                  <a:cubicBezTo>
                    <a:pt x="40236" y="25642"/>
                    <a:pt x="38308" y="28379"/>
                    <a:pt x="37334" y="31799"/>
                  </a:cubicBezTo>
                  <a:cubicBezTo>
                    <a:pt x="37396" y="31944"/>
                    <a:pt x="37458" y="32110"/>
                    <a:pt x="37479" y="32255"/>
                  </a:cubicBezTo>
                  <a:cubicBezTo>
                    <a:pt x="37479" y="32628"/>
                    <a:pt x="37292" y="32980"/>
                    <a:pt x="36981" y="33209"/>
                  </a:cubicBezTo>
                  <a:cubicBezTo>
                    <a:pt x="36339" y="36567"/>
                    <a:pt x="36525" y="40070"/>
                    <a:pt x="36733" y="43490"/>
                  </a:cubicBezTo>
                  <a:lnTo>
                    <a:pt x="37914" y="63183"/>
                  </a:lnTo>
                  <a:cubicBezTo>
                    <a:pt x="37935" y="63514"/>
                    <a:pt x="37831" y="63846"/>
                    <a:pt x="37603" y="64095"/>
                  </a:cubicBezTo>
                  <a:cubicBezTo>
                    <a:pt x="37354" y="64344"/>
                    <a:pt x="37043" y="64468"/>
                    <a:pt x="36712" y="64468"/>
                  </a:cubicBezTo>
                  <a:lnTo>
                    <a:pt x="36629" y="64468"/>
                  </a:lnTo>
                  <a:cubicBezTo>
                    <a:pt x="33499" y="64489"/>
                    <a:pt x="30535" y="65898"/>
                    <a:pt x="28545" y="68324"/>
                  </a:cubicBezTo>
                  <a:cubicBezTo>
                    <a:pt x="28192" y="68759"/>
                    <a:pt x="27570" y="68883"/>
                    <a:pt x="27073" y="68634"/>
                  </a:cubicBezTo>
                  <a:cubicBezTo>
                    <a:pt x="25995" y="68116"/>
                    <a:pt x="24834" y="67722"/>
                    <a:pt x="23653" y="67494"/>
                  </a:cubicBezTo>
                  <a:cubicBezTo>
                    <a:pt x="24212" y="69733"/>
                    <a:pt x="24585" y="72013"/>
                    <a:pt x="24772" y="74335"/>
                  </a:cubicBezTo>
                  <a:cubicBezTo>
                    <a:pt x="24813" y="75019"/>
                    <a:pt x="24274" y="75599"/>
                    <a:pt x="23590" y="75620"/>
                  </a:cubicBezTo>
                  <a:lnTo>
                    <a:pt x="17185" y="75745"/>
                  </a:lnTo>
                  <a:cubicBezTo>
                    <a:pt x="18636" y="79372"/>
                    <a:pt x="20481" y="82834"/>
                    <a:pt x="22658" y="86088"/>
                  </a:cubicBezTo>
                  <a:cubicBezTo>
                    <a:pt x="23259" y="87000"/>
                    <a:pt x="22430" y="88203"/>
                    <a:pt x="21372" y="87933"/>
                  </a:cubicBezTo>
                  <a:lnTo>
                    <a:pt x="10054" y="85280"/>
                  </a:lnTo>
                  <a:cubicBezTo>
                    <a:pt x="9225" y="85073"/>
                    <a:pt x="8520" y="84927"/>
                    <a:pt x="7981" y="85114"/>
                  </a:cubicBezTo>
                  <a:cubicBezTo>
                    <a:pt x="7525" y="85280"/>
                    <a:pt x="7069" y="85736"/>
                    <a:pt x="6613" y="86171"/>
                  </a:cubicBezTo>
                  <a:lnTo>
                    <a:pt x="1" y="92784"/>
                  </a:lnTo>
                  <a:lnTo>
                    <a:pt x="2654" y="98236"/>
                  </a:lnTo>
                  <a:cubicBezTo>
                    <a:pt x="3214" y="101262"/>
                    <a:pt x="2405" y="104330"/>
                    <a:pt x="2115" y="107377"/>
                  </a:cubicBezTo>
                  <a:cubicBezTo>
                    <a:pt x="1804" y="110424"/>
                    <a:pt x="2219" y="113886"/>
                    <a:pt x="4540" y="115876"/>
                  </a:cubicBezTo>
                  <a:cubicBezTo>
                    <a:pt x="6655" y="109139"/>
                    <a:pt x="16211" y="108662"/>
                    <a:pt x="21289" y="103749"/>
                  </a:cubicBezTo>
                  <a:cubicBezTo>
                    <a:pt x="25269" y="99894"/>
                    <a:pt x="26990" y="92950"/>
                    <a:pt x="32462" y="92079"/>
                  </a:cubicBezTo>
                  <a:cubicBezTo>
                    <a:pt x="34141" y="91830"/>
                    <a:pt x="35862" y="92224"/>
                    <a:pt x="37520" y="91851"/>
                  </a:cubicBezTo>
                  <a:cubicBezTo>
                    <a:pt x="38930" y="91540"/>
                    <a:pt x="40153" y="90690"/>
                    <a:pt x="41334" y="89840"/>
                  </a:cubicBezTo>
                  <a:lnTo>
                    <a:pt x="49813" y="83808"/>
                  </a:lnTo>
                  <a:cubicBezTo>
                    <a:pt x="53647" y="81072"/>
                    <a:pt x="54497" y="80388"/>
                    <a:pt x="58519" y="77942"/>
                  </a:cubicBezTo>
                  <a:cubicBezTo>
                    <a:pt x="60136" y="76968"/>
                    <a:pt x="61794" y="75952"/>
                    <a:pt x="62830" y="74376"/>
                  </a:cubicBezTo>
                  <a:cubicBezTo>
                    <a:pt x="63742" y="73008"/>
                    <a:pt x="64074" y="71329"/>
                    <a:pt x="64344" y="69712"/>
                  </a:cubicBezTo>
                  <a:cubicBezTo>
                    <a:pt x="66707" y="55534"/>
                    <a:pt x="65795" y="41023"/>
                    <a:pt x="61649" y="2725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010" name="Google Shape;28010;p74"/>
          <p:cNvSpPr/>
          <p:nvPr/>
        </p:nvSpPr>
        <p:spPr>
          <a:xfrm>
            <a:off x="5933474" y="4906072"/>
            <a:ext cx="17" cy="17"/>
          </a:xfrm>
          <a:custGeom>
            <a:avLst/>
            <a:gdLst/>
            <a:ahLst/>
            <a:cxnLst/>
            <a:rect l="l" t="t" r="r" b="b"/>
            <a:pathLst>
              <a:path w="1" h="1" extrusionOk="0">
                <a:moveTo>
                  <a:pt x="1" y="0"/>
                </a:move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1" name="Google Shape;28011;p74"/>
          <p:cNvSpPr/>
          <p:nvPr/>
        </p:nvSpPr>
        <p:spPr>
          <a:xfrm>
            <a:off x="6379978" y="4150928"/>
            <a:ext cx="1127" cy="751"/>
          </a:xfrm>
          <a:custGeom>
            <a:avLst/>
            <a:gdLst/>
            <a:ahLst/>
            <a:cxnLst/>
            <a:rect l="l" t="t" r="r" b="b"/>
            <a:pathLst>
              <a:path w="63" h="42" extrusionOk="0">
                <a:moveTo>
                  <a:pt x="62" y="21"/>
                </a:moveTo>
                <a:lnTo>
                  <a:pt x="0" y="0"/>
                </a:lnTo>
                <a:lnTo>
                  <a:pt x="62" y="42"/>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28017" name="Google Shape;28017;p74"/>
          <p:cNvCxnSpPr>
            <a:cxnSpLocks/>
          </p:cNvCxnSpPr>
          <p:nvPr/>
        </p:nvCxnSpPr>
        <p:spPr>
          <a:xfrm rot="10800000" flipV="1">
            <a:off x="6558420" y="4514919"/>
            <a:ext cx="1922331" cy="938519"/>
          </a:xfrm>
          <a:prstGeom prst="bentConnector3">
            <a:avLst>
              <a:gd name="adj1" fmla="val 50000"/>
            </a:avLst>
          </a:prstGeom>
          <a:noFill/>
          <a:ln w="9525" cap="flat" cmpd="sng">
            <a:solidFill>
              <a:schemeClr val="dk2"/>
            </a:solidFill>
            <a:prstDash val="solid"/>
            <a:round/>
            <a:headEnd type="none" w="med" len="med"/>
            <a:tailEnd type="oval" w="med" len="med"/>
          </a:ln>
        </p:spPr>
      </p:cxnSp>
      <p:cxnSp>
        <p:nvCxnSpPr>
          <p:cNvPr id="2" name="Google Shape;28017;p74">
            <a:extLst>
              <a:ext uri="{FF2B5EF4-FFF2-40B4-BE49-F238E27FC236}">
                <a16:creationId xmlns:a16="http://schemas.microsoft.com/office/drawing/2014/main" id="{95B9274D-C07D-CABC-5B96-3C02047B563C}"/>
              </a:ext>
            </a:extLst>
          </p:cNvPr>
          <p:cNvCxnSpPr>
            <a:cxnSpLocks/>
          </p:cNvCxnSpPr>
          <p:nvPr/>
        </p:nvCxnSpPr>
        <p:spPr>
          <a:xfrm>
            <a:off x="4622349" y="2135776"/>
            <a:ext cx="1100813" cy="1044228"/>
          </a:xfrm>
          <a:prstGeom prst="bentConnector3">
            <a:avLst>
              <a:gd name="adj1" fmla="val 50000"/>
            </a:avLst>
          </a:prstGeom>
          <a:noFill/>
          <a:ln w="9525" cap="flat" cmpd="sng">
            <a:solidFill>
              <a:schemeClr val="dk2"/>
            </a:solidFill>
            <a:prstDash val="solid"/>
            <a:round/>
            <a:headEnd type="none" w="med" len="med"/>
            <a:tailEnd type="oval" w="med" len="med"/>
          </a:ln>
        </p:spPr>
      </p:cxnSp>
      <p:sp>
        <p:nvSpPr>
          <p:cNvPr id="7" name="Google Shape;26791;p46">
            <a:extLst>
              <a:ext uri="{FF2B5EF4-FFF2-40B4-BE49-F238E27FC236}">
                <a16:creationId xmlns:a16="http://schemas.microsoft.com/office/drawing/2014/main" id="{62B64EDF-1D3D-41D1-6C80-EA012D499FCC}"/>
              </a:ext>
            </a:extLst>
          </p:cNvPr>
          <p:cNvSpPr txBox="1">
            <a:spLocks/>
          </p:cNvSpPr>
          <p:nvPr/>
        </p:nvSpPr>
        <p:spPr>
          <a:xfrm>
            <a:off x="1157743" y="2674743"/>
            <a:ext cx="3471294"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just"/>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 Vai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khuyến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 + 3).</a:t>
            </a:r>
            <a:endParaRPr lang="en-US" sz="2400" dirty="0">
              <a:effectLst/>
              <a:latin typeface=".VnTime"/>
              <a:ea typeface="Times New Roman" panose="02020603050405020304" pitchFamily="18" charset="0"/>
              <a:cs typeface="Times New Roman" panose="02020603050405020304" pitchFamily="18" charset="0"/>
            </a:endParaRPr>
          </a:p>
        </p:txBody>
      </p:sp>
      <p:sp>
        <p:nvSpPr>
          <p:cNvPr id="10" name="Google Shape;26791;p46">
            <a:extLst>
              <a:ext uri="{FF2B5EF4-FFF2-40B4-BE49-F238E27FC236}">
                <a16:creationId xmlns:a16="http://schemas.microsoft.com/office/drawing/2014/main" id="{7A6CBD37-916C-D18A-27F0-DF2832DA252B}"/>
              </a:ext>
            </a:extLst>
          </p:cNvPr>
          <p:cNvSpPr txBox="1">
            <a:spLocks/>
          </p:cNvSpPr>
          <p:nvPr/>
        </p:nvSpPr>
        <p:spPr>
          <a:xfrm>
            <a:off x="7627162" y="3380730"/>
            <a:ext cx="2917306"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just"/>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4 + 5)</a:t>
            </a:r>
            <a:endParaRPr lang="en-US" sz="2400" dirty="0">
              <a:effectLst/>
              <a:latin typeface=".VnTime"/>
              <a:ea typeface="Times New Roman" panose="02020603050405020304" pitchFamily="18" charset="0"/>
              <a:cs typeface="Times New Roman" panose="02020603050405020304" pitchFamily="18" charset="0"/>
            </a:endParaRPr>
          </a:p>
        </p:txBody>
      </p:sp>
      <p:grpSp>
        <p:nvGrpSpPr>
          <p:cNvPr id="29" name="Google Shape;26810;p46">
            <a:extLst>
              <a:ext uri="{FF2B5EF4-FFF2-40B4-BE49-F238E27FC236}">
                <a16:creationId xmlns:a16="http://schemas.microsoft.com/office/drawing/2014/main" id="{A34E1DD5-C14E-C460-77E4-2D29BC3BD924}"/>
              </a:ext>
            </a:extLst>
          </p:cNvPr>
          <p:cNvGrpSpPr/>
          <p:nvPr/>
        </p:nvGrpSpPr>
        <p:grpSpPr>
          <a:xfrm>
            <a:off x="1517057" y="5480301"/>
            <a:ext cx="2111449" cy="1924721"/>
            <a:chOff x="4546400" y="4374850"/>
            <a:chExt cx="1246850" cy="1071650"/>
          </a:xfrm>
        </p:grpSpPr>
        <p:sp>
          <p:nvSpPr>
            <p:cNvPr id="30" name="Google Shape;26811;p46">
              <a:extLst>
                <a:ext uri="{FF2B5EF4-FFF2-40B4-BE49-F238E27FC236}">
                  <a16:creationId xmlns:a16="http://schemas.microsoft.com/office/drawing/2014/main" id="{8D0445C2-0334-B417-913E-58C5F8200BE4}"/>
                </a:ext>
              </a:extLst>
            </p:cNvPr>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26812;p46">
              <a:extLst>
                <a:ext uri="{FF2B5EF4-FFF2-40B4-BE49-F238E27FC236}">
                  <a16:creationId xmlns:a16="http://schemas.microsoft.com/office/drawing/2014/main" id="{51253119-4994-9E6B-9954-F404D6188BFD}"/>
                </a:ext>
              </a:extLst>
            </p:cNvPr>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26813;p46">
              <a:extLst>
                <a:ext uri="{FF2B5EF4-FFF2-40B4-BE49-F238E27FC236}">
                  <a16:creationId xmlns:a16="http://schemas.microsoft.com/office/drawing/2014/main" id="{AE8A367F-F46D-910B-20B0-76081C09CB11}"/>
                </a:ext>
              </a:extLst>
            </p:cNvPr>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26814;p46">
              <a:extLst>
                <a:ext uri="{FF2B5EF4-FFF2-40B4-BE49-F238E27FC236}">
                  <a16:creationId xmlns:a16="http://schemas.microsoft.com/office/drawing/2014/main" id="{583824D0-59BE-2172-5FF2-BBDCF03F2C74}"/>
                </a:ext>
              </a:extLst>
            </p:cNvPr>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26815;p46">
              <a:extLst>
                <a:ext uri="{FF2B5EF4-FFF2-40B4-BE49-F238E27FC236}">
                  <a16:creationId xmlns:a16="http://schemas.microsoft.com/office/drawing/2014/main" id="{58ED1AAF-E123-DF69-3571-FFAE8A541E4B}"/>
                </a:ext>
              </a:extLst>
            </p:cNvPr>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26816;p46">
              <a:extLst>
                <a:ext uri="{FF2B5EF4-FFF2-40B4-BE49-F238E27FC236}">
                  <a16:creationId xmlns:a16="http://schemas.microsoft.com/office/drawing/2014/main" id="{31B95754-8A4F-C489-34D9-386DF14FF188}"/>
                </a:ext>
              </a:extLst>
            </p:cNvPr>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26817;p46">
              <a:extLst>
                <a:ext uri="{FF2B5EF4-FFF2-40B4-BE49-F238E27FC236}">
                  <a16:creationId xmlns:a16="http://schemas.microsoft.com/office/drawing/2014/main" id="{39B28DB3-88F6-BF56-5557-6FAD40E35F17}"/>
                </a:ext>
              </a:extLst>
            </p:cNvPr>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26818;p46">
              <a:extLst>
                <a:ext uri="{FF2B5EF4-FFF2-40B4-BE49-F238E27FC236}">
                  <a16:creationId xmlns:a16="http://schemas.microsoft.com/office/drawing/2014/main" id="{1AA36679-FF9E-5B6A-EBC9-C3AD6B48F994}"/>
                </a:ext>
              </a:extLst>
            </p:cNvPr>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26819;p46">
              <a:extLst>
                <a:ext uri="{FF2B5EF4-FFF2-40B4-BE49-F238E27FC236}">
                  <a16:creationId xmlns:a16="http://schemas.microsoft.com/office/drawing/2014/main" id="{C6EE392A-CAE7-7D87-142A-F781BFD485AA}"/>
                </a:ext>
              </a:extLst>
            </p:cNvPr>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26820;p46">
              <a:extLst>
                <a:ext uri="{FF2B5EF4-FFF2-40B4-BE49-F238E27FC236}">
                  <a16:creationId xmlns:a16="http://schemas.microsoft.com/office/drawing/2014/main" id="{8E8207AB-E3DE-7057-8192-A8983A11C9A5}"/>
                </a:ext>
              </a:extLst>
            </p:cNvPr>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26821;p46">
              <a:extLst>
                <a:ext uri="{FF2B5EF4-FFF2-40B4-BE49-F238E27FC236}">
                  <a16:creationId xmlns:a16="http://schemas.microsoft.com/office/drawing/2014/main" id="{DB7A806E-F433-4941-EF12-2E9F46294D12}"/>
                </a:ext>
              </a:extLst>
            </p:cNvPr>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26822;p46">
              <a:extLst>
                <a:ext uri="{FF2B5EF4-FFF2-40B4-BE49-F238E27FC236}">
                  <a16:creationId xmlns:a16="http://schemas.microsoft.com/office/drawing/2014/main" id="{9B900096-6E14-8C58-027B-B6F052B2A230}"/>
                </a:ext>
              </a:extLst>
            </p:cNvPr>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26823;p46">
              <a:extLst>
                <a:ext uri="{FF2B5EF4-FFF2-40B4-BE49-F238E27FC236}">
                  <a16:creationId xmlns:a16="http://schemas.microsoft.com/office/drawing/2014/main" id="{636795B8-75C9-714A-45FD-61FA01427579}"/>
                </a:ext>
              </a:extLst>
            </p:cNvPr>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26824;p46">
              <a:extLst>
                <a:ext uri="{FF2B5EF4-FFF2-40B4-BE49-F238E27FC236}">
                  <a16:creationId xmlns:a16="http://schemas.microsoft.com/office/drawing/2014/main" id="{4A4FE6BA-4406-9548-8E89-CAAECF2B6773}"/>
                </a:ext>
              </a:extLst>
            </p:cNvPr>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26825;p46">
              <a:extLst>
                <a:ext uri="{FF2B5EF4-FFF2-40B4-BE49-F238E27FC236}">
                  <a16:creationId xmlns:a16="http://schemas.microsoft.com/office/drawing/2014/main" id="{B2F6BF12-5E73-E632-4712-977F8596DBCB}"/>
                </a:ext>
              </a:extLst>
            </p:cNvPr>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26826;p46">
              <a:extLst>
                <a:ext uri="{FF2B5EF4-FFF2-40B4-BE49-F238E27FC236}">
                  <a16:creationId xmlns:a16="http://schemas.microsoft.com/office/drawing/2014/main" id="{3F1621FA-D9C5-AC05-0D06-C77543F0FCD8}"/>
                </a:ext>
              </a:extLst>
            </p:cNvPr>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26827;p46">
              <a:extLst>
                <a:ext uri="{FF2B5EF4-FFF2-40B4-BE49-F238E27FC236}">
                  <a16:creationId xmlns:a16="http://schemas.microsoft.com/office/drawing/2014/main" id="{1F1A5091-F5F6-46D5-5DA9-05633D65AE42}"/>
                </a:ext>
              </a:extLst>
            </p:cNvPr>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28552;p81">
            <a:extLst>
              <a:ext uri="{FF2B5EF4-FFF2-40B4-BE49-F238E27FC236}">
                <a16:creationId xmlns:a16="http://schemas.microsoft.com/office/drawing/2014/main" id="{A1BF9974-51F5-8777-180A-AA75745A2C73}"/>
              </a:ext>
            </a:extLst>
          </p:cNvPr>
          <p:cNvGrpSpPr/>
          <p:nvPr/>
        </p:nvGrpSpPr>
        <p:grpSpPr>
          <a:xfrm>
            <a:off x="2172906" y="235876"/>
            <a:ext cx="682783" cy="767844"/>
            <a:chOff x="1463487" y="2461485"/>
            <a:chExt cx="322239" cy="423026"/>
          </a:xfrm>
        </p:grpSpPr>
        <p:sp>
          <p:nvSpPr>
            <p:cNvPr id="48" name="Google Shape;28553;p81">
              <a:extLst>
                <a:ext uri="{FF2B5EF4-FFF2-40B4-BE49-F238E27FC236}">
                  <a16:creationId xmlns:a16="http://schemas.microsoft.com/office/drawing/2014/main" id="{7B5F5CF2-1868-4A21-761F-9B6898440DF5}"/>
                </a:ext>
              </a:extLst>
            </p:cNvPr>
            <p:cNvSpPr/>
            <p:nvPr/>
          </p:nvSpPr>
          <p:spPr>
            <a:xfrm>
              <a:off x="1463487" y="2808505"/>
              <a:ext cx="322239" cy="76006"/>
            </a:xfrm>
            <a:custGeom>
              <a:avLst/>
              <a:gdLst/>
              <a:ahLst/>
              <a:cxnLst/>
              <a:rect l="l" t="t" r="r" b="b"/>
              <a:pathLst>
                <a:path w="14576" h="3438" extrusionOk="0">
                  <a:moveTo>
                    <a:pt x="1122" y="0"/>
                  </a:moveTo>
                  <a:lnTo>
                    <a:pt x="1122" y="2317"/>
                  </a:lnTo>
                  <a:lnTo>
                    <a:pt x="1" y="2317"/>
                  </a:lnTo>
                  <a:lnTo>
                    <a:pt x="1" y="3438"/>
                  </a:lnTo>
                  <a:lnTo>
                    <a:pt x="14576" y="3438"/>
                  </a:lnTo>
                  <a:lnTo>
                    <a:pt x="14576" y="2317"/>
                  </a:lnTo>
                  <a:lnTo>
                    <a:pt x="13455" y="2317"/>
                  </a:lnTo>
                  <a:lnTo>
                    <a:pt x="134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554;p81">
              <a:extLst>
                <a:ext uri="{FF2B5EF4-FFF2-40B4-BE49-F238E27FC236}">
                  <a16:creationId xmlns:a16="http://schemas.microsoft.com/office/drawing/2014/main" id="{3BDC0482-D9BE-EC60-CF09-D4EF2B1361C2}"/>
                </a:ext>
              </a:extLst>
            </p:cNvPr>
            <p:cNvSpPr/>
            <p:nvPr/>
          </p:nvSpPr>
          <p:spPr>
            <a:xfrm>
              <a:off x="1537884" y="2535837"/>
              <a:ext cx="173500" cy="74392"/>
            </a:xfrm>
            <a:custGeom>
              <a:avLst/>
              <a:gdLst/>
              <a:ahLst/>
              <a:cxnLst/>
              <a:rect l="l" t="t" r="r" b="b"/>
              <a:pathLst>
                <a:path w="7848" h="3365" extrusionOk="0">
                  <a:moveTo>
                    <a:pt x="0" y="0"/>
                  </a:moveTo>
                  <a:lnTo>
                    <a:pt x="0" y="561"/>
                  </a:lnTo>
                  <a:cubicBezTo>
                    <a:pt x="0" y="1290"/>
                    <a:pt x="470" y="1908"/>
                    <a:pt x="1121" y="2140"/>
                  </a:cubicBezTo>
                  <a:lnTo>
                    <a:pt x="1121" y="3365"/>
                  </a:lnTo>
                  <a:lnTo>
                    <a:pt x="3363" y="3365"/>
                  </a:lnTo>
                  <a:lnTo>
                    <a:pt x="3363" y="2244"/>
                  </a:lnTo>
                  <a:lnTo>
                    <a:pt x="4484" y="2244"/>
                  </a:lnTo>
                  <a:lnTo>
                    <a:pt x="4484" y="3365"/>
                  </a:lnTo>
                  <a:lnTo>
                    <a:pt x="6727" y="3365"/>
                  </a:lnTo>
                  <a:lnTo>
                    <a:pt x="6727" y="2140"/>
                  </a:lnTo>
                  <a:cubicBezTo>
                    <a:pt x="7377" y="1908"/>
                    <a:pt x="7848" y="1290"/>
                    <a:pt x="7848" y="561"/>
                  </a:cubicBezTo>
                  <a:lnTo>
                    <a:pt x="7848" y="0"/>
                  </a:lnTo>
                  <a:lnTo>
                    <a:pt x="6727" y="0"/>
                  </a:lnTo>
                  <a:lnTo>
                    <a:pt x="6727" y="561"/>
                  </a:lnTo>
                  <a:cubicBezTo>
                    <a:pt x="6727" y="871"/>
                    <a:pt x="6475" y="1121"/>
                    <a:pt x="6167" y="1121"/>
                  </a:cubicBezTo>
                  <a:lnTo>
                    <a:pt x="1681" y="1121"/>
                  </a:lnTo>
                  <a:cubicBezTo>
                    <a:pt x="1372" y="1121"/>
                    <a:pt x="1121" y="871"/>
                    <a:pt x="1121" y="561"/>
                  </a:cubicBezTo>
                  <a:lnTo>
                    <a:pt x="1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555;p81">
              <a:extLst>
                <a:ext uri="{FF2B5EF4-FFF2-40B4-BE49-F238E27FC236}">
                  <a16:creationId xmlns:a16="http://schemas.microsoft.com/office/drawing/2014/main" id="{DB91A762-8238-E25E-73C2-EB9AC1237B3E}"/>
                </a:ext>
              </a:extLst>
            </p:cNvPr>
            <p:cNvSpPr/>
            <p:nvPr/>
          </p:nvSpPr>
          <p:spPr>
            <a:xfrm>
              <a:off x="1513100" y="2610211"/>
              <a:ext cx="223065" cy="74370"/>
            </a:xfrm>
            <a:custGeom>
              <a:avLst/>
              <a:gdLst/>
              <a:ahLst/>
              <a:cxnLst/>
              <a:rect l="l" t="t" r="r" b="b"/>
              <a:pathLst>
                <a:path w="10090" h="3364" extrusionOk="0">
                  <a:moveTo>
                    <a:pt x="0" y="1"/>
                  </a:moveTo>
                  <a:lnTo>
                    <a:pt x="0" y="561"/>
                  </a:lnTo>
                  <a:cubicBezTo>
                    <a:pt x="0" y="1291"/>
                    <a:pt x="470" y="1907"/>
                    <a:pt x="1121" y="2139"/>
                  </a:cubicBezTo>
                  <a:lnTo>
                    <a:pt x="1121" y="3363"/>
                  </a:lnTo>
                  <a:lnTo>
                    <a:pt x="4484" y="3363"/>
                  </a:lnTo>
                  <a:lnTo>
                    <a:pt x="4484" y="2242"/>
                  </a:lnTo>
                  <a:lnTo>
                    <a:pt x="5605" y="2242"/>
                  </a:lnTo>
                  <a:lnTo>
                    <a:pt x="5605" y="3363"/>
                  </a:lnTo>
                  <a:lnTo>
                    <a:pt x="8969" y="3363"/>
                  </a:lnTo>
                  <a:lnTo>
                    <a:pt x="8969" y="2139"/>
                  </a:lnTo>
                  <a:cubicBezTo>
                    <a:pt x="9620" y="1907"/>
                    <a:pt x="10090" y="1291"/>
                    <a:pt x="10090" y="561"/>
                  </a:cubicBezTo>
                  <a:lnTo>
                    <a:pt x="10090" y="1"/>
                  </a:lnTo>
                  <a:lnTo>
                    <a:pt x="8969" y="1"/>
                  </a:lnTo>
                  <a:lnTo>
                    <a:pt x="8969" y="561"/>
                  </a:lnTo>
                  <a:cubicBezTo>
                    <a:pt x="8969" y="871"/>
                    <a:pt x="8718" y="1121"/>
                    <a:pt x="8408" y="1121"/>
                  </a:cubicBezTo>
                  <a:lnTo>
                    <a:pt x="1682" y="1121"/>
                  </a:lnTo>
                  <a:cubicBezTo>
                    <a:pt x="1372" y="1121"/>
                    <a:pt x="1121" y="871"/>
                    <a:pt x="1121" y="561"/>
                  </a:cubicBezTo>
                  <a:lnTo>
                    <a:pt x="1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556;p81">
              <a:extLst>
                <a:ext uri="{FF2B5EF4-FFF2-40B4-BE49-F238E27FC236}">
                  <a16:creationId xmlns:a16="http://schemas.microsoft.com/office/drawing/2014/main" id="{F559D0EB-D0F1-954A-003F-5344320AAEC3}"/>
                </a:ext>
              </a:extLst>
            </p:cNvPr>
            <p:cNvSpPr/>
            <p:nvPr/>
          </p:nvSpPr>
          <p:spPr>
            <a:xfrm>
              <a:off x="1488272" y="2684563"/>
              <a:ext cx="272674" cy="99174"/>
            </a:xfrm>
            <a:custGeom>
              <a:avLst/>
              <a:gdLst/>
              <a:ahLst/>
              <a:cxnLst/>
              <a:rect l="l" t="t" r="r" b="b"/>
              <a:pathLst>
                <a:path w="12334" h="4486" extrusionOk="0">
                  <a:moveTo>
                    <a:pt x="1" y="0"/>
                  </a:moveTo>
                  <a:lnTo>
                    <a:pt x="1" y="561"/>
                  </a:lnTo>
                  <a:cubicBezTo>
                    <a:pt x="1" y="1290"/>
                    <a:pt x="472" y="1907"/>
                    <a:pt x="1123" y="2140"/>
                  </a:cubicBezTo>
                  <a:lnTo>
                    <a:pt x="1123" y="4485"/>
                  </a:lnTo>
                  <a:lnTo>
                    <a:pt x="4488" y="4485"/>
                  </a:lnTo>
                  <a:lnTo>
                    <a:pt x="4488" y="3925"/>
                  </a:lnTo>
                  <a:cubicBezTo>
                    <a:pt x="4476" y="2988"/>
                    <a:pt x="5233" y="2224"/>
                    <a:pt x="6169" y="2224"/>
                  </a:cubicBezTo>
                  <a:cubicBezTo>
                    <a:pt x="7104" y="2224"/>
                    <a:pt x="7860" y="2988"/>
                    <a:pt x="7850" y="3925"/>
                  </a:cubicBezTo>
                  <a:lnTo>
                    <a:pt x="7850" y="4485"/>
                  </a:lnTo>
                  <a:lnTo>
                    <a:pt x="11213" y="4485"/>
                  </a:lnTo>
                  <a:lnTo>
                    <a:pt x="11213" y="2140"/>
                  </a:lnTo>
                  <a:cubicBezTo>
                    <a:pt x="11864" y="1907"/>
                    <a:pt x="12334" y="1290"/>
                    <a:pt x="12334" y="561"/>
                  </a:cubicBezTo>
                  <a:lnTo>
                    <a:pt x="12334" y="0"/>
                  </a:lnTo>
                  <a:lnTo>
                    <a:pt x="11213" y="0"/>
                  </a:lnTo>
                  <a:lnTo>
                    <a:pt x="11213" y="561"/>
                  </a:lnTo>
                  <a:cubicBezTo>
                    <a:pt x="11213" y="870"/>
                    <a:pt x="10962" y="1121"/>
                    <a:pt x="10652" y="1121"/>
                  </a:cubicBezTo>
                  <a:lnTo>
                    <a:pt x="1684" y="1121"/>
                  </a:lnTo>
                  <a:cubicBezTo>
                    <a:pt x="1374" y="1121"/>
                    <a:pt x="1123" y="870"/>
                    <a:pt x="1123" y="561"/>
                  </a:cubicBezTo>
                  <a:lnTo>
                    <a:pt x="1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557;p81">
              <a:extLst>
                <a:ext uri="{FF2B5EF4-FFF2-40B4-BE49-F238E27FC236}">
                  <a16:creationId xmlns:a16="http://schemas.microsoft.com/office/drawing/2014/main" id="{B89288CA-42F1-462B-B4E8-9FF988314E00}"/>
                </a:ext>
              </a:extLst>
            </p:cNvPr>
            <p:cNvSpPr/>
            <p:nvPr/>
          </p:nvSpPr>
          <p:spPr>
            <a:xfrm>
              <a:off x="1587475" y="2461485"/>
              <a:ext cx="74370" cy="74370"/>
            </a:xfrm>
            <a:custGeom>
              <a:avLst/>
              <a:gdLst/>
              <a:ahLst/>
              <a:cxnLst/>
              <a:rect l="l" t="t" r="r" b="b"/>
              <a:pathLst>
                <a:path w="3364" h="3364" extrusionOk="0">
                  <a:moveTo>
                    <a:pt x="1120" y="1"/>
                  </a:moveTo>
                  <a:lnTo>
                    <a:pt x="1120" y="1451"/>
                  </a:lnTo>
                  <a:lnTo>
                    <a:pt x="1" y="2571"/>
                  </a:lnTo>
                  <a:lnTo>
                    <a:pt x="1" y="3363"/>
                  </a:lnTo>
                  <a:lnTo>
                    <a:pt x="3363" y="3363"/>
                  </a:lnTo>
                  <a:lnTo>
                    <a:pt x="3363" y="2571"/>
                  </a:lnTo>
                  <a:lnTo>
                    <a:pt x="2241" y="1449"/>
                  </a:lnTo>
                  <a:lnTo>
                    <a:pt x="2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558;p81">
              <a:extLst>
                <a:ext uri="{FF2B5EF4-FFF2-40B4-BE49-F238E27FC236}">
                  <a16:creationId xmlns:a16="http://schemas.microsoft.com/office/drawing/2014/main" id="{A5B8282E-AD87-D2D6-9312-AF9120F2EDAE}"/>
                </a:ext>
              </a:extLst>
            </p:cNvPr>
            <p:cNvSpPr/>
            <p:nvPr/>
          </p:nvSpPr>
          <p:spPr>
            <a:xfrm>
              <a:off x="1612215" y="2759136"/>
              <a:ext cx="24805" cy="24606"/>
            </a:xfrm>
            <a:custGeom>
              <a:avLst/>
              <a:gdLst/>
              <a:ahLst/>
              <a:cxnLst/>
              <a:rect l="l" t="t" r="r" b="b"/>
              <a:pathLst>
                <a:path w="1122" h="1113" extrusionOk="0">
                  <a:moveTo>
                    <a:pt x="561" y="1"/>
                  </a:moveTo>
                  <a:cubicBezTo>
                    <a:pt x="256" y="1"/>
                    <a:pt x="7" y="245"/>
                    <a:pt x="1" y="552"/>
                  </a:cubicBezTo>
                  <a:lnTo>
                    <a:pt x="1" y="1112"/>
                  </a:lnTo>
                  <a:lnTo>
                    <a:pt x="1122" y="1112"/>
                  </a:lnTo>
                  <a:lnTo>
                    <a:pt x="1122" y="552"/>
                  </a:lnTo>
                  <a:cubicBezTo>
                    <a:pt x="1117" y="245"/>
                    <a:pt x="868"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18163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8007"/>
                                        </p:tgtEl>
                                        <p:attrNameLst>
                                          <p:attrName>style.visibility</p:attrName>
                                        </p:attrNameLst>
                                      </p:cBhvr>
                                      <p:to>
                                        <p:strVal val="visible"/>
                                      </p:to>
                                    </p:set>
                                    <p:anim calcmode="lin" valueType="num">
                                      <p:cBhvr additive="base">
                                        <p:cTn id="7" dur="500" fill="hold"/>
                                        <p:tgtEl>
                                          <p:spTgt spid="28007"/>
                                        </p:tgtEl>
                                        <p:attrNameLst>
                                          <p:attrName>ppt_x</p:attrName>
                                        </p:attrNameLst>
                                      </p:cBhvr>
                                      <p:tavLst>
                                        <p:tav tm="0">
                                          <p:val>
                                            <p:strVal val="#ppt_x"/>
                                          </p:val>
                                        </p:tav>
                                        <p:tav tm="100000">
                                          <p:val>
                                            <p:strVal val="#ppt_x"/>
                                          </p:val>
                                        </p:tav>
                                      </p:tavLst>
                                    </p:anim>
                                    <p:anim calcmode="lin" valueType="num">
                                      <p:cBhvr additive="base">
                                        <p:cTn id="8" dur="500" fill="hold"/>
                                        <p:tgtEl>
                                          <p:spTgt spid="2800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28017"/>
                                        </p:tgtEl>
                                        <p:attrNameLst>
                                          <p:attrName>style.visibility</p:attrName>
                                        </p:attrNameLst>
                                      </p:cBhvr>
                                      <p:to>
                                        <p:strVal val="visible"/>
                                      </p:to>
                                    </p:set>
                                    <p:animEffect transition="in" filter="barn(inVertical)">
                                      <p:cBhvr>
                                        <p:cTn id="21" dur="500"/>
                                        <p:tgtEl>
                                          <p:spTgt spid="28017"/>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008"/>
        <p:cNvGrpSpPr/>
        <p:nvPr/>
      </p:nvGrpSpPr>
      <p:grpSpPr>
        <a:xfrm>
          <a:off x="0" y="0"/>
          <a:ext cx="0" cy="0"/>
          <a:chOff x="0" y="0"/>
          <a:chExt cx="0" cy="0"/>
        </a:xfrm>
      </p:grpSpPr>
      <p:grpSp>
        <p:nvGrpSpPr>
          <p:cNvPr id="27011" name="Google Shape;27011;p51"/>
          <p:cNvGrpSpPr/>
          <p:nvPr/>
        </p:nvGrpSpPr>
        <p:grpSpPr>
          <a:xfrm>
            <a:off x="7254034" y="1747967"/>
            <a:ext cx="4550972" cy="8114293"/>
            <a:chOff x="5440525" y="1310975"/>
            <a:chExt cx="3413229" cy="6085720"/>
          </a:xfrm>
        </p:grpSpPr>
        <p:sp>
          <p:nvSpPr>
            <p:cNvPr id="27012" name="Google Shape;27012;p51"/>
            <p:cNvSpPr/>
            <p:nvPr/>
          </p:nvSpPr>
          <p:spPr>
            <a:xfrm>
              <a:off x="7557182" y="2151539"/>
              <a:ext cx="309282" cy="1309503"/>
            </a:xfrm>
            <a:custGeom>
              <a:avLst/>
              <a:gdLst/>
              <a:ahLst/>
              <a:cxnLst/>
              <a:rect l="l" t="t" r="r" b="b"/>
              <a:pathLst>
                <a:path w="7449" h="31541" fill="none" extrusionOk="0">
                  <a:moveTo>
                    <a:pt x="4966" y="31540"/>
                  </a:moveTo>
                  <a:cubicBezTo>
                    <a:pt x="7449" y="21820"/>
                    <a:pt x="1854" y="0"/>
                    <a:pt x="1854" y="0"/>
                  </a:cubicBezTo>
                  <a:cubicBezTo>
                    <a:pt x="2973" y="12029"/>
                    <a:pt x="2903" y="23043"/>
                    <a:pt x="1" y="31540"/>
                  </a:cubicBezTo>
                </a:path>
              </a:pathLst>
            </a:custGeom>
            <a:noFill/>
            <a:ln w="11375" cap="rnd" cmpd="sng">
              <a:solidFill>
                <a:srgbClr val="CF2C2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3" name="Google Shape;27013;p51"/>
            <p:cNvSpPr/>
            <p:nvPr/>
          </p:nvSpPr>
          <p:spPr>
            <a:xfrm>
              <a:off x="7062124" y="3420358"/>
              <a:ext cx="1791630" cy="3166291"/>
            </a:xfrm>
            <a:custGeom>
              <a:avLst/>
              <a:gdLst/>
              <a:ahLst/>
              <a:cxnLst/>
              <a:rect l="l" t="t" r="r" b="b"/>
              <a:pathLst>
                <a:path w="43151" h="76264" extrusionOk="0">
                  <a:moveTo>
                    <a:pt x="11925" y="0"/>
                  </a:moveTo>
                  <a:lnTo>
                    <a:pt x="11925" y="0"/>
                  </a:lnTo>
                  <a:cubicBezTo>
                    <a:pt x="7659" y="10490"/>
                    <a:pt x="1" y="37660"/>
                    <a:pt x="24792" y="56262"/>
                  </a:cubicBezTo>
                  <a:cubicBezTo>
                    <a:pt x="35842" y="64549"/>
                    <a:pt x="40877" y="71473"/>
                    <a:pt x="43150" y="76263"/>
                  </a:cubicBezTo>
                  <a:lnTo>
                    <a:pt x="43115" y="42940"/>
                  </a:lnTo>
                  <a:cubicBezTo>
                    <a:pt x="37171" y="32415"/>
                    <a:pt x="28149" y="28358"/>
                    <a:pt x="23813" y="22729"/>
                  </a:cubicBezTo>
                  <a:cubicBezTo>
                    <a:pt x="18988" y="16540"/>
                    <a:pt x="17345" y="245"/>
                    <a:pt x="17345" y="245"/>
                  </a:cubicBezTo>
                  <a:lnTo>
                    <a:pt x="11925" y="0"/>
                  </a:lnTo>
                  <a:close/>
                </a:path>
              </a:pathLst>
            </a:custGeom>
            <a:solidFill>
              <a:srgbClr val="CF2C2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4" name="Google Shape;27014;p51"/>
            <p:cNvSpPr/>
            <p:nvPr/>
          </p:nvSpPr>
          <p:spPr>
            <a:xfrm>
              <a:off x="7422166" y="3426170"/>
              <a:ext cx="1430115" cy="2835272"/>
            </a:xfrm>
            <a:custGeom>
              <a:avLst/>
              <a:gdLst/>
              <a:ahLst/>
              <a:cxnLst/>
              <a:rect l="l" t="t" r="r" b="b"/>
              <a:pathLst>
                <a:path w="34444" h="68291" extrusionOk="0">
                  <a:moveTo>
                    <a:pt x="5875" y="0"/>
                  </a:moveTo>
                  <a:cubicBezTo>
                    <a:pt x="1" y="36366"/>
                    <a:pt x="25317" y="50492"/>
                    <a:pt x="33709" y="66997"/>
                  </a:cubicBezTo>
                  <a:cubicBezTo>
                    <a:pt x="33954" y="67486"/>
                    <a:pt x="34198" y="67906"/>
                    <a:pt x="34443" y="68291"/>
                  </a:cubicBezTo>
                  <a:lnTo>
                    <a:pt x="34443" y="42800"/>
                  </a:lnTo>
                  <a:cubicBezTo>
                    <a:pt x="28499" y="32275"/>
                    <a:pt x="19477" y="28218"/>
                    <a:pt x="15141" y="22589"/>
                  </a:cubicBezTo>
                  <a:cubicBezTo>
                    <a:pt x="10316" y="16400"/>
                    <a:pt x="8673" y="105"/>
                    <a:pt x="8673" y="105"/>
                  </a:cubicBezTo>
                  <a:lnTo>
                    <a:pt x="5875" y="0"/>
                  </a:lnTo>
                  <a:close/>
                </a:path>
              </a:pathLst>
            </a:custGeom>
            <a:solidFill>
              <a:srgbClr val="CF2C2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5" name="Google Shape;27015;p51"/>
            <p:cNvSpPr/>
            <p:nvPr/>
          </p:nvSpPr>
          <p:spPr>
            <a:xfrm>
              <a:off x="5772999" y="2826574"/>
              <a:ext cx="2318601" cy="894328"/>
            </a:xfrm>
            <a:custGeom>
              <a:avLst/>
              <a:gdLst/>
              <a:ahLst/>
              <a:cxnLst/>
              <a:rect l="l" t="t" r="r" b="b"/>
              <a:pathLst>
                <a:path w="55843" h="21541" fill="none" extrusionOk="0">
                  <a:moveTo>
                    <a:pt x="0" y="3952"/>
                  </a:moveTo>
                  <a:lnTo>
                    <a:pt x="18638" y="1"/>
                  </a:lnTo>
                  <a:lnTo>
                    <a:pt x="42975" y="7554"/>
                  </a:lnTo>
                  <a:lnTo>
                    <a:pt x="55842" y="2154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6" name="Google Shape;27016;p51"/>
            <p:cNvSpPr/>
            <p:nvPr/>
          </p:nvSpPr>
          <p:spPr>
            <a:xfrm>
              <a:off x="6378369" y="2433153"/>
              <a:ext cx="1508505" cy="528476"/>
            </a:xfrm>
            <a:custGeom>
              <a:avLst/>
              <a:gdLst/>
              <a:ahLst/>
              <a:cxnLst/>
              <a:rect l="l" t="t" r="r" b="b"/>
              <a:pathLst>
                <a:path w="36332" h="12729" fill="none" extrusionOk="0">
                  <a:moveTo>
                    <a:pt x="36331" y="12729"/>
                  </a:moveTo>
                  <a:lnTo>
                    <a:pt x="22344" y="1469"/>
                  </a:lnTo>
                  <a:lnTo>
                    <a:pt x="0" y="1"/>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7" name="Google Shape;27017;p51"/>
            <p:cNvSpPr/>
            <p:nvPr/>
          </p:nvSpPr>
          <p:spPr>
            <a:xfrm>
              <a:off x="5912374" y="2585606"/>
              <a:ext cx="634467" cy="241009"/>
            </a:xfrm>
            <a:custGeom>
              <a:avLst/>
              <a:gdLst/>
              <a:ahLst/>
              <a:cxnLst/>
              <a:rect l="l" t="t" r="r" b="b"/>
              <a:pathLst>
                <a:path w="15281" h="5805" fill="none" extrusionOk="0">
                  <a:moveTo>
                    <a:pt x="0" y="0"/>
                  </a:moveTo>
                  <a:lnTo>
                    <a:pt x="15281" y="5805"/>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8" name="Google Shape;27018;p51"/>
            <p:cNvSpPr/>
            <p:nvPr/>
          </p:nvSpPr>
          <p:spPr>
            <a:xfrm>
              <a:off x="6495947" y="2155899"/>
              <a:ext cx="527055" cy="319394"/>
            </a:xfrm>
            <a:custGeom>
              <a:avLst/>
              <a:gdLst/>
              <a:ahLst/>
              <a:cxnLst/>
              <a:rect l="l" t="t" r="r" b="b"/>
              <a:pathLst>
                <a:path w="12694" h="7693" fill="none" extrusionOk="0">
                  <a:moveTo>
                    <a:pt x="1" y="0"/>
                  </a:moveTo>
                  <a:lnTo>
                    <a:pt x="12694" y="7693"/>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9" name="Google Shape;27019;p51"/>
            <p:cNvSpPr/>
            <p:nvPr/>
          </p:nvSpPr>
          <p:spPr>
            <a:xfrm>
              <a:off x="6572921" y="1837957"/>
              <a:ext cx="731748" cy="656226"/>
            </a:xfrm>
            <a:custGeom>
              <a:avLst/>
              <a:gdLst/>
              <a:ahLst/>
              <a:cxnLst/>
              <a:rect l="l" t="t" r="r" b="b"/>
              <a:pathLst>
                <a:path w="17624" h="15806" fill="none" extrusionOk="0">
                  <a:moveTo>
                    <a:pt x="0" y="0"/>
                  </a:moveTo>
                  <a:lnTo>
                    <a:pt x="17623" y="15805"/>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0" name="Google Shape;27020;p51"/>
            <p:cNvSpPr/>
            <p:nvPr/>
          </p:nvSpPr>
          <p:spPr>
            <a:xfrm>
              <a:off x="7179744" y="1718926"/>
              <a:ext cx="454436" cy="432654"/>
            </a:xfrm>
            <a:custGeom>
              <a:avLst/>
              <a:gdLst/>
              <a:ahLst/>
              <a:cxnLst/>
              <a:rect l="l" t="t" r="r" b="b"/>
              <a:pathLst>
                <a:path w="10945" h="10421" fill="none" extrusionOk="0">
                  <a:moveTo>
                    <a:pt x="0" y="4965"/>
                  </a:moveTo>
                  <a:lnTo>
                    <a:pt x="10945" y="10420"/>
                  </a:lnTo>
                  <a:lnTo>
                    <a:pt x="2448" y="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1" name="Google Shape;27021;p51"/>
            <p:cNvSpPr/>
            <p:nvPr/>
          </p:nvSpPr>
          <p:spPr>
            <a:xfrm>
              <a:off x="8008687" y="1746494"/>
              <a:ext cx="82791" cy="1194832"/>
            </a:xfrm>
            <a:custGeom>
              <a:avLst/>
              <a:gdLst/>
              <a:ahLst/>
              <a:cxnLst/>
              <a:rect l="l" t="t" r="r" b="b"/>
              <a:pathLst>
                <a:path w="1994" h="28779" fill="none" extrusionOk="0">
                  <a:moveTo>
                    <a:pt x="0" y="28778"/>
                  </a:moveTo>
                  <a:lnTo>
                    <a:pt x="1993" y="13323"/>
                  </a:lnTo>
                  <a:lnTo>
                    <a:pt x="1993" y="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2" name="Google Shape;27022;p51"/>
            <p:cNvSpPr/>
            <p:nvPr/>
          </p:nvSpPr>
          <p:spPr>
            <a:xfrm>
              <a:off x="6154796" y="2826574"/>
              <a:ext cx="392032" cy="392008"/>
            </a:xfrm>
            <a:custGeom>
              <a:avLst/>
              <a:gdLst/>
              <a:ahLst/>
              <a:cxnLst/>
              <a:rect l="l" t="t" r="r" b="b"/>
              <a:pathLst>
                <a:path w="9442" h="9442" extrusionOk="0">
                  <a:moveTo>
                    <a:pt x="9442" y="1"/>
                  </a:moveTo>
                  <a:lnTo>
                    <a:pt x="1" y="9442"/>
                  </a:lnTo>
                  <a:cubicBezTo>
                    <a:pt x="7064" y="8183"/>
                    <a:pt x="9441" y="1"/>
                    <a:pt x="9442"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3" name="Google Shape;27023;p51"/>
            <p:cNvSpPr/>
            <p:nvPr/>
          </p:nvSpPr>
          <p:spPr>
            <a:xfrm>
              <a:off x="5730900" y="2990651"/>
              <a:ext cx="159727" cy="402139"/>
            </a:xfrm>
            <a:custGeom>
              <a:avLst/>
              <a:gdLst/>
              <a:ahLst/>
              <a:cxnLst/>
              <a:rect l="l" t="t" r="r" b="b"/>
              <a:pathLst>
                <a:path w="3847" h="9686" extrusionOk="0">
                  <a:moveTo>
                    <a:pt x="1014" y="0"/>
                  </a:moveTo>
                  <a:cubicBezTo>
                    <a:pt x="0" y="2658"/>
                    <a:pt x="0" y="5874"/>
                    <a:pt x="1014" y="9686"/>
                  </a:cubicBezTo>
                  <a:cubicBezTo>
                    <a:pt x="3847" y="4860"/>
                    <a:pt x="1014" y="0"/>
                    <a:pt x="1014"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4" name="Google Shape;27024;p51"/>
            <p:cNvSpPr/>
            <p:nvPr/>
          </p:nvSpPr>
          <p:spPr>
            <a:xfrm>
              <a:off x="5539254" y="2398320"/>
              <a:ext cx="373182" cy="187493"/>
            </a:xfrm>
            <a:custGeom>
              <a:avLst/>
              <a:gdLst/>
              <a:ahLst/>
              <a:cxnLst/>
              <a:rect l="l" t="t" r="r" b="b"/>
              <a:pathLst>
                <a:path w="8988" h="4516" extrusionOk="0">
                  <a:moveTo>
                    <a:pt x="1" y="1"/>
                  </a:moveTo>
                  <a:cubicBezTo>
                    <a:pt x="4857" y="4269"/>
                    <a:pt x="8154" y="4515"/>
                    <a:pt x="8850" y="4515"/>
                  </a:cubicBezTo>
                  <a:cubicBezTo>
                    <a:pt x="8941" y="4515"/>
                    <a:pt x="8987" y="4511"/>
                    <a:pt x="8987" y="4511"/>
                  </a:cubicBezTo>
                  <a:cubicBezTo>
                    <a:pt x="7483" y="1714"/>
                    <a:pt x="4441" y="210"/>
                    <a:pt x="1"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5" name="Google Shape;27025;p51"/>
            <p:cNvSpPr/>
            <p:nvPr/>
          </p:nvSpPr>
          <p:spPr>
            <a:xfrm>
              <a:off x="6054614" y="2433153"/>
              <a:ext cx="323814" cy="122850"/>
            </a:xfrm>
            <a:custGeom>
              <a:avLst/>
              <a:gdLst/>
              <a:ahLst/>
              <a:cxnLst/>
              <a:rect l="l" t="t" r="r" b="b"/>
              <a:pathLst>
                <a:path w="7799" h="2959" extrusionOk="0">
                  <a:moveTo>
                    <a:pt x="7798" y="1"/>
                  </a:moveTo>
                  <a:lnTo>
                    <a:pt x="1" y="2868"/>
                  </a:lnTo>
                  <a:cubicBezTo>
                    <a:pt x="516" y="2930"/>
                    <a:pt x="1001" y="2959"/>
                    <a:pt x="1458" y="2959"/>
                  </a:cubicBezTo>
                  <a:cubicBezTo>
                    <a:pt x="6116" y="2959"/>
                    <a:pt x="7798" y="1"/>
                    <a:pt x="7798"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6" name="Google Shape;27026;p51"/>
            <p:cNvSpPr/>
            <p:nvPr/>
          </p:nvSpPr>
          <p:spPr>
            <a:xfrm>
              <a:off x="7142004" y="2494142"/>
              <a:ext cx="164087" cy="287467"/>
            </a:xfrm>
            <a:custGeom>
              <a:avLst/>
              <a:gdLst/>
              <a:ahLst/>
              <a:cxnLst/>
              <a:rect l="l" t="t" r="r" b="b"/>
              <a:pathLst>
                <a:path w="3952" h="6924" extrusionOk="0">
                  <a:moveTo>
                    <a:pt x="3777" y="0"/>
                  </a:moveTo>
                  <a:cubicBezTo>
                    <a:pt x="1329" y="1784"/>
                    <a:pt x="0" y="4057"/>
                    <a:pt x="175" y="6924"/>
                  </a:cubicBezTo>
                  <a:cubicBezTo>
                    <a:pt x="3042" y="6085"/>
                    <a:pt x="3951" y="1539"/>
                    <a:pt x="3777"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7" name="Google Shape;27027;p51"/>
            <p:cNvSpPr/>
            <p:nvPr/>
          </p:nvSpPr>
          <p:spPr>
            <a:xfrm>
              <a:off x="6054614" y="2135555"/>
              <a:ext cx="441399" cy="80544"/>
            </a:xfrm>
            <a:custGeom>
              <a:avLst/>
              <a:gdLst/>
              <a:ahLst/>
              <a:cxnLst/>
              <a:rect l="l" t="t" r="r" b="b"/>
              <a:pathLst>
                <a:path w="10631" h="1940" extrusionOk="0">
                  <a:moveTo>
                    <a:pt x="1" y="1"/>
                  </a:moveTo>
                  <a:lnTo>
                    <a:pt x="1" y="1"/>
                  </a:lnTo>
                  <a:cubicBezTo>
                    <a:pt x="2561" y="1471"/>
                    <a:pt x="4662" y="1940"/>
                    <a:pt x="6300" y="1940"/>
                  </a:cubicBezTo>
                  <a:cubicBezTo>
                    <a:pt x="9181" y="1940"/>
                    <a:pt x="10631" y="490"/>
                    <a:pt x="10631" y="490"/>
                  </a:cubicBezTo>
                  <a:lnTo>
                    <a:pt x="1" y="1"/>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8" name="Google Shape;27028;p51"/>
            <p:cNvSpPr/>
            <p:nvPr/>
          </p:nvSpPr>
          <p:spPr>
            <a:xfrm>
              <a:off x="6247713" y="1405344"/>
              <a:ext cx="333945" cy="441373"/>
            </a:xfrm>
            <a:custGeom>
              <a:avLst/>
              <a:gdLst/>
              <a:ahLst/>
              <a:cxnLst/>
              <a:rect l="l" t="t" r="r" b="b"/>
              <a:pathLst>
                <a:path w="8043" h="10631" extrusionOk="0">
                  <a:moveTo>
                    <a:pt x="0" y="0"/>
                  </a:moveTo>
                  <a:lnTo>
                    <a:pt x="0" y="0"/>
                  </a:lnTo>
                  <a:cubicBezTo>
                    <a:pt x="665" y="4896"/>
                    <a:pt x="5980" y="10106"/>
                    <a:pt x="8043" y="10630"/>
                  </a:cubicBezTo>
                  <a:cubicBezTo>
                    <a:pt x="7274" y="6049"/>
                    <a:pt x="4791" y="2378"/>
                    <a:pt x="0"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9" name="Google Shape;27029;p51"/>
            <p:cNvSpPr/>
            <p:nvPr/>
          </p:nvSpPr>
          <p:spPr>
            <a:xfrm>
              <a:off x="6898088" y="1846676"/>
              <a:ext cx="146690" cy="394914"/>
            </a:xfrm>
            <a:custGeom>
              <a:avLst/>
              <a:gdLst/>
              <a:ahLst/>
              <a:cxnLst/>
              <a:rect l="l" t="t" r="r" b="b"/>
              <a:pathLst>
                <a:path w="3533" h="9512" extrusionOk="0">
                  <a:moveTo>
                    <a:pt x="1399" y="0"/>
                  </a:moveTo>
                  <a:lnTo>
                    <a:pt x="1399" y="0"/>
                  </a:lnTo>
                  <a:cubicBezTo>
                    <a:pt x="1" y="3742"/>
                    <a:pt x="3008" y="9511"/>
                    <a:pt x="3008" y="9511"/>
                  </a:cubicBezTo>
                  <a:cubicBezTo>
                    <a:pt x="3532" y="5770"/>
                    <a:pt x="3392" y="2378"/>
                    <a:pt x="1399"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0" name="Google Shape;27030;p51"/>
            <p:cNvSpPr/>
            <p:nvPr/>
          </p:nvSpPr>
          <p:spPr>
            <a:xfrm>
              <a:off x="7012801" y="1499714"/>
              <a:ext cx="239570" cy="425388"/>
            </a:xfrm>
            <a:custGeom>
              <a:avLst/>
              <a:gdLst/>
              <a:ahLst/>
              <a:cxnLst/>
              <a:rect l="l" t="t" r="r" b="b"/>
              <a:pathLst>
                <a:path w="5770" h="10246" extrusionOk="0">
                  <a:moveTo>
                    <a:pt x="0" y="0"/>
                  </a:moveTo>
                  <a:lnTo>
                    <a:pt x="4021" y="10245"/>
                  </a:lnTo>
                  <a:cubicBezTo>
                    <a:pt x="4021" y="10245"/>
                    <a:pt x="5770" y="3881"/>
                    <a:pt x="0"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1" name="Google Shape;27031;p51"/>
            <p:cNvSpPr/>
            <p:nvPr/>
          </p:nvSpPr>
          <p:spPr>
            <a:xfrm>
              <a:off x="7507817" y="1676786"/>
              <a:ext cx="165540" cy="474794"/>
            </a:xfrm>
            <a:custGeom>
              <a:avLst/>
              <a:gdLst/>
              <a:ahLst/>
              <a:cxnLst/>
              <a:rect l="l" t="t" r="r" b="b"/>
              <a:pathLst>
                <a:path w="3987" h="11436" extrusionOk="0">
                  <a:moveTo>
                    <a:pt x="2099" y="1"/>
                  </a:moveTo>
                  <a:cubicBezTo>
                    <a:pt x="1" y="5701"/>
                    <a:pt x="3043" y="11435"/>
                    <a:pt x="3043" y="11435"/>
                  </a:cubicBezTo>
                  <a:cubicBezTo>
                    <a:pt x="3567" y="7449"/>
                    <a:pt x="3987" y="3533"/>
                    <a:pt x="2099"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2" name="Google Shape;27032;p51"/>
            <p:cNvSpPr/>
            <p:nvPr/>
          </p:nvSpPr>
          <p:spPr>
            <a:xfrm>
              <a:off x="7859140" y="1913436"/>
              <a:ext cx="232346" cy="386196"/>
            </a:xfrm>
            <a:custGeom>
              <a:avLst/>
              <a:gdLst/>
              <a:ahLst/>
              <a:cxnLst/>
              <a:rect l="l" t="t" r="r" b="b"/>
              <a:pathLst>
                <a:path w="5596" h="9302" extrusionOk="0">
                  <a:moveTo>
                    <a:pt x="1" y="1"/>
                  </a:moveTo>
                  <a:lnTo>
                    <a:pt x="1" y="1"/>
                  </a:lnTo>
                  <a:cubicBezTo>
                    <a:pt x="805" y="3637"/>
                    <a:pt x="2763" y="6889"/>
                    <a:pt x="5595" y="9302"/>
                  </a:cubicBezTo>
                  <a:cubicBezTo>
                    <a:pt x="5071" y="5700"/>
                    <a:pt x="3497" y="2483"/>
                    <a:pt x="1"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3" name="Google Shape;27033;p51"/>
            <p:cNvSpPr/>
            <p:nvPr/>
          </p:nvSpPr>
          <p:spPr>
            <a:xfrm>
              <a:off x="8091432" y="1358886"/>
              <a:ext cx="193110" cy="397821"/>
            </a:xfrm>
            <a:custGeom>
              <a:avLst/>
              <a:gdLst/>
              <a:ahLst/>
              <a:cxnLst/>
              <a:rect l="l" t="t" r="r" b="b"/>
              <a:pathLst>
                <a:path w="4651" h="9582" extrusionOk="0">
                  <a:moveTo>
                    <a:pt x="2798" y="0"/>
                  </a:moveTo>
                  <a:lnTo>
                    <a:pt x="0" y="9581"/>
                  </a:lnTo>
                  <a:cubicBezTo>
                    <a:pt x="4651" y="7169"/>
                    <a:pt x="2798" y="1"/>
                    <a:pt x="2798"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4" name="Google Shape;27034;p51"/>
            <p:cNvSpPr/>
            <p:nvPr/>
          </p:nvSpPr>
          <p:spPr>
            <a:xfrm>
              <a:off x="5440525" y="2992104"/>
              <a:ext cx="332534" cy="261353"/>
            </a:xfrm>
            <a:custGeom>
              <a:avLst/>
              <a:gdLst/>
              <a:ahLst/>
              <a:cxnLst/>
              <a:rect l="l" t="t" r="r" b="b"/>
              <a:pathLst>
                <a:path w="8009" h="6295" extrusionOk="0">
                  <a:moveTo>
                    <a:pt x="8008" y="0"/>
                  </a:moveTo>
                  <a:lnTo>
                    <a:pt x="1" y="6294"/>
                  </a:lnTo>
                  <a:cubicBezTo>
                    <a:pt x="30" y="6294"/>
                    <a:pt x="59" y="6295"/>
                    <a:pt x="88" y="6295"/>
                  </a:cubicBezTo>
                  <a:cubicBezTo>
                    <a:pt x="5380" y="6295"/>
                    <a:pt x="8008" y="0"/>
                    <a:pt x="8008"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5" name="Google Shape;27035;p51"/>
            <p:cNvSpPr/>
            <p:nvPr/>
          </p:nvSpPr>
          <p:spPr>
            <a:xfrm>
              <a:off x="5579900" y="2585606"/>
              <a:ext cx="332534" cy="198910"/>
            </a:xfrm>
            <a:custGeom>
              <a:avLst/>
              <a:gdLst/>
              <a:ahLst/>
              <a:cxnLst/>
              <a:rect l="l" t="t" r="r" b="b"/>
              <a:pathLst>
                <a:path w="8009" h="4791" extrusionOk="0">
                  <a:moveTo>
                    <a:pt x="8008" y="0"/>
                  </a:moveTo>
                  <a:lnTo>
                    <a:pt x="8008" y="0"/>
                  </a:lnTo>
                  <a:cubicBezTo>
                    <a:pt x="4511" y="280"/>
                    <a:pt x="1994" y="2133"/>
                    <a:pt x="1" y="4791"/>
                  </a:cubicBezTo>
                  <a:cubicBezTo>
                    <a:pt x="5595" y="3707"/>
                    <a:pt x="8008" y="0"/>
                    <a:pt x="8008"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6" name="Google Shape;27036;p51"/>
            <p:cNvSpPr/>
            <p:nvPr/>
          </p:nvSpPr>
          <p:spPr>
            <a:xfrm>
              <a:off x="5825270" y="2238228"/>
              <a:ext cx="553171" cy="194966"/>
            </a:xfrm>
            <a:custGeom>
              <a:avLst/>
              <a:gdLst/>
              <a:ahLst/>
              <a:cxnLst/>
              <a:rect l="l" t="t" r="r" b="b"/>
              <a:pathLst>
                <a:path w="13323" h="4696" extrusionOk="0">
                  <a:moveTo>
                    <a:pt x="1230" y="0"/>
                  </a:moveTo>
                  <a:cubicBezTo>
                    <a:pt x="823" y="0"/>
                    <a:pt x="413" y="15"/>
                    <a:pt x="0" y="45"/>
                  </a:cubicBezTo>
                  <a:cubicBezTo>
                    <a:pt x="5490" y="4066"/>
                    <a:pt x="13322" y="4696"/>
                    <a:pt x="13322" y="4696"/>
                  </a:cubicBezTo>
                  <a:cubicBezTo>
                    <a:pt x="9582" y="1690"/>
                    <a:pt x="5578" y="0"/>
                    <a:pt x="1230"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7" name="Google Shape;27037;p51"/>
            <p:cNvSpPr/>
            <p:nvPr/>
          </p:nvSpPr>
          <p:spPr>
            <a:xfrm>
              <a:off x="6738410" y="2475252"/>
              <a:ext cx="274447" cy="230879"/>
            </a:xfrm>
            <a:custGeom>
              <a:avLst/>
              <a:gdLst/>
              <a:ahLst/>
              <a:cxnLst/>
              <a:rect l="l" t="t" r="r" b="b"/>
              <a:pathLst>
                <a:path w="6610" h="5561" extrusionOk="0">
                  <a:moveTo>
                    <a:pt x="6609" y="1"/>
                  </a:moveTo>
                  <a:lnTo>
                    <a:pt x="6609" y="1"/>
                  </a:lnTo>
                  <a:cubicBezTo>
                    <a:pt x="3707" y="735"/>
                    <a:pt x="1504" y="2623"/>
                    <a:pt x="0" y="5561"/>
                  </a:cubicBezTo>
                  <a:cubicBezTo>
                    <a:pt x="4756" y="5246"/>
                    <a:pt x="6609" y="1"/>
                    <a:pt x="6609"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8" name="Google Shape;27038;p51"/>
            <p:cNvSpPr/>
            <p:nvPr/>
          </p:nvSpPr>
          <p:spPr>
            <a:xfrm>
              <a:off x="7230562" y="3140156"/>
              <a:ext cx="326679" cy="200405"/>
            </a:xfrm>
            <a:custGeom>
              <a:avLst/>
              <a:gdLst/>
              <a:ahLst/>
              <a:cxnLst/>
              <a:rect l="l" t="t" r="r" b="b"/>
              <a:pathLst>
                <a:path w="7868" h="4827" extrusionOk="0">
                  <a:moveTo>
                    <a:pt x="7868" y="1"/>
                  </a:moveTo>
                  <a:lnTo>
                    <a:pt x="7868" y="1"/>
                  </a:lnTo>
                  <a:cubicBezTo>
                    <a:pt x="4301" y="420"/>
                    <a:pt x="1678" y="2029"/>
                    <a:pt x="0" y="4826"/>
                  </a:cubicBezTo>
                  <a:lnTo>
                    <a:pt x="0" y="4826"/>
                  </a:lnTo>
                  <a:cubicBezTo>
                    <a:pt x="4860" y="4197"/>
                    <a:pt x="7868" y="1"/>
                    <a:pt x="7868"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9" name="Google Shape;27039;p51"/>
            <p:cNvSpPr/>
            <p:nvPr/>
          </p:nvSpPr>
          <p:spPr>
            <a:xfrm>
              <a:off x="6198348" y="1925061"/>
              <a:ext cx="297657" cy="230879"/>
            </a:xfrm>
            <a:custGeom>
              <a:avLst/>
              <a:gdLst/>
              <a:ahLst/>
              <a:cxnLst/>
              <a:rect l="l" t="t" r="r" b="b"/>
              <a:pathLst>
                <a:path w="7169" h="5561" extrusionOk="0">
                  <a:moveTo>
                    <a:pt x="1" y="0"/>
                  </a:moveTo>
                  <a:lnTo>
                    <a:pt x="1" y="0"/>
                  </a:lnTo>
                  <a:cubicBezTo>
                    <a:pt x="2343" y="3952"/>
                    <a:pt x="7169" y="5560"/>
                    <a:pt x="7169" y="5560"/>
                  </a:cubicBezTo>
                  <a:cubicBezTo>
                    <a:pt x="5875" y="2378"/>
                    <a:pt x="3532" y="455"/>
                    <a:pt x="1"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0" name="Google Shape;27040;p51"/>
            <p:cNvSpPr/>
            <p:nvPr/>
          </p:nvSpPr>
          <p:spPr>
            <a:xfrm>
              <a:off x="6072051" y="1709668"/>
              <a:ext cx="509616" cy="137049"/>
            </a:xfrm>
            <a:custGeom>
              <a:avLst/>
              <a:gdLst/>
              <a:ahLst/>
              <a:cxnLst/>
              <a:rect l="l" t="t" r="r" b="b"/>
              <a:pathLst>
                <a:path w="12274" h="3301" extrusionOk="0">
                  <a:moveTo>
                    <a:pt x="4876" y="0"/>
                  </a:moveTo>
                  <a:cubicBezTo>
                    <a:pt x="2159" y="0"/>
                    <a:pt x="0" y="887"/>
                    <a:pt x="0" y="887"/>
                  </a:cubicBezTo>
                  <a:lnTo>
                    <a:pt x="12274" y="3300"/>
                  </a:lnTo>
                  <a:cubicBezTo>
                    <a:pt x="10109" y="692"/>
                    <a:pt x="7275" y="0"/>
                    <a:pt x="4876"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1" name="Google Shape;27041;p51"/>
            <p:cNvSpPr/>
            <p:nvPr/>
          </p:nvSpPr>
          <p:spPr>
            <a:xfrm>
              <a:off x="7353952" y="2151539"/>
              <a:ext cx="280218" cy="149214"/>
            </a:xfrm>
            <a:custGeom>
              <a:avLst/>
              <a:gdLst/>
              <a:ahLst/>
              <a:cxnLst/>
              <a:rect l="l" t="t" r="r" b="b"/>
              <a:pathLst>
                <a:path w="6749" h="3594" extrusionOk="0">
                  <a:moveTo>
                    <a:pt x="6749" y="0"/>
                  </a:moveTo>
                  <a:lnTo>
                    <a:pt x="6749" y="0"/>
                  </a:lnTo>
                  <a:cubicBezTo>
                    <a:pt x="3812" y="210"/>
                    <a:pt x="1364" y="1154"/>
                    <a:pt x="0" y="3567"/>
                  </a:cubicBezTo>
                  <a:cubicBezTo>
                    <a:pt x="198" y="3585"/>
                    <a:pt x="392" y="3593"/>
                    <a:pt x="583" y="3593"/>
                  </a:cubicBezTo>
                  <a:cubicBezTo>
                    <a:pt x="4491" y="3593"/>
                    <a:pt x="6749" y="0"/>
                    <a:pt x="6749"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2" name="Google Shape;27042;p51"/>
            <p:cNvSpPr/>
            <p:nvPr/>
          </p:nvSpPr>
          <p:spPr>
            <a:xfrm>
              <a:off x="6738410" y="1701323"/>
              <a:ext cx="439946" cy="231045"/>
            </a:xfrm>
            <a:custGeom>
              <a:avLst/>
              <a:gdLst/>
              <a:ahLst/>
              <a:cxnLst/>
              <a:rect l="l" t="t" r="r" b="b"/>
              <a:pathLst>
                <a:path w="10596" h="5565" extrusionOk="0">
                  <a:moveTo>
                    <a:pt x="760" y="0"/>
                  </a:moveTo>
                  <a:cubicBezTo>
                    <a:pt x="508" y="0"/>
                    <a:pt x="255" y="13"/>
                    <a:pt x="0" y="39"/>
                  </a:cubicBezTo>
                  <a:cubicBezTo>
                    <a:pt x="4406" y="5564"/>
                    <a:pt x="8148" y="5214"/>
                    <a:pt x="10595" y="5389"/>
                  </a:cubicBezTo>
                  <a:cubicBezTo>
                    <a:pt x="7467" y="2391"/>
                    <a:pt x="4217" y="0"/>
                    <a:pt x="760"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3" name="Google Shape;27043;p51"/>
            <p:cNvSpPr/>
            <p:nvPr/>
          </p:nvSpPr>
          <p:spPr>
            <a:xfrm>
              <a:off x="7078109" y="1310975"/>
              <a:ext cx="271541" cy="415217"/>
            </a:xfrm>
            <a:custGeom>
              <a:avLst/>
              <a:gdLst/>
              <a:ahLst/>
              <a:cxnLst/>
              <a:rect l="l" t="t" r="r" b="b"/>
              <a:pathLst>
                <a:path w="6540" h="10001" extrusionOk="0">
                  <a:moveTo>
                    <a:pt x="1" y="0"/>
                  </a:moveTo>
                  <a:lnTo>
                    <a:pt x="1" y="0"/>
                  </a:lnTo>
                  <a:cubicBezTo>
                    <a:pt x="385" y="4301"/>
                    <a:pt x="1889" y="7763"/>
                    <a:pt x="5036" y="10001"/>
                  </a:cubicBezTo>
                  <a:cubicBezTo>
                    <a:pt x="6539" y="6434"/>
                    <a:pt x="1" y="1"/>
                    <a:pt x="1"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4" name="Google Shape;27044;p51"/>
            <p:cNvSpPr/>
            <p:nvPr/>
          </p:nvSpPr>
          <p:spPr>
            <a:xfrm>
              <a:off x="8066770" y="2495346"/>
              <a:ext cx="707044" cy="591541"/>
            </a:xfrm>
            <a:custGeom>
              <a:avLst/>
              <a:gdLst/>
              <a:ahLst/>
              <a:cxnLst/>
              <a:rect l="l" t="t" r="r" b="b"/>
              <a:pathLst>
                <a:path w="17029" h="14248" extrusionOk="0">
                  <a:moveTo>
                    <a:pt x="9969" y="1"/>
                  </a:moveTo>
                  <a:cubicBezTo>
                    <a:pt x="8137" y="1"/>
                    <a:pt x="6169" y="666"/>
                    <a:pt x="4476" y="1999"/>
                  </a:cubicBezTo>
                  <a:cubicBezTo>
                    <a:pt x="1014" y="4762"/>
                    <a:pt x="0" y="9273"/>
                    <a:pt x="2238" y="12105"/>
                  </a:cubicBezTo>
                  <a:cubicBezTo>
                    <a:pt x="3378" y="13530"/>
                    <a:pt x="5136" y="14247"/>
                    <a:pt x="7048" y="14247"/>
                  </a:cubicBezTo>
                  <a:cubicBezTo>
                    <a:pt x="8889" y="14247"/>
                    <a:pt x="10873" y="13583"/>
                    <a:pt x="12588" y="12245"/>
                  </a:cubicBezTo>
                  <a:cubicBezTo>
                    <a:pt x="16050" y="9517"/>
                    <a:pt x="17029" y="5007"/>
                    <a:pt x="14791" y="2174"/>
                  </a:cubicBezTo>
                  <a:cubicBezTo>
                    <a:pt x="13648" y="727"/>
                    <a:pt x="11883" y="1"/>
                    <a:pt x="9969" y="1"/>
                  </a:cubicBezTo>
                  <a:close/>
                </a:path>
              </a:pathLst>
            </a:custGeom>
            <a:solidFill>
              <a:srgbClr val="A6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5" name="Google Shape;27045;p51"/>
            <p:cNvSpPr/>
            <p:nvPr/>
          </p:nvSpPr>
          <p:spPr>
            <a:xfrm>
              <a:off x="8181442" y="2539147"/>
              <a:ext cx="502350" cy="535742"/>
            </a:xfrm>
            <a:custGeom>
              <a:avLst/>
              <a:gdLst/>
              <a:ahLst/>
              <a:cxnLst/>
              <a:rect l="l" t="t" r="r" b="b"/>
              <a:pathLst>
                <a:path w="12099" h="12904" fill="none" extrusionOk="0">
                  <a:moveTo>
                    <a:pt x="10036" y="3287"/>
                  </a:moveTo>
                  <a:cubicBezTo>
                    <a:pt x="12099" y="5945"/>
                    <a:pt x="11994" y="9441"/>
                    <a:pt x="9826" y="11190"/>
                  </a:cubicBezTo>
                  <a:cubicBezTo>
                    <a:pt x="7623" y="12903"/>
                    <a:pt x="4162" y="12204"/>
                    <a:pt x="2098" y="9581"/>
                  </a:cubicBezTo>
                  <a:cubicBezTo>
                    <a:pt x="0" y="6959"/>
                    <a:pt x="105" y="3427"/>
                    <a:pt x="2308" y="1714"/>
                  </a:cubicBezTo>
                  <a:cubicBezTo>
                    <a:pt x="4511" y="0"/>
                    <a:pt x="7973" y="700"/>
                    <a:pt x="10036" y="3287"/>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6" name="Google Shape;27046;p51"/>
            <p:cNvSpPr/>
            <p:nvPr/>
          </p:nvSpPr>
          <p:spPr>
            <a:xfrm>
              <a:off x="8243885" y="2582699"/>
              <a:ext cx="378953" cy="448638"/>
            </a:xfrm>
            <a:custGeom>
              <a:avLst/>
              <a:gdLst/>
              <a:ahLst/>
              <a:cxnLst/>
              <a:rect l="l" t="t" r="r" b="b"/>
              <a:pathLst>
                <a:path w="9127" h="10806" fill="none" extrusionOk="0">
                  <a:moveTo>
                    <a:pt x="6049" y="4231"/>
                  </a:moveTo>
                  <a:cubicBezTo>
                    <a:pt x="8112" y="6854"/>
                    <a:pt x="9126" y="9476"/>
                    <a:pt x="8287" y="10141"/>
                  </a:cubicBezTo>
                  <a:cubicBezTo>
                    <a:pt x="7483" y="10805"/>
                    <a:pt x="5140" y="9197"/>
                    <a:pt x="3042" y="6574"/>
                  </a:cubicBezTo>
                  <a:cubicBezTo>
                    <a:pt x="979" y="3952"/>
                    <a:pt x="0" y="1329"/>
                    <a:pt x="804" y="665"/>
                  </a:cubicBezTo>
                  <a:cubicBezTo>
                    <a:pt x="1609" y="0"/>
                    <a:pt x="3986" y="1609"/>
                    <a:pt x="6049" y="4231"/>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7" name="Google Shape;27047;p51"/>
            <p:cNvSpPr/>
            <p:nvPr/>
          </p:nvSpPr>
          <p:spPr>
            <a:xfrm>
              <a:off x="8136437" y="2517849"/>
              <a:ext cx="347024" cy="268286"/>
            </a:xfrm>
            <a:custGeom>
              <a:avLst/>
              <a:gdLst/>
              <a:ahLst/>
              <a:cxnLst/>
              <a:rect l="l" t="t" r="r" b="b"/>
              <a:pathLst>
                <a:path w="8358" h="6462" extrusionOk="0">
                  <a:moveTo>
                    <a:pt x="6275" y="0"/>
                  </a:moveTo>
                  <a:cubicBezTo>
                    <a:pt x="5291" y="0"/>
                    <a:pt x="3995" y="504"/>
                    <a:pt x="2798" y="1457"/>
                  </a:cubicBezTo>
                  <a:cubicBezTo>
                    <a:pt x="910" y="2961"/>
                    <a:pt x="0" y="4954"/>
                    <a:pt x="770" y="5933"/>
                  </a:cubicBezTo>
                  <a:cubicBezTo>
                    <a:pt x="1051" y="6291"/>
                    <a:pt x="1518" y="6462"/>
                    <a:pt x="2089" y="6462"/>
                  </a:cubicBezTo>
                  <a:cubicBezTo>
                    <a:pt x="3084" y="6462"/>
                    <a:pt x="4396" y="5944"/>
                    <a:pt x="5595" y="4989"/>
                  </a:cubicBezTo>
                  <a:cubicBezTo>
                    <a:pt x="7483" y="3486"/>
                    <a:pt x="8358" y="1492"/>
                    <a:pt x="7588" y="513"/>
                  </a:cubicBezTo>
                  <a:cubicBezTo>
                    <a:pt x="7307" y="168"/>
                    <a:pt x="6843" y="0"/>
                    <a:pt x="6275" y="0"/>
                  </a:cubicBezTo>
                  <a:close/>
                </a:path>
              </a:pathLst>
            </a:custGeom>
            <a:solidFill>
              <a:srgbClr val="5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8" name="Google Shape;27048;p51"/>
            <p:cNvSpPr/>
            <p:nvPr/>
          </p:nvSpPr>
          <p:spPr>
            <a:xfrm>
              <a:off x="8044973" y="2263305"/>
              <a:ext cx="323814" cy="461716"/>
            </a:xfrm>
            <a:custGeom>
              <a:avLst/>
              <a:gdLst/>
              <a:ahLst/>
              <a:cxnLst/>
              <a:rect l="l" t="t" r="r" b="b"/>
              <a:pathLst>
                <a:path w="7799" h="11121" fill="none" extrusionOk="0">
                  <a:moveTo>
                    <a:pt x="7798" y="11120"/>
                  </a:moveTo>
                  <a:cubicBezTo>
                    <a:pt x="3218" y="36"/>
                    <a:pt x="1119" y="1"/>
                    <a:pt x="1119" y="1"/>
                  </a:cubicBezTo>
                  <a:cubicBezTo>
                    <a:pt x="1" y="385"/>
                    <a:pt x="2448" y="5420"/>
                    <a:pt x="5001" y="7588"/>
                  </a:cubicBezTo>
                </a:path>
              </a:pathLst>
            </a:custGeom>
            <a:noFill/>
            <a:ln w="11375" cap="rnd" cmpd="sng">
              <a:solidFill>
                <a:srgbClr val="CF2C2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9" name="Google Shape;27049;p51"/>
            <p:cNvSpPr/>
            <p:nvPr/>
          </p:nvSpPr>
          <p:spPr>
            <a:xfrm>
              <a:off x="8091432" y="1955535"/>
              <a:ext cx="290391" cy="344097"/>
            </a:xfrm>
            <a:custGeom>
              <a:avLst/>
              <a:gdLst/>
              <a:ahLst/>
              <a:cxnLst/>
              <a:rect l="l" t="t" r="r" b="b"/>
              <a:pathLst>
                <a:path w="6994" h="8288" extrusionOk="0">
                  <a:moveTo>
                    <a:pt x="6994" y="1"/>
                  </a:moveTo>
                  <a:cubicBezTo>
                    <a:pt x="3357" y="1399"/>
                    <a:pt x="630" y="5805"/>
                    <a:pt x="0" y="8288"/>
                  </a:cubicBezTo>
                  <a:cubicBezTo>
                    <a:pt x="3602" y="6330"/>
                    <a:pt x="6155" y="3707"/>
                    <a:pt x="6994"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0" name="Google Shape;27050;p51"/>
            <p:cNvSpPr/>
            <p:nvPr/>
          </p:nvSpPr>
          <p:spPr>
            <a:xfrm>
              <a:off x="7902692" y="1358886"/>
              <a:ext cx="188791" cy="397821"/>
            </a:xfrm>
            <a:custGeom>
              <a:avLst/>
              <a:gdLst/>
              <a:ahLst/>
              <a:cxnLst/>
              <a:rect l="l" t="t" r="r" b="b"/>
              <a:pathLst>
                <a:path w="4547" h="9582" extrusionOk="0">
                  <a:moveTo>
                    <a:pt x="71" y="0"/>
                  </a:moveTo>
                  <a:lnTo>
                    <a:pt x="71" y="0"/>
                  </a:lnTo>
                  <a:cubicBezTo>
                    <a:pt x="1" y="3707"/>
                    <a:pt x="1644" y="7238"/>
                    <a:pt x="4546" y="9581"/>
                  </a:cubicBezTo>
                  <a:cubicBezTo>
                    <a:pt x="4442" y="5490"/>
                    <a:pt x="3358" y="2028"/>
                    <a:pt x="71"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1" name="Google Shape;27051;p51"/>
            <p:cNvSpPr/>
            <p:nvPr/>
          </p:nvSpPr>
          <p:spPr>
            <a:xfrm>
              <a:off x="7626890" y="2128290"/>
              <a:ext cx="1071465" cy="5268405"/>
            </a:xfrm>
            <a:custGeom>
              <a:avLst/>
              <a:gdLst/>
              <a:ahLst/>
              <a:cxnLst/>
              <a:rect l="l" t="t" r="r" b="b"/>
              <a:pathLst>
                <a:path w="25806" h="126896" extrusionOk="0">
                  <a:moveTo>
                    <a:pt x="0" y="1"/>
                  </a:moveTo>
                  <a:lnTo>
                    <a:pt x="6259" y="20072"/>
                  </a:lnTo>
                  <a:lnTo>
                    <a:pt x="11189" y="38359"/>
                  </a:lnTo>
                  <a:lnTo>
                    <a:pt x="14791" y="57451"/>
                  </a:lnTo>
                  <a:lnTo>
                    <a:pt x="16120" y="74375"/>
                  </a:lnTo>
                  <a:lnTo>
                    <a:pt x="17763" y="95286"/>
                  </a:lnTo>
                  <a:lnTo>
                    <a:pt x="19721" y="114692"/>
                  </a:lnTo>
                  <a:lnTo>
                    <a:pt x="21050" y="126896"/>
                  </a:lnTo>
                  <a:lnTo>
                    <a:pt x="25806" y="126896"/>
                  </a:lnTo>
                  <a:lnTo>
                    <a:pt x="23358" y="114692"/>
                  </a:lnTo>
                  <a:lnTo>
                    <a:pt x="21225" y="95286"/>
                  </a:lnTo>
                  <a:lnTo>
                    <a:pt x="19232" y="74235"/>
                  </a:lnTo>
                  <a:lnTo>
                    <a:pt x="17938" y="57766"/>
                  </a:lnTo>
                  <a:lnTo>
                    <a:pt x="14302" y="37870"/>
                  </a:lnTo>
                  <a:lnTo>
                    <a:pt x="9196" y="19582"/>
                  </a:lnTo>
                  <a:lnTo>
                    <a:pt x="0" y="1"/>
                  </a:ln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2" name="Google Shape;27052;p51"/>
            <p:cNvSpPr/>
            <p:nvPr/>
          </p:nvSpPr>
          <p:spPr>
            <a:xfrm>
              <a:off x="7885296" y="2941287"/>
              <a:ext cx="123439" cy="20344"/>
            </a:xfrm>
            <a:custGeom>
              <a:avLst/>
              <a:gdLst/>
              <a:ahLst/>
              <a:cxnLst/>
              <a:rect l="l" t="t" r="r" b="b"/>
              <a:pathLst>
                <a:path w="2973" h="490" fill="none" extrusionOk="0">
                  <a:moveTo>
                    <a:pt x="2972" y="0"/>
                  </a:moveTo>
                  <a:lnTo>
                    <a:pt x="0" y="490"/>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3" name="Google Shape;27053;p51"/>
            <p:cNvSpPr/>
            <p:nvPr/>
          </p:nvSpPr>
          <p:spPr>
            <a:xfrm>
              <a:off x="8091432" y="3700518"/>
              <a:ext cx="129252" cy="20385"/>
            </a:xfrm>
            <a:custGeom>
              <a:avLst/>
              <a:gdLst/>
              <a:ahLst/>
              <a:cxnLst/>
              <a:rect l="l" t="t" r="r" b="b"/>
              <a:pathLst>
                <a:path w="3113" h="491" fill="none" extrusionOk="0">
                  <a:moveTo>
                    <a:pt x="0" y="490"/>
                  </a:moveTo>
                  <a:lnTo>
                    <a:pt x="3113" y="1"/>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4" name="Google Shape;27054;p51"/>
            <p:cNvSpPr/>
            <p:nvPr/>
          </p:nvSpPr>
          <p:spPr>
            <a:xfrm>
              <a:off x="6247713" y="3300621"/>
              <a:ext cx="834843" cy="640034"/>
            </a:xfrm>
            <a:custGeom>
              <a:avLst/>
              <a:gdLst/>
              <a:ahLst/>
              <a:cxnLst/>
              <a:rect l="l" t="t" r="r" b="b"/>
              <a:pathLst>
                <a:path w="20107" h="15416" extrusionOk="0">
                  <a:moveTo>
                    <a:pt x="9180" y="1"/>
                  </a:moveTo>
                  <a:cubicBezTo>
                    <a:pt x="5238" y="1"/>
                    <a:pt x="1843" y="2130"/>
                    <a:pt x="1014" y="5472"/>
                  </a:cubicBezTo>
                  <a:cubicBezTo>
                    <a:pt x="0" y="9528"/>
                    <a:pt x="3217" y="13829"/>
                    <a:pt x="8218" y="15088"/>
                  </a:cubicBezTo>
                  <a:cubicBezTo>
                    <a:pt x="9126" y="15310"/>
                    <a:pt x="10029" y="15416"/>
                    <a:pt x="10906" y="15416"/>
                  </a:cubicBezTo>
                  <a:cubicBezTo>
                    <a:pt x="14856" y="15416"/>
                    <a:pt x="18263" y="13267"/>
                    <a:pt x="19092" y="9948"/>
                  </a:cubicBezTo>
                  <a:cubicBezTo>
                    <a:pt x="20106" y="5856"/>
                    <a:pt x="16855" y="1556"/>
                    <a:pt x="11889" y="332"/>
                  </a:cubicBezTo>
                  <a:cubicBezTo>
                    <a:pt x="10974" y="108"/>
                    <a:pt x="10063" y="1"/>
                    <a:pt x="9180" y="1"/>
                  </a:cubicBezTo>
                  <a:close/>
                </a:path>
              </a:pathLst>
            </a:custGeom>
            <a:solidFill>
              <a:srgbClr val="A6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5" name="Google Shape;27055;p51"/>
            <p:cNvSpPr/>
            <p:nvPr/>
          </p:nvSpPr>
          <p:spPr>
            <a:xfrm>
              <a:off x="6382728" y="3327442"/>
              <a:ext cx="553171" cy="631523"/>
            </a:xfrm>
            <a:custGeom>
              <a:avLst/>
              <a:gdLst/>
              <a:ahLst/>
              <a:cxnLst/>
              <a:rect l="l" t="t" r="r" b="b"/>
              <a:pathLst>
                <a:path w="13323" h="15211" fill="none" extrusionOk="0">
                  <a:moveTo>
                    <a:pt x="12379" y="9022"/>
                  </a:moveTo>
                  <a:cubicBezTo>
                    <a:pt x="11470" y="12798"/>
                    <a:pt x="8148" y="15211"/>
                    <a:pt x="4966" y="14442"/>
                  </a:cubicBezTo>
                  <a:cubicBezTo>
                    <a:pt x="1784" y="13637"/>
                    <a:pt x="0" y="9966"/>
                    <a:pt x="910" y="6190"/>
                  </a:cubicBezTo>
                  <a:cubicBezTo>
                    <a:pt x="1854" y="2413"/>
                    <a:pt x="5175" y="0"/>
                    <a:pt x="8357" y="805"/>
                  </a:cubicBezTo>
                  <a:cubicBezTo>
                    <a:pt x="11505" y="1574"/>
                    <a:pt x="13323" y="5245"/>
                    <a:pt x="12379" y="9022"/>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6" name="Google Shape;27056;p51"/>
            <p:cNvSpPr/>
            <p:nvPr/>
          </p:nvSpPr>
          <p:spPr>
            <a:xfrm>
              <a:off x="6532233" y="3347744"/>
              <a:ext cx="254144" cy="590919"/>
            </a:xfrm>
            <a:custGeom>
              <a:avLst/>
              <a:gdLst/>
              <a:ahLst/>
              <a:cxnLst/>
              <a:rect l="l" t="t" r="r" b="b"/>
              <a:pathLst>
                <a:path w="6121" h="14233" fill="none" extrusionOk="0">
                  <a:moveTo>
                    <a:pt x="5211" y="7659"/>
                  </a:moveTo>
                  <a:cubicBezTo>
                    <a:pt x="4267" y="11435"/>
                    <a:pt x="2554" y="14232"/>
                    <a:pt x="1365" y="13953"/>
                  </a:cubicBezTo>
                  <a:cubicBezTo>
                    <a:pt x="176" y="13638"/>
                    <a:pt x="1" y="10351"/>
                    <a:pt x="945" y="6575"/>
                  </a:cubicBezTo>
                  <a:cubicBezTo>
                    <a:pt x="1854" y="2833"/>
                    <a:pt x="3568" y="1"/>
                    <a:pt x="4756" y="316"/>
                  </a:cubicBezTo>
                  <a:cubicBezTo>
                    <a:pt x="5945" y="595"/>
                    <a:pt x="6120" y="3882"/>
                    <a:pt x="5211" y="7659"/>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7" name="Google Shape;27057;p51"/>
            <p:cNvSpPr/>
            <p:nvPr/>
          </p:nvSpPr>
          <p:spPr>
            <a:xfrm>
              <a:off x="6495947" y="3303071"/>
              <a:ext cx="437040" cy="234034"/>
            </a:xfrm>
            <a:custGeom>
              <a:avLst/>
              <a:gdLst/>
              <a:ahLst/>
              <a:cxnLst/>
              <a:rect l="l" t="t" r="r" b="b"/>
              <a:pathLst>
                <a:path w="10526" h="5637" extrusionOk="0">
                  <a:moveTo>
                    <a:pt x="3734" y="1"/>
                  </a:moveTo>
                  <a:cubicBezTo>
                    <a:pt x="1968" y="1"/>
                    <a:pt x="603" y="591"/>
                    <a:pt x="350" y="1601"/>
                  </a:cubicBezTo>
                  <a:cubicBezTo>
                    <a:pt x="1" y="3000"/>
                    <a:pt x="1924" y="4678"/>
                    <a:pt x="4616" y="5343"/>
                  </a:cubicBezTo>
                  <a:cubicBezTo>
                    <a:pt x="5396" y="5543"/>
                    <a:pt x="6155" y="5637"/>
                    <a:pt x="6850" y="5637"/>
                  </a:cubicBezTo>
                  <a:cubicBezTo>
                    <a:pt x="8588" y="5637"/>
                    <a:pt x="9926" y="5048"/>
                    <a:pt x="10176" y="4049"/>
                  </a:cubicBezTo>
                  <a:cubicBezTo>
                    <a:pt x="10526" y="2615"/>
                    <a:pt x="8603" y="937"/>
                    <a:pt x="5910" y="273"/>
                  </a:cubicBezTo>
                  <a:cubicBezTo>
                    <a:pt x="5152" y="88"/>
                    <a:pt x="4414" y="1"/>
                    <a:pt x="3734" y="1"/>
                  </a:cubicBezTo>
                  <a:close/>
                </a:path>
              </a:pathLst>
            </a:custGeom>
            <a:solidFill>
              <a:srgbClr val="5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8" name="Google Shape;27058;p51"/>
            <p:cNvSpPr/>
            <p:nvPr/>
          </p:nvSpPr>
          <p:spPr>
            <a:xfrm>
              <a:off x="6689046" y="2909318"/>
              <a:ext cx="288938" cy="615580"/>
            </a:xfrm>
            <a:custGeom>
              <a:avLst/>
              <a:gdLst/>
              <a:ahLst/>
              <a:cxnLst/>
              <a:rect l="l" t="t" r="r" b="b"/>
              <a:pathLst>
                <a:path w="6959" h="14827" fill="none" extrusionOk="0">
                  <a:moveTo>
                    <a:pt x="0" y="14827"/>
                  </a:moveTo>
                  <a:cubicBezTo>
                    <a:pt x="6959" y="2728"/>
                    <a:pt x="5490" y="770"/>
                    <a:pt x="5490" y="770"/>
                  </a:cubicBezTo>
                  <a:cubicBezTo>
                    <a:pt x="4301" y="1"/>
                    <a:pt x="1434" y="5840"/>
                    <a:pt x="1259" y="9757"/>
                  </a:cubicBezTo>
                </a:path>
              </a:pathLst>
            </a:custGeom>
            <a:noFill/>
            <a:ln w="11375" cap="rnd" cmpd="sng">
              <a:solidFill>
                <a:srgbClr val="CF2C2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9" name="Google Shape;27059;p51"/>
            <p:cNvSpPr/>
            <p:nvPr/>
          </p:nvSpPr>
          <p:spPr>
            <a:xfrm>
              <a:off x="8493572" y="3497290"/>
              <a:ext cx="206188" cy="296186"/>
            </a:xfrm>
            <a:custGeom>
              <a:avLst/>
              <a:gdLst/>
              <a:ahLst/>
              <a:cxnLst/>
              <a:rect l="l" t="t" r="r" b="b"/>
              <a:pathLst>
                <a:path w="4966" h="7134" fill="none" extrusionOk="0">
                  <a:moveTo>
                    <a:pt x="2483" y="7134"/>
                  </a:moveTo>
                  <a:lnTo>
                    <a:pt x="0"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0" name="Google Shape;27060;p51"/>
            <p:cNvSpPr/>
            <p:nvPr/>
          </p:nvSpPr>
          <p:spPr>
            <a:xfrm>
              <a:off x="5896390" y="1829239"/>
              <a:ext cx="104589" cy="104583"/>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1" name="Google Shape;27061;p51"/>
            <p:cNvSpPr/>
            <p:nvPr/>
          </p:nvSpPr>
          <p:spPr>
            <a:xfrm>
              <a:off x="8651796" y="4008288"/>
              <a:ext cx="88604" cy="88598"/>
            </a:xfrm>
            <a:custGeom>
              <a:avLst/>
              <a:gdLst/>
              <a:ahLst/>
              <a:cxnLst/>
              <a:rect l="l" t="t" r="r" b="b"/>
              <a:pathLst>
                <a:path w="2134" h="2134" fill="none" extrusionOk="0">
                  <a:moveTo>
                    <a:pt x="2134" y="1050"/>
                  </a:moveTo>
                  <a:cubicBezTo>
                    <a:pt x="2134" y="1644"/>
                    <a:pt x="1644" y="2134"/>
                    <a:pt x="1050" y="2134"/>
                  </a:cubicBezTo>
                  <a:cubicBezTo>
                    <a:pt x="455" y="2134"/>
                    <a:pt x="1" y="1644"/>
                    <a:pt x="1" y="1050"/>
                  </a:cubicBezTo>
                  <a:cubicBezTo>
                    <a:pt x="1" y="455"/>
                    <a:pt x="455" y="1"/>
                    <a:pt x="1050" y="1"/>
                  </a:cubicBezTo>
                  <a:cubicBezTo>
                    <a:pt x="1644" y="1"/>
                    <a:pt x="2134" y="455"/>
                    <a:pt x="2134" y="1050"/>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2" name="Google Shape;27062;p51"/>
            <p:cNvSpPr/>
            <p:nvPr/>
          </p:nvSpPr>
          <p:spPr>
            <a:xfrm>
              <a:off x="6000931" y="3658420"/>
              <a:ext cx="42" cy="85692"/>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3" name="Google Shape;27063;p51"/>
            <p:cNvSpPr/>
            <p:nvPr/>
          </p:nvSpPr>
          <p:spPr>
            <a:xfrm>
              <a:off x="6000931" y="3816685"/>
              <a:ext cx="42" cy="85692"/>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4" name="Google Shape;27064;p51"/>
            <p:cNvSpPr/>
            <p:nvPr/>
          </p:nvSpPr>
          <p:spPr>
            <a:xfrm>
              <a:off x="5900749" y="3780398"/>
              <a:ext cx="63899" cy="42"/>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5" name="Google Shape;27065;p51"/>
            <p:cNvSpPr/>
            <p:nvPr/>
          </p:nvSpPr>
          <p:spPr>
            <a:xfrm>
              <a:off x="6037218" y="3780398"/>
              <a:ext cx="62446" cy="42"/>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66" name="Google Shape;27066;p51"/>
          <p:cNvGrpSpPr/>
          <p:nvPr/>
        </p:nvGrpSpPr>
        <p:grpSpPr>
          <a:xfrm>
            <a:off x="1045805" y="9989"/>
            <a:ext cx="655819" cy="837216"/>
            <a:chOff x="784354" y="7492"/>
            <a:chExt cx="491864" cy="627912"/>
          </a:xfrm>
        </p:grpSpPr>
        <p:sp>
          <p:nvSpPr>
            <p:cNvPr id="27067" name="Google Shape;27067;p51"/>
            <p:cNvSpPr/>
            <p:nvPr/>
          </p:nvSpPr>
          <p:spPr>
            <a:xfrm>
              <a:off x="955816" y="536297"/>
              <a:ext cx="149938" cy="99107"/>
            </a:xfrm>
            <a:custGeom>
              <a:avLst/>
              <a:gdLst/>
              <a:ahLst/>
              <a:cxnLst/>
              <a:rect l="l" t="t" r="r" b="b"/>
              <a:pathLst>
                <a:path w="5106" h="3375" extrusionOk="0">
                  <a:moveTo>
                    <a:pt x="1" y="0"/>
                  </a:moveTo>
                  <a:lnTo>
                    <a:pt x="1" y="3112"/>
                  </a:lnTo>
                  <a:cubicBezTo>
                    <a:pt x="840" y="3287"/>
                    <a:pt x="1697" y="3375"/>
                    <a:pt x="2553" y="3375"/>
                  </a:cubicBezTo>
                  <a:cubicBezTo>
                    <a:pt x="3410" y="3375"/>
                    <a:pt x="4267" y="3287"/>
                    <a:pt x="5106" y="3112"/>
                  </a:cubicBezTo>
                  <a:lnTo>
                    <a:pt x="5106" y="0"/>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8" name="Google Shape;27068;p51"/>
            <p:cNvSpPr/>
            <p:nvPr/>
          </p:nvSpPr>
          <p:spPr>
            <a:xfrm>
              <a:off x="784354" y="154317"/>
              <a:ext cx="491864" cy="402535"/>
            </a:xfrm>
            <a:custGeom>
              <a:avLst/>
              <a:gdLst/>
              <a:ahLst/>
              <a:cxnLst/>
              <a:rect l="l" t="t" r="r" b="b"/>
              <a:pathLst>
                <a:path w="16750" h="13708" extrusionOk="0">
                  <a:moveTo>
                    <a:pt x="8392" y="1"/>
                  </a:moveTo>
                  <a:cubicBezTo>
                    <a:pt x="3742" y="1"/>
                    <a:pt x="0" y="3078"/>
                    <a:pt x="0" y="6854"/>
                  </a:cubicBezTo>
                  <a:cubicBezTo>
                    <a:pt x="0" y="10631"/>
                    <a:pt x="3742" y="13708"/>
                    <a:pt x="8392" y="13708"/>
                  </a:cubicBezTo>
                  <a:cubicBezTo>
                    <a:pt x="13008" y="13708"/>
                    <a:pt x="16750" y="10631"/>
                    <a:pt x="16750" y="6854"/>
                  </a:cubicBezTo>
                  <a:cubicBezTo>
                    <a:pt x="16750" y="3078"/>
                    <a:pt x="13008" y="1"/>
                    <a:pt x="8392" y="1"/>
                  </a:cubicBezTo>
                  <a:close/>
                </a:path>
              </a:pathLst>
            </a:custGeom>
            <a:solidFill>
              <a:srgbClr val="A6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9" name="Google Shape;27069;p51"/>
            <p:cNvSpPr/>
            <p:nvPr/>
          </p:nvSpPr>
          <p:spPr>
            <a:xfrm>
              <a:off x="846990" y="154317"/>
              <a:ext cx="366593" cy="402535"/>
            </a:xfrm>
            <a:custGeom>
              <a:avLst/>
              <a:gdLst/>
              <a:ahLst/>
              <a:cxnLst/>
              <a:rect l="l" t="t" r="r" b="b"/>
              <a:pathLst>
                <a:path w="12484" h="13708" fill="none" extrusionOk="0">
                  <a:moveTo>
                    <a:pt x="12484" y="6854"/>
                  </a:moveTo>
                  <a:cubicBezTo>
                    <a:pt x="12484" y="10631"/>
                    <a:pt x="9686" y="13708"/>
                    <a:pt x="6259" y="13708"/>
                  </a:cubicBezTo>
                  <a:cubicBezTo>
                    <a:pt x="2798" y="13708"/>
                    <a:pt x="0" y="10631"/>
                    <a:pt x="0" y="6854"/>
                  </a:cubicBezTo>
                  <a:cubicBezTo>
                    <a:pt x="0" y="3078"/>
                    <a:pt x="2798" y="1"/>
                    <a:pt x="6259" y="1"/>
                  </a:cubicBezTo>
                  <a:cubicBezTo>
                    <a:pt x="9686" y="1"/>
                    <a:pt x="12484" y="3078"/>
                    <a:pt x="1248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0" name="Google Shape;27070;p51"/>
            <p:cNvSpPr/>
            <p:nvPr/>
          </p:nvSpPr>
          <p:spPr>
            <a:xfrm>
              <a:off x="932207" y="154317"/>
              <a:ext cx="197186" cy="402535"/>
            </a:xfrm>
            <a:custGeom>
              <a:avLst/>
              <a:gdLst/>
              <a:ahLst/>
              <a:cxnLst/>
              <a:rect l="l" t="t" r="r" b="b"/>
              <a:pathLst>
                <a:path w="6715" h="13708" fill="none" extrusionOk="0">
                  <a:moveTo>
                    <a:pt x="6714" y="6854"/>
                  </a:moveTo>
                  <a:cubicBezTo>
                    <a:pt x="6714" y="10631"/>
                    <a:pt x="5211" y="13708"/>
                    <a:pt x="3357" y="13708"/>
                  </a:cubicBezTo>
                  <a:cubicBezTo>
                    <a:pt x="1504" y="13708"/>
                    <a:pt x="1" y="10666"/>
                    <a:pt x="1" y="6854"/>
                  </a:cubicBezTo>
                  <a:cubicBezTo>
                    <a:pt x="1" y="3043"/>
                    <a:pt x="1504" y="1"/>
                    <a:pt x="3357" y="1"/>
                  </a:cubicBezTo>
                  <a:cubicBezTo>
                    <a:pt x="5211" y="1"/>
                    <a:pt x="6714" y="3078"/>
                    <a:pt x="671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1" name="Google Shape;27071;p51"/>
            <p:cNvSpPr/>
            <p:nvPr/>
          </p:nvSpPr>
          <p:spPr>
            <a:xfrm>
              <a:off x="1030785" y="7492"/>
              <a:ext cx="29" cy="146854"/>
            </a:xfrm>
            <a:custGeom>
              <a:avLst/>
              <a:gdLst/>
              <a:ahLst/>
              <a:cxnLst/>
              <a:rect l="l" t="t" r="r" b="b"/>
              <a:pathLst>
                <a:path w="1" h="5001" fill="none" extrusionOk="0">
                  <a:moveTo>
                    <a:pt x="0" y="5001"/>
                  </a:moveTo>
                  <a:lnTo>
                    <a:pt x="0" y="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072" name="Google Shape;27072;p51"/>
          <p:cNvSpPr/>
          <p:nvPr/>
        </p:nvSpPr>
        <p:spPr>
          <a:xfrm>
            <a:off x="1949129" y="288949"/>
            <a:ext cx="194436" cy="279320"/>
          </a:xfrm>
          <a:custGeom>
            <a:avLst/>
            <a:gdLst/>
            <a:ahLst/>
            <a:cxnLst/>
            <a:rect l="l" t="t" r="r" b="b"/>
            <a:pathLst>
              <a:path w="4966" h="7134" fill="none" extrusionOk="0">
                <a:moveTo>
                  <a:pt x="2483" y="7133"/>
                </a:moveTo>
                <a:lnTo>
                  <a:pt x="1" y="3567"/>
                </a:lnTo>
                <a:lnTo>
                  <a:pt x="2483" y="0"/>
                </a:lnTo>
                <a:lnTo>
                  <a:pt x="4966"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073" name="Google Shape;27073;p51"/>
          <p:cNvGrpSpPr/>
          <p:nvPr/>
        </p:nvGrpSpPr>
        <p:grpSpPr>
          <a:xfrm>
            <a:off x="1481311" y="1265259"/>
            <a:ext cx="187581" cy="230063"/>
            <a:chOff x="1034783" y="1329944"/>
            <a:chExt cx="140686" cy="172547"/>
          </a:xfrm>
        </p:grpSpPr>
        <p:sp>
          <p:nvSpPr>
            <p:cNvPr id="27074" name="Google Shape;27074;p51"/>
            <p:cNvSpPr/>
            <p:nvPr/>
          </p:nvSpPr>
          <p:spPr>
            <a:xfrm>
              <a:off x="1104612" y="1329944"/>
              <a:ext cx="29" cy="60609"/>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5" name="Google Shape;27075;p51"/>
            <p:cNvSpPr/>
            <p:nvPr/>
          </p:nvSpPr>
          <p:spPr>
            <a:xfrm>
              <a:off x="1104612" y="1441882"/>
              <a:ext cx="29" cy="60609"/>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6" name="Google Shape;27076;p51"/>
            <p:cNvSpPr/>
            <p:nvPr/>
          </p:nvSpPr>
          <p:spPr>
            <a:xfrm>
              <a:off x="1034783"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7" name="Google Shape;27077;p51"/>
            <p:cNvSpPr/>
            <p:nvPr/>
          </p:nvSpPr>
          <p:spPr>
            <a:xfrm>
              <a:off x="1130276" y="1416217"/>
              <a:ext cx="45193" cy="29"/>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Title 2">
            <a:extLst>
              <a:ext uri="{FF2B5EF4-FFF2-40B4-BE49-F238E27FC236}">
                <a16:creationId xmlns:a16="http://schemas.microsoft.com/office/drawing/2014/main" id="{9FC2D647-4F28-C38C-C973-A42204D53904}"/>
              </a:ext>
            </a:extLst>
          </p:cNvPr>
          <p:cNvSpPr>
            <a:spLocks noGrp="1"/>
          </p:cNvSpPr>
          <p:nvPr>
            <p:ph type="title"/>
          </p:nvPr>
        </p:nvSpPr>
        <p:spPr>
          <a:xfrm>
            <a:off x="1571312" y="916664"/>
            <a:ext cx="9739970" cy="763600"/>
          </a:xfrm>
        </p:spPr>
        <p:txBody>
          <a:bodyPr/>
          <a:lstStyle/>
          <a:p>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Luận điểm 1:</a:t>
            </a: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Vai trò to lớn của người hiền tài với vận mệnh quốc gia và chính sách khuyến khích người hiền tài</a:t>
            </a:r>
            <a:br>
              <a:rPr lang="en-US" sz="2800">
                <a:effectLst/>
                <a:latin typeface=".VnTime"/>
                <a:ea typeface="Times New Roman" panose="02020603050405020304" pitchFamily="18" charset="0"/>
                <a:cs typeface="Times New Roman" panose="02020603050405020304" pitchFamily="18" charset="0"/>
              </a:rPr>
            </a:br>
            <a:endParaRPr lang="en-US" sz="4000"/>
          </a:p>
        </p:txBody>
      </p:sp>
      <p:grpSp>
        <p:nvGrpSpPr>
          <p:cNvPr id="6" name="组合 5">
            <a:extLst>
              <a:ext uri="{FF2B5EF4-FFF2-40B4-BE49-F238E27FC236}">
                <a16:creationId xmlns:a16="http://schemas.microsoft.com/office/drawing/2014/main" id="{72A70E77-59E5-4212-9264-EF0D1AA92C33}"/>
              </a:ext>
            </a:extLst>
          </p:cNvPr>
          <p:cNvGrpSpPr/>
          <p:nvPr/>
        </p:nvGrpSpPr>
        <p:grpSpPr>
          <a:xfrm>
            <a:off x="371752" y="2143103"/>
            <a:ext cx="5063425" cy="1028822"/>
            <a:chOff x="1782516" y="4397824"/>
            <a:chExt cx="3766745" cy="1164364"/>
          </a:xfrm>
          <a:noFill/>
        </p:grpSpPr>
        <p:sp>
          <p:nvSpPr>
            <p:cNvPr id="10" name="圆角矩形 6">
              <a:extLst>
                <a:ext uri="{FF2B5EF4-FFF2-40B4-BE49-F238E27FC236}">
                  <a16:creationId xmlns:a16="http://schemas.microsoft.com/office/drawing/2014/main" id="{E7A9C2C6-A934-455F-9D70-495FAB53B24C}"/>
                </a:ext>
              </a:extLst>
            </p:cNvPr>
            <p:cNvSpPr/>
            <p:nvPr/>
          </p:nvSpPr>
          <p:spPr>
            <a:xfrm>
              <a:off x="1879582" y="4397824"/>
              <a:ext cx="3669679" cy="1164364"/>
            </a:xfrm>
            <a:prstGeom prst="roundRect">
              <a:avLst/>
            </a:prstGeom>
            <a:grpFill/>
            <a:ln w="76200" cap="flat" cmpd="sng" algn="ctr">
              <a:solidFill>
                <a:srgbClr val="FF7422"/>
              </a:solidFill>
              <a:prstDash val="solid"/>
              <a:miter lim="800000"/>
            </a:ln>
            <a:effectLst/>
          </p:spPr>
          <p:txBody>
            <a:bodyPr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2800" b="0" i="0" u="none" strike="noStrike" kern="1200" cap="none" spc="0" normalizeH="0" baseline="0" noProof="0">
                <a:ln>
                  <a:noFill/>
                </a:ln>
                <a:solidFill>
                  <a:prstClr val="white"/>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文本框 38">
              <a:extLst>
                <a:ext uri="{FF2B5EF4-FFF2-40B4-BE49-F238E27FC236}">
                  <a16:creationId xmlns:a16="http://schemas.microsoft.com/office/drawing/2014/main" id="{B430B780-7485-481B-95D3-3376C02C877A}"/>
                </a:ext>
              </a:extLst>
            </p:cNvPr>
            <p:cNvSpPr txBox="1"/>
            <p:nvPr/>
          </p:nvSpPr>
          <p:spPr>
            <a:xfrm>
              <a:off x="1782516" y="4923603"/>
              <a:ext cx="3669679" cy="573000"/>
            </a:xfrm>
            <a:prstGeom prst="rect">
              <a:avLst/>
            </a:prstGeom>
            <a:grpFill/>
            <a:ln>
              <a:noFill/>
            </a:ln>
          </p:spPr>
          <p:txBody>
            <a:bodyPr wrap="square" lIns="72000" tIns="0" rIns="72000" bIns="0" anchor="ctr" anchorCtr="0">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8000" b="1" i="0" u="none" strike="noStrike" kern="1200" cap="none" spc="0" normalizeH="0" baseline="0" noProof="0" dirty="0">
                <a:ln>
                  <a:noFill/>
                </a:ln>
                <a:solidFill>
                  <a:srgbClr val="FF7422"/>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endParaRPr>
            </a:p>
          </p:txBody>
        </p:sp>
      </p:grpSp>
      <p:pic>
        <p:nvPicPr>
          <p:cNvPr id="7" name="图片 19">
            <a:extLst>
              <a:ext uri="{FF2B5EF4-FFF2-40B4-BE49-F238E27FC236}">
                <a16:creationId xmlns:a16="http://schemas.microsoft.com/office/drawing/2014/main" id="{9C94C7C4-1C7E-446D-B7A1-F16627CADB2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3606" y="2143102"/>
            <a:ext cx="2257726" cy="2257726"/>
          </a:xfrm>
          <a:prstGeom prst="rect">
            <a:avLst/>
          </a:prstGeom>
          <a:effectLst>
            <a:outerShdw blurRad="50800" dist="38100" dir="5400000" algn="t"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2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704987"/>
            <a:ext cx="5119769" cy="873243"/>
            <a:chOff x="214108" y="115869"/>
            <a:chExt cx="5119769" cy="873243"/>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37884" y="115869"/>
              <a:ext cx="4095993"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1" u="none" strike="noStrike" kern="0" cap="none" spc="0" normalizeH="0" baseline="0" noProof="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rPr>
                <a:t>Vòng 1: Nhóm chuyên gia</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91721" y="4124147"/>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260896"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10184093" y="2095885"/>
            <a:ext cx="2469219" cy="4841778"/>
          </a:xfrm>
          <a:prstGeom prst="rect">
            <a:avLst/>
          </a:prstGeom>
        </p:spPr>
      </p:pic>
      <p:sp>
        <p:nvSpPr>
          <p:cNvPr id="9" name="任意多边形: 形状 13">
            <a:extLst>
              <a:ext uri="{FF2B5EF4-FFF2-40B4-BE49-F238E27FC236}">
                <a16:creationId xmlns:a16="http://schemas.microsoft.com/office/drawing/2014/main" id="{91F35EBE-2A30-437B-851E-3EE6D61F18E4}"/>
              </a:ext>
            </a:extLst>
          </p:cNvPr>
          <p:cNvSpPr/>
          <p:nvPr/>
        </p:nvSpPr>
        <p:spPr>
          <a:xfrm>
            <a:off x="1487136" y="1443077"/>
            <a:ext cx="1516003" cy="915264"/>
          </a:xfrm>
          <a:custGeom>
            <a:avLst/>
            <a:gdLst>
              <a:gd name="connsiteX0" fmla="*/ 1694583 w 5274032"/>
              <a:gd name="connsiteY0" fmla="*/ 5782 h 2969687"/>
              <a:gd name="connsiteX1" fmla="*/ 4315863 w 5274032"/>
              <a:gd name="connsiteY1" fmla="*/ 478222 h 2969687"/>
              <a:gd name="connsiteX2" fmla="*/ 5199783 w 5274032"/>
              <a:gd name="connsiteY2" fmla="*/ 2032702 h 2969687"/>
              <a:gd name="connsiteX3" fmla="*/ 2608983 w 5274032"/>
              <a:gd name="connsiteY3" fmla="*/ 2947102 h 2969687"/>
              <a:gd name="connsiteX4" fmla="*/ 94383 w 5274032"/>
              <a:gd name="connsiteY4" fmla="*/ 2520382 h 2969687"/>
              <a:gd name="connsiteX5" fmla="*/ 643023 w 5274032"/>
              <a:gd name="connsiteY5" fmla="*/ 722062 h 2969687"/>
              <a:gd name="connsiteX6" fmla="*/ 1694583 w 5274032"/>
              <a:gd name="connsiteY6" fmla="*/ 5782 h 296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4032" h="2969687">
                <a:moveTo>
                  <a:pt x="1694583" y="5782"/>
                </a:moveTo>
                <a:cubicBezTo>
                  <a:pt x="2306723" y="-34858"/>
                  <a:pt x="3731663" y="140402"/>
                  <a:pt x="4315863" y="478222"/>
                </a:cubicBezTo>
                <a:cubicBezTo>
                  <a:pt x="4900063" y="816042"/>
                  <a:pt x="5484263" y="1621222"/>
                  <a:pt x="5199783" y="2032702"/>
                </a:cubicBezTo>
                <a:cubicBezTo>
                  <a:pt x="4915303" y="2444182"/>
                  <a:pt x="3459883" y="2865822"/>
                  <a:pt x="2608983" y="2947102"/>
                </a:cubicBezTo>
                <a:cubicBezTo>
                  <a:pt x="1758083" y="3028382"/>
                  <a:pt x="422043" y="2891222"/>
                  <a:pt x="94383" y="2520382"/>
                </a:cubicBezTo>
                <a:cubicBezTo>
                  <a:pt x="-233277" y="2149542"/>
                  <a:pt x="376323" y="1136082"/>
                  <a:pt x="643023" y="722062"/>
                </a:cubicBezTo>
                <a:cubicBezTo>
                  <a:pt x="909723" y="308042"/>
                  <a:pt x="1082443" y="46422"/>
                  <a:pt x="1694583" y="5782"/>
                </a:cubicBezTo>
                <a:close/>
              </a:path>
            </a:pathLst>
          </a:custGeom>
          <a:blipFill>
            <a:blip r:embed="rId8"/>
            <a:stretch>
              <a:fillRect l="-13687" r="-13591"/>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0" name="TextBox 9">
            <a:extLst>
              <a:ext uri="{FF2B5EF4-FFF2-40B4-BE49-F238E27FC236}">
                <a16:creationId xmlns:a16="http://schemas.microsoft.com/office/drawing/2014/main" id="{579E8692-31FF-49F0-9A71-20CF1A7029C5}"/>
              </a:ext>
            </a:extLst>
          </p:cNvPr>
          <p:cNvSpPr txBox="1"/>
          <p:nvPr/>
        </p:nvSpPr>
        <p:spPr>
          <a:xfrm>
            <a:off x="1794908" y="1705018"/>
            <a:ext cx="1132282" cy="5355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3200" b="1" i="0" u="none" strike="noStrike" kern="1200" cap="none" spc="0" normalizeH="0" baseline="0" noProof="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01</a:t>
            </a:r>
            <a:r>
              <a:rPr kumimoji="0" lang="id-ID" sz="3200" b="1" i="0" u="none" strike="noStrike" kern="1200" cap="none" spc="0" normalizeH="0" baseline="0" noProof="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a:t>
            </a:r>
            <a:endParaRPr kumimoji="0" lang="id-ID"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endParaRPr>
          </a:p>
        </p:txBody>
      </p:sp>
      <p:sp>
        <p:nvSpPr>
          <p:cNvPr id="11" name="任意多边形: 形状 15">
            <a:extLst>
              <a:ext uri="{FF2B5EF4-FFF2-40B4-BE49-F238E27FC236}">
                <a16:creationId xmlns:a16="http://schemas.microsoft.com/office/drawing/2014/main" id="{4B49D6BB-2A07-4A11-91D9-F84A0058B6B0}"/>
              </a:ext>
            </a:extLst>
          </p:cNvPr>
          <p:cNvSpPr/>
          <p:nvPr/>
        </p:nvSpPr>
        <p:spPr>
          <a:xfrm rot="1429190">
            <a:off x="3837221" y="1404289"/>
            <a:ext cx="1516003" cy="915264"/>
          </a:xfrm>
          <a:custGeom>
            <a:avLst/>
            <a:gdLst>
              <a:gd name="connsiteX0" fmla="*/ 1694583 w 5274032"/>
              <a:gd name="connsiteY0" fmla="*/ 5782 h 2969687"/>
              <a:gd name="connsiteX1" fmla="*/ 4315863 w 5274032"/>
              <a:gd name="connsiteY1" fmla="*/ 478222 h 2969687"/>
              <a:gd name="connsiteX2" fmla="*/ 5199783 w 5274032"/>
              <a:gd name="connsiteY2" fmla="*/ 2032702 h 2969687"/>
              <a:gd name="connsiteX3" fmla="*/ 2608983 w 5274032"/>
              <a:gd name="connsiteY3" fmla="*/ 2947102 h 2969687"/>
              <a:gd name="connsiteX4" fmla="*/ 94383 w 5274032"/>
              <a:gd name="connsiteY4" fmla="*/ 2520382 h 2969687"/>
              <a:gd name="connsiteX5" fmla="*/ 643023 w 5274032"/>
              <a:gd name="connsiteY5" fmla="*/ 722062 h 2969687"/>
              <a:gd name="connsiteX6" fmla="*/ 1694583 w 5274032"/>
              <a:gd name="connsiteY6" fmla="*/ 5782 h 296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4032" h="2969687">
                <a:moveTo>
                  <a:pt x="1694583" y="5782"/>
                </a:moveTo>
                <a:cubicBezTo>
                  <a:pt x="2306723" y="-34858"/>
                  <a:pt x="3731663" y="140402"/>
                  <a:pt x="4315863" y="478222"/>
                </a:cubicBezTo>
                <a:cubicBezTo>
                  <a:pt x="4900063" y="816042"/>
                  <a:pt x="5484263" y="1621222"/>
                  <a:pt x="5199783" y="2032702"/>
                </a:cubicBezTo>
                <a:cubicBezTo>
                  <a:pt x="4915303" y="2444182"/>
                  <a:pt x="3459883" y="2865822"/>
                  <a:pt x="2608983" y="2947102"/>
                </a:cubicBezTo>
                <a:cubicBezTo>
                  <a:pt x="1758083" y="3028382"/>
                  <a:pt x="422043" y="2891222"/>
                  <a:pt x="94383" y="2520382"/>
                </a:cubicBezTo>
                <a:cubicBezTo>
                  <a:pt x="-233277" y="2149542"/>
                  <a:pt x="376323" y="1136082"/>
                  <a:pt x="643023" y="722062"/>
                </a:cubicBezTo>
                <a:cubicBezTo>
                  <a:pt x="909723" y="308042"/>
                  <a:pt x="1082443" y="46422"/>
                  <a:pt x="1694583" y="5782"/>
                </a:cubicBezTo>
                <a:close/>
              </a:path>
            </a:pathLst>
          </a:custGeom>
          <a:blipFill>
            <a:blip r:embed="rId8"/>
            <a:stretch>
              <a:fillRect l="-13687" r="-13591"/>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2" name="TextBox 9">
            <a:extLst>
              <a:ext uri="{FF2B5EF4-FFF2-40B4-BE49-F238E27FC236}">
                <a16:creationId xmlns:a16="http://schemas.microsoft.com/office/drawing/2014/main" id="{736731F1-BD1E-44F3-9A36-719F1B1B914C}"/>
              </a:ext>
            </a:extLst>
          </p:cNvPr>
          <p:cNvSpPr txBox="1"/>
          <p:nvPr/>
        </p:nvSpPr>
        <p:spPr>
          <a:xfrm>
            <a:off x="4144993" y="1666230"/>
            <a:ext cx="1132282" cy="5355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02</a:t>
            </a:r>
            <a:r>
              <a:rPr kumimoji="0" lang="id-ID"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a:t>
            </a:r>
          </a:p>
        </p:txBody>
      </p:sp>
      <p:sp>
        <p:nvSpPr>
          <p:cNvPr id="14" name="任意多边形: 形状 17">
            <a:extLst>
              <a:ext uri="{FF2B5EF4-FFF2-40B4-BE49-F238E27FC236}">
                <a16:creationId xmlns:a16="http://schemas.microsoft.com/office/drawing/2014/main" id="{690F426D-D834-48E8-851D-2C2F42501C97}"/>
              </a:ext>
            </a:extLst>
          </p:cNvPr>
          <p:cNvSpPr/>
          <p:nvPr/>
        </p:nvSpPr>
        <p:spPr>
          <a:xfrm>
            <a:off x="6017513" y="1398871"/>
            <a:ext cx="1516003" cy="915264"/>
          </a:xfrm>
          <a:custGeom>
            <a:avLst/>
            <a:gdLst>
              <a:gd name="connsiteX0" fmla="*/ 1694583 w 5274032"/>
              <a:gd name="connsiteY0" fmla="*/ 5782 h 2969687"/>
              <a:gd name="connsiteX1" fmla="*/ 4315863 w 5274032"/>
              <a:gd name="connsiteY1" fmla="*/ 478222 h 2969687"/>
              <a:gd name="connsiteX2" fmla="*/ 5199783 w 5274032"/>
              <a:gd name="connsiteY2" fmla="*/ 2032702 h 2969687"/>
              <a:gd name="connsiteX3" fmla="*/ 2608983 w 5274032"/>
              <a:gd name="connsiteY3" fmla="*/ 2947102 h 2969687"/>
              <a:gd name="connsiteX4" fmla="*/ 94383 w 5274032"/>
              <a:gd name="connsiteY4" fmla="*/ 2520382 h 2969687"/>
              <a:gd name="connsiteX5" fmla="*/ 643023 w 5274032"/>
              <a:gd name="connsiteY5" fmla="*/ 722062 h 2969687"/>
              <a:gd name="connsiteX6" fmla="*/ 1694583 w 5274032"/>
              <a:gd name="connsiteY6" fmla="*/ 5782 h 296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4032" h="2969687">
                <a:moveTo>
                  <a:pt x="1694583" y="5782"/>
                </a:moveTo>
                <a:cubicBezTo>
                  <a:pt x="2306723" y="-34858"/>
                  <a:pt x="3731663" y="140402"/>
                  <a:pt x="4315863" y="478222"/>
                </a:cubicBezTo>
                <a:cubicBezTo>
                  <a:pt x="4900063" y="816042"/>
                  <a:pt x="5484263" y="1621222"/>
                  <a:pt x="5199783" y="2032702"/>
                </a:cubicBezTo>
                <a:cubicBezTo>
                  <a:pt x="4915303" y="2444182"/>
                  <a:pt x="3459883" y="2865822"/>
                  <a:pt x="2608983" y="2947102"/>
                </a:cubicBezTo>
                <a:cubicBezTo>
                  <a:pt x="1758083" y="3028382"/>
                  <a:pt x="422043" y="2891222"/>
                  <a:pt x="94383" y="2520382"/>
                </a:cubicBezTo>
                <a:cubicBezTo>
                  <a:pt x="-233277" y="2149542"/>
                  <a:pt x="376323" y="1136082"/>
                  <a:pt x="643023" y="722062"/>
                </a:cubicBezTo>
                <a:cubicBezTo>
                  <a:pt x="909723" y="308042"/>
                  <a:pt x="1082443" y="46422"/>
                  <a:pt x="1694583" y="5782"/>
                </a:cubicBezTo>
                <a:close/>
              </a:path>
            </a:pathLst>
          </a:custGeom>
          <a:blipFill>
            <a:blip r:embed="rId8"/>
            <a:stretch>
              <a:fillRect l="-13687" r="-13591"/>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5" name="TextBox 9">
            <a:extLst>
              <a:ext uri="{FF2B5EF4-FFF2-40B4-BE49-F238E27FC236}">
                <a16:creationId xmlns:a16="http://schemas.microsoft.com/office/drawing/2014/main" id="{79D8A763-19CF-44D1-B602-461276F3E843}"/>
              </a:ext>
            </a:extLst>
          </p:cNvPr>
          <p:cNvSpPr txBox="1"/>
          <p:nvPr/>
        </p:nvSpPr>
        <p:spPr>
          <a:xfrm>
            <a:off x="6325285" y="1660812"/>
            <a:ext cx="1132282" cy="5355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03</a:t>
            </a:r>
            <a:r>
              <a:rPr kumimoji="0" lang="id-ID"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a:t>
            </a:r>
          </a:p>
        </p:txBody>
      </p:sp>
      <p:sp>
        <p:nvSpPr>
          <p:cNvPr id="16" name="任意多边形: 形状 19">
            <a:extLst>
              <a:ext uri="{FF2B5EF4-FFF2-40B4-BE49-F238E27FC236}">
                <a16:creationId xmlns:a16="http://schemas.microsoft.com/office/drawing/2014/main" id="{6E6E97BA-AAC0-4C85-B5EB-7D70EB9E49E6}"/>
              </a:ext>
            </a:extLst>
          </p:cNvPr>
          <p:cNvSpPr/>
          <p:nvPr/>
        </p:nvSpPr>
        <p:spPr>
          <a:xfrm rot="1429190">
            <a:off x="8197418" y="1370783"/>
            <a:ext cx="1516003" cy="915264"/>
          </a:xfrm>
          <a:custGeom>
            <a:avLst/>
            <a:gdLst>
              <a:gd name="connsiteX0" fmla="*/ 1694583 w 5274032"/>
              <a:gd name="connsiteY0" fmla="*/ 5782 h 2969687"/>
              <a:gd name="connsiteX1" fmla="*/ 4315863 w 5274032"/>
              <a:gd name="connsiteY1" fmla="*/ 478222 h 2969687"/>
              <a:gd name="connsiteX2" fmla="*/ 5199783 w 5274032"/>
              <a:gd name="connsiteY2" fmla="*/ 2032702 h 2969687"/>
              <a:gd name="connsiteX3" fmla="*/ 2608983 w 5274032"/>
              <a:gd name="connsiteY3" fmla="*/ 2947102 h 2969687"/>
              <a:gd name="connsiteX4" fmla="*/ 94383 w 5274032"/>
              <a:gd name="connsiteY4" fmla="*/ 2520382 h 2969687"/>
              <a:gd name="connsiteX5" fmla="*/ 643023 w 5274032"/>
              <a:gd name="connsiteY5" fmla="*/ 722062 h 2969687"/>
              <a:gd name="connsiteX6" fmla="*/ 1694583 w 5274032"/>
              <a:gd name="connsiteY6" fmla="*/ 5782 h 296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74032" h="2969687">
                <a:moveTo>
                  <a:pt x="1694583" y="5782"/>
                </a:moveTo>
                <a:cubicBezTo>
                  <a:pt x="2306723" y="-34858"/>
                  <a:pt x="3731663" y="140402"/>
                  <a:pt x="4315863" y="478222"/>
                </a:cubicBezTo>
                <a:cubicBezTo>
                  <a:pt x="4900063" y="816042"/>
                  <a:pt x="5484263" y="1621222"/>
                  <a:pt x="5199783" y="2032702"/>
                </a:cubicBezTo>
                <a:cubicBezTo>
                  <a:pt x="4915303" y="2444182"/>
                  <a:pt x="3459883" y="2865822"/>
                  <a:pt x="2608983" y="2947102"/>
                </a:cubicBezTo>
                <a:cubicBezTo>
                  <a:pt x="1758083" y="3028382"/>
                  <a:pt x="422043" y="2891222"/>
                  <a:pt x="94383" y="2520382"/>
                </a:cubicBezTo>
                <a:cubicBezTo>
                  <a:pt x="-233277" y="2149542"/>
                  <a:pt x="376323" y="1136082"/>
                  <a:pt x="643023" y="722062"/>
                </a:cubicBezTo>
                <a:cubicBezTo>
                  <a:pt x="909723" y="308042"/>
                  <a:pt x="1082443" y="46422"/>
                  <a:pt x="1694583" y="5782"/>
                </a:cubicBezTo>
                <a:close/>
              </a:path>
            </a:pathLst>
          </a:custGeom>
          <a:blipFill>
            <a:blip r:embed="rId8"/>
            <a:stretch>
              <a:fillRect l="-13687" r="-13591"/>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8" name="TextBox 9">
            <a:extLst>
              <a:ext uri="{FF2B5EF4-FFF2-40B4-BE49-F238E27FC236}">
                <a16:creationId xmlns:a16="http://schemas.microsoft.com/office/drawing/2014/main" id="{EE67B5EE-80E4-4082-B278-543F2C327A29}"/>
              </a:ext>
            </a:extLst>
          </p:cNvPr>
          <p:cNvSpPr txBox="1"/>
          <p:nvPr/>
        </p:nvSpPr>
        <p:spPr>
          <a:xfrm>
            <a:off x="8505190" y="1632724"/>
            <a:ext cx="1132282" cy="5355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04</a:t>
            </a:r>
            <a:r>
              <a:rPr kumimoji="0" lang="id-ID" sz="3200" b="1" i="0" u="none" strike="noStrike" kern="1200" cap="none" spc="0" normalizeH="0" baseline="0" noProof="0" dirty="0">
                <a:ln>
                  <a:noFill/>
                </a:ln>
                <a:solidFill>
                  <a:prstClr val="white"/>
                </a:solidFill>
                <a:effectLst/>
                <a:uLnTx/>
                <a:uFillTx/>
                <a:latin typeface="思源黑体 CN Heavy" panose="020B0A00000000000000" pitchFamily="34" charset="-122"/>
                <a:ea typeface="思源黑体 CN Heavy" panose="020B0A00000000000000" pitchFamily="34" charset="-122"/>
                <a:cs typeface="Oswald" charset="0"/>
              </a:rPr>
              <a:t>.</a:t>
            </a:r>
          </a:p>
        </p:txBody>
      </p:sp>
      <p:sp>
        <p:nvSpPr>
          <p:cNvPr id="19" name="矩形 21">
            <a:extLst>
              <a:ext uri="{FF2B5EF4-FFF2-40B4-BE49-F238E27FC236}">
                <a16:creationId xmlns:a16="http://schemas.microsoft.com/office/drawing/2014/main" id="{5779A941-9F86-4924-B4E1-708D9502A124}"/>
              </a:ext>
            </a:extLst>
          </p:cNvPr>
          <p:cNvSpPr/>
          <p:nvPr/>
        </p:nvSpPr>
        <p:spPr>
          <a:xfrm>
            <a:off x="1199862" y="2478528"/>
            <a:ext cx="2094683" cy="3359564"/>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20" name="Synergistically utilize technically sound portals with frictionless chains. Dramatically customize…">
            <a:extLst>
              <a:ext uri="{FF2B5EF4-FFF2-40B4-BE49-F238E27FC236}">
                <a16:creationId xmlns:a16="http://schemas.microsoft.com/office/drawing/2014/main" id="{BDF043C3-808B-4E7A-8A93-73F481CCCBFA}"/>
              </a:ext>
            </a:extLst>
          </p:cNvPr>
          <p:cNvSpPr txBox="1"/>
          <p:nvPr/>
        </p:nvSpPr>
        <p:spPr>
          <a:xfrm>
            <a:off x="1303042" y="2555094"/>
            <a:ext cx="1893490" cy="1169551"/>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defRPr/>
            </a:pPr>
            <a:r>
              <a:rPr lang="en-US" b="1">
                <a:latin typeface="Times New Roman" panose="02020603050405020304" pitchFamily="18" charset="0"/>
                <a:cs typeface="Times New Roman" panose="02020603050405020304" pitchFamily="18" charset="0"/>
              </a:rPr>
              <a:t>Nhóm 1</a:t>
            </a:r>
            <a:r>
              <a:rPr lang="en-US">
                <a:latin typeface="Times New Roman" panose="02020603050405020304" pitchFamily="18" charset="0"/>
                <a:cs typeface="Times New Roman" panose="02020603050405020304" pitchFamily="18" charset="0"/>
              </a:rPr>
              <a:t>: </a:t>
            </a:r>
            <a:r>
              <a:rPr lang="en-US" i="1">
                <a:latin typeface="Times New Roman" panose="02020603050405020304" pitchFamily="18" charset="0"/>
                <a:cs typeface="Times New Roman" panose="02020603050405020304" pitchFamily="18" charset="0"/>
              </a:rPr>
              <a:t>Theo em, hiền tài có vai trò gì đối với đất nước?</a:t>
            </a:r>
            <a:endParaRPr lang="en-US">
              <a:latin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black"/>
              </a:solidFill>
              <a:effectLst/>
              <a:uLnTx/>
              <a:uFillTx/>
              <a:latin typeface="Times New Roman" panose="02020603050405020304" pitchFamily="18" charset="0"/>
              <a:ea typeface="字魂36号-正文宋楷"/>
              <a:cs typeface="Times New Roman" panose="02020603050405020304" pitchFamily="18" charset="0"/>
            </a:endParaRPr>
          </a:p>
        </p:txBody>
      </p:sp>
      <p:sp>
        <p:nvSpPr>
          <p:cNvPr id="21" name="矩形 23">
            <a:extLst>
              <a:ext uri="{FF2B5EF4-FFF2-40B4-BE49-F238E27FC236}">
                <a16:creationId xmlns:a16="http://schemas.microsoft.com/office/drawing/2014/main" id="{2D2F2DB7-5DAF-4B91-973D-E19D21E1114D}"/>
              </a:ext>
            </a:extLst>
          </p:cNvPr>
          <p:cNvSpPr/>
          <p:nvPr/>
        </p:nvSpPr>
        <p:spPr>
          <a:xfrm>
            <a:off x="3510126" y="2478528"/>
            <a:ext cx="2094683" cy="3389923"/>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23" name="Synergistically utilize technically sound portals with frictionless chains. Dramatically customize…">
            <a:extLst>
              <a:ext uri="{FF2B5EF4-FFF2-40B4-BE49-F238E27FC236}">
                <a16:creationId xmlns:a16="http://schemas.microsoft.com/office/drawing/2014/main" id="{96103C24-F0DF-434F-A21E-11B82187B72D}"/>
              </a:ext>
            </a:extLst>
          </p:cNvPr>
          <p:cNvSpPr txBox="1"/>
          <p:nvPr/>
        </p:nvSpPr>
        <p:spPr>
          <a:xfrm>
            <a:off x="3614819" y="2562489"/>
            <a:ext cx="1757350" cy="3323987"/>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r>
              <a:rPr lang="en-US" b="1">
                <a:latin typeface="Times New Roman" panose="02020603050405020304" pitchFamily="18" charset="0"/>
                <a:cs typeface="Times New Roman" panose="02020603050405020304" pitchFamily="18" charset="0"/>
              </a:rPr>
              <a:t>Nhóm 2</a:t>
            </a:r>
            <a:r>
              <a:rPr lang="en-US">
                <a:latin typeface="Times New Roman" panose="02020603050405020304" pitchFamily="18" charset="0"/>
                <a:cs typeface="Times New Roman" panose="02020603050405020304" pitchFamily="18" charset="0"/>
              </a:rPr>
              <a:t>: </a:t>
            </a:r>
            <a:r>
              <a:rPr lang="en-US" i="1">
                <a:latin typeface="Times New Roman" panose="02020603050405020304" pitchFamily="18" charset="0"/>
                <a:cs typeface="Times New Roman" panose="02020603050405020304" pitchFamily="18" charset="0"/>
              </a:rPr>
              <a:t> Đọc đoạn 2 và cho biết nhà nước đã thực hiện chính sách nào để khuyến khích người tài? Nhận xét về nghệ thuật lập luận ở đoạn 2? Nêu thái độ của các bậc thánh minh đối với người tài?</a:t>
            </a:r>
            <a:endParaRPr lang="en-US">
              <a:latin typeface="Times New Roman" panose="02020603050405020304" pitchFamily="18" charset="0"/>
              <a:cs typeface="Times New Roman" panose="02020603050405020304" pitchFamily="18" charset="0"/>
            </a:endParaRPr>
          </a:p>
        </p:txBody>
      </p:sp>
      <p:sp>
        <p:nvSpPr>
          <p:cNvPr id="24" name="矩形 25">
            <a:extLst>
              <a:ext uri="{FF2B5EF4-FFF2-40B4-BE49-F238E27FC236}">
                <a16:creationId xmlns:a16="http://schemas.microsoft.com/office/drawing/2014/main" id="{BFA45544-84D6-43B5-84FF-603BC324E9F7}"/>
              </a:ext>
            </a:extLst>
          </p:cNvPr>
          <p:cNvSpPr/>
          <p:nvPr/>
        </p:nvSpPr>
        <p:spPr>
          <a:xfrm>
            <a:off x="5820390" y="2478528"/>
            <a:ext cx="2094683" cy="3359564"/>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25" name="Synergistically utilize technically sound portals with frictionless chains. Dramatically customize…">
            <a:extLst>
              <a:ext uri="{FF2B5EF4-FFF2-40B4-BE49-F238E27FC236}">
                <a16:creationId xmlns:a16="http://schemas.microsoft.com/office/drawing/2014/main" id="{44A46D1A-D651-4481-AD5A-55C5ED85DABB}"/>
              </a:ext>
            </a:extLst>
          </p:cNvPr>
          <p:cNvSpPr txBox="1"/>
          <p:nvPr/>
        </p:nvSpPr>
        <p:spPr>
          <a:xfrm>
            <a:off x="5884141" y="2544464"/>
            <a:ext cx="1997929" cy="3323987"/>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r>
              <a:rPr lang="en-US" b="1" i="1">
                <a:latin typeface="Times New Roman" panose="02020603050405020304" pitchFamily="18" charset="0"/>
                <a:cs typeface="Times New Roman" panose="02020603050405020304" pitchFamily="18" charset="0"/>
              </a:rPr>
              <a:t>Nhóm 3</a:t>
            </a:r>
            <a:r>
              <a:rPr lang="en-US" i="1">
                <a:latin typeface="Times New Roman" panose="02020603050405020304" pitchFamily="18" charset="0"/>
                <a:cs typeface="Times New Roman" panose="02020603050405020304" pitchFamily="18" charset="0"/>
              </a:rPr>
              <a:t>: Ngoài những biện pháp đã làm ở đoạn 2 để khuyến khích người tài, triều đình còn thực hiện việc nào khác nữa? Việc làm đó thể hiện mục đích gì </a:t>
            </a:r>
          </a:p>
          <a:p>
            <a:pPr algn="just"/>
            <a:r>
              <a:rPr lang="en-US" i="1">
                <a:latin typeface="Times New Roman" panose="02020603050405020304" pitchFamily="18" charset="0"/>
                <a:cs typeface="Times New Roman" panose="02020603050405020304" pitchFamily="18" charset="0"/>
              </a:rPr>
              <a:t>+ Em hãy chỉ ra mối quan hệ giữa đoạn 3 và đoạn 2?</a:t>
            </a:r>
            <a:endParaRPr lang="en-US">
              <a:latin typeface="Times New Roman" panose="02020603050405020304" pitchFamily="18" charset="0"/>
              <a:cs typeface="Times New Roman" panose="02020603050405020304" pitchFamily="18" charset="0"/>
            </a:endParaRPr>
          </a:p>
        </p:txBody>
      </p:sp>
      <p:sp>
        <p:nvSpPr>
          <p:cNvPr id="26" name="矩形 27">
            <a:extLst>
              <a:ext uri="{FF2B5EF4-FFF2-40B4-BE49-F238E27FC236}">
                <a16:creationId xmlns:a16="http://schemas.microsoft.com/office/drawing/2014/main" id="{2CF89446-D059-457D-820E-5939DF0E0179}"/>
              </a:ext>
            </a:extLst>
          </p:cNvPr>
          <p:cNvSpPr/>
          <p:nvPr/>
        </p:nvSpPr>
        <p:spPr>
          <a:xfrm>
            <a:off x="8130654" y="2444946"/>
            <a:ext cx="2094683" cy="3359564"/>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29" name="Synergistically utilize technically sound portals with frictionless chains. Dramatically customize…">
            <a:extLst>
              <a:ext uri="{FF2B5EF4-FFF2-40B4-BE49-F238E27FC236}">
                <a16:creationId xmlns:a16="http://schemas.microsoft.com/office/drawing/2014/main" id="{2232219B-4F83-4514-A57C-F7D14E1CE0AE}"/>
              </a:ext>
            </a:extLst>
          </p:cNvPr>
          <p:cNvSpPr txBox="1"/>
          <p:nvPr/>
        </p:nvSpPr>
        <p:spPr>
          <a:xfrm>
            <a:off x="8227437" y="2544464"/>
            <a:ext cx="1873050" cy="2215991"/>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r>
              <a:rPr lang="en-US" b="1" i="1">
                <a:latin typeface="Times New Roman" panose="02020603050405020304" pitchFamily="18" charset="0"/>
                <a:cs typeface="Times New Roman" panose="02020603050405020304" pitchFamily="18" charset="0"/>
              </a:rPr>
              <a:t>Nhóm 4</a:t>
            </a:r>
            <a:r>
              <a:rPr lang="en-US" i="1">
                <a:latin typeface="Times New Roman" panose="02020603050405020304" pitchFamily="18" charset="0"/>
                <a:cs typeface="Times New Roman" panose="02020603050405020304" pitchFamily="18" charset="0"/>
              </a:rPr>
              <a:t>: Chỉ ra đặc sắc nghệ thuật trong việc triển khai luận điểm 1 của tác giả? Qua đó em có nhận xét gì về cách đối xử với người tài của triều Lê?</a:t>
            </a:r>
            <a:endParaRPr lang="en-US">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2704675"/>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1000"/>
                                        <p:tgtEl>
                                          <p:spTgt spid="15"/>
                                        </p:tgtEl>
                                      </p:cBhvr>
                                    </p:animEffect>
                                    <p:anim calcmode="lin" valueType="num">
                                      <p:cBhvr>
                                        <p:cTn id="28" dur="1000" fill="hold"/>
                                        <p:tgtEl>
                                          <p:spTgt spid="15"/>
                                        </p:tgtEl>
                                        <p:attrNameLst>
                                          <p:attrName>ppt_x</p:attrName>
                                        </p:attrNameLst>
                                      </p:cBhvr>
                                      <p:tavLst>
                                        <p:tav tm="0">
                                          <p:val>
                                            <p:strVal val="#ppt_x"/>
                                          </p:val>
                                        </p:tav>
                                        <p:tav tm="100000">
                                          <p:val>
                                            <p:strVal val="#ppt_x"/>
                                          </p:val>
                                        </p:tav>
                                      </p:tavLst>
                                    </p:anim>
                                    <p:anim calcmode="lin" valueType="num">
                                      <p:cBhvr>
                                        <p:cTn id="29" dur="1000" fill="hold"/>
                                        <p:tgtEl>
                                          <p:spTgt spid="15"/>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anim calcmode="lin" valueType="num">
                                      <p:cBhvr>
                                        <p:cTn id="33" dur="1000" fill="hold"/>
                                        <p:tgtEl>
                                          <p:spTgt spid="14"/>
                                        </p:tgtEl>
                                        <p:attrNameLst>
                                          <p:attrName>ppt_x</p:attrName>
                                        </p:attrNameLst>
                                      </p:cBhvr>
                                      <p:tavLst>
                                        <p:tav tm="0">
                                          <p:val>
                                            <p:strVal val="#ppt_x"/>
                                          </p:val>
                                        </p:tav>
                                        <p:tav tm="100000">
                                          <p:val>
                                            <p:strVal val="#ppt_x"/>
                                          </p:val>
                                        </p:tav>
                                      </p:tavLst>
                                    </p:anim>
                                    <p:anim calcmode="lin" valueType="num">
                                      <p:cBhvr>
                                        <p:cTn id="34" dur="1000" fill="hold"/>
                                        <p:tgtEl>
                                          <p:spTgt spid="1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1000"/>
                                        <p:tgtEl>
                                          <p:spTgt spid="18"/>
                                        </p:tgtEl>
                                      </p:cBhvr>
                                    </p:animEffect>
                                    <p:anim calcmode="lin" valueType="num">
                                      <p:cBhvr>
                                        <p:cTn id="38" dur="1000" fill="hold"/>
                                        <p:tgtEl>
                                          <p:spTgt spid="18"/>
                                        </p:tgtEl>
                                        <p:attrNameLst>
                                          <p:attrName>ppt_x</p:attrName>
                                        </p:attrNameLst>
                                      </p:cBhvr>
                                      <p:tavLst>
                                        <p:tav tm="0">
                                          <p:val>
                                            <p:strVal val="#ppt_x"/>
                                          </p:val>
                                        </p:tav>
                                        <p:tav tm="100000">
                                          <p:val>
                                            <p:strVal val="#ppt_x"/>
                                          </p:val>
                                        </p:tav>
                                      </p:tavLst>
                                    </p:anim>
                                    <p:anim calcmode="lin" valueType="num">
                                      <p:cBhvr>
                                        <p:cTn id="39" dur="1000" fill="hold"/>
                                        <p:tgtEl>
                                          <p:spTgt spid="18"/>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14" presetClass="entr" presetSubtype="1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randombar(horizontal)">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randombar(horizont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randombar(horizontal)">
                                      <p:cBhvr>
                                        <p:cTn id="63" dur="500"/>
                                        <p:tgtEl>
                                          <p:spTgt spid="24"/>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5"/>
                                        </p:tgtEl>
                                        <p:attrNameLst>
                                          <p:attrName>style.visibility</p:attrName>
                                        </p:attrNameLst>
                                      </p:cBhvr>
                                      <p:to>
                                        <p:strVal val="visible"/>
                                      </p:to>
                                    </p:set>
                                    <p:animEffect transition="in" filter="fade">
                                      <p:cBhvr>
                                        <p:cTn id="68" dur="500"/>
                                        <p:tgtEl>
                                          <p:spTgt spid="25"/>
                                        </p:tgtEl>
                                      </p:cBhvr>
                                    </p:animEffect>
                                  </p:childTnLst>
                                </p:cTn>
                              </p:par>
                              <p:par>
                                <p:cTn id="69" presetID="14" presetClass="entr" presetSubtype="10"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randombar(horizontal)">
                                      <p:cBhvr>
                                        <p:cTn id="71" dur="500"/>
                                        <p:tgtEl>
                                          <p:spTgt spid="26"/>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4" grpId="0" animBg="1"/>
      <p:bldP spid="15" grpId="0"/>
      <p:bldP spid="16" grpId="0" animBg="1"/>
      <p:bldP spid="18" grpId="0"/>
      <p:bldP spid="19" grpId="0" animBg="1"/>
      <p:bldP spid="20" grpId="0" animBg="1"/>
      <p:bldP spid="21" grpId="0" animBg="1"/>
      <p:bldP spid="23" grpId="0" animBg="1"/>
      <p:bldP spid="24" grpId="0" animBg="1"/>
      <p:bldP spid="25" grpId="0" animBg="1"/>
      <p:bldP spid="26" grpId="0" animBg="1"/>
      <p:bldP spid="2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789"/>
        <p:cNvGrpSpPr/>
        <p:nvPr/>
      </p:nvGrpSpPr>
      <p:grpSpPr>
        <a:xfrm>
          <a:off x="0" y="0"/>
          <a:ext cx="0" cy="0"/>
          <a:chOff x="0" y="0"/>
          <a:chExt cx="0" cy="0"/>
        </a:xfrm>
      </p:grpSpPr>
      <p:sp>
        <p:nvSpPr>
          <p:cNvPr id="26790" name="Google Shape;26790;p46"/>
          <p:cNvSpPr txBox="1">
            <a:spLocks noGrp="1"/>
          </p:cNvSpPr>
          <p:nvPr>
            <p:ph type="ctrTitle"/>
          </p:nvPr>
        </p:nvSpPr>
        <p:spPr>
          <a:xfrm>
            <a:off x="2231200" y="1978425"/>
            <a:ext cx="7729600" cy="2533380"/>
          </a:xfrm>
          <a:prstGeom prst="rect">
            <a:avLst/>
          </a:prstGeom>
        </p:spPr>
        <p:txBody>
          <a:bodyPr spcFirstLastPara="1" wrap="square" lIns="121900" tIns="121900" rIns="121900" bIns="121900" anchor="ctr" anchorCtr="0">
            <a:noAutofit/>
          </a:bodyPr>
          <a:lstStyle/>
          <a:p>
            <a:pPr>
              <a:lnSpc>
                <a:spcPct val="100000"/>
              </a:lnSpc>
            </a:pPr>
            <a:r>
              <a:rPr lang="en-US" sz="4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 đất nước phát triển, theo em cần phải có những yếu tố nào?</a:t>
            </a:r>
            <a:endParaRPr lang="en-US" sz="4000">
              <a:effectLst/>
              <a:latin typeface=".VnTime"/>
              <a:ea typeface="Times New Roman" panose="02020603050405020304" pitchFamily="18" charset="0"/>
              <a:cs typeface="Times New Roman" panose="02020603050405020304" pitchFamily="18" charset="0"/>
            </a:endParaRPr>
          </a:p>
        </p:txBody>
      </p:sp>
      <p:sp>
        <p:nvSpPr>
          <p:cNvPr id="26791" name="Google Shape;26791;p46"/>
          <p:cNvSpPr txBox="1">
            <a:spLocks noGrp="1"/>
          </p:cNvSpPr>
          <p:nvPr>
            <p:ph type="subTitle" idx="1"/>
          </p:nvPr>
        </p:nvSpPr>
        <p:spPr>
          <a:xfrm>
            <a:off x="2067514" y="986274"/>
            <a:ext cx="7729600" cy="546000"/>
          </a:xfrm>
          <a:prstGeom prst="rect">
            <a:avLst/>
          </a:prstGeom>
        </p:spPr>
        <p:txBody>
          <a:bodyPr spcFirstLastPara="1" wrap="square" lIns="121900" tIns="121900" rIns="121900" bIns="121900" anchor="ctr" anchorCtr="0">
            <a:noAutofit/>
          </a:bodyPr>
          <a:lstStyle/>
          <a:p>
            <a:pPr marL="0" indent="0"/>
            <a:r>
              <a:rPr lang="en-US" sz="4800" b="1">
                <a:latin typeface="Times New Roman" panose="02020603050405020304" pitchFamily="18" charset="0"/>
                <a:cs typeface="Times New Roman" panose="02020603050405020304" pitchFamily="18" charset="0"/>
              </a:rPr>
              <a:t>H</a:t>
            </a:r>
            <a:r>
              <a:rPr lang="en" sz="4800" b="1">
                <a:latin typeface="Times New Roman" panose="02020603050405020304" pitchFamily="18" charset="0"/>
                <a:cs typeface="Times New Roman" panose="02020603050405020304" pitchFamily="18" charset="0"/>
              </a:rPr>
              <a:t>oạt động khởi động</a:t>
            </a:r>
            <a:endParaRPr sz="4800" b="1">
              <a:latin typeface="Times New Roman" panose="02020603050405020304" pitchFamily="18" charset="0"/>
              <a:cs typeface="Times New Roman" panose="02020603050405020304" pitchFamily="18" charset="0"/>
            </a:endParaRPr>
          </a:p>
        </p:txBody>
      </p:sp>
      <p:grpSp>
        <p:nvGrpSpPr>
          <p:cNvPr id="26792" name="Google Shape;26792;p46"/>
          <p:cNvGrpSpPr/>
          <p:nvPr/>
        </p:nvGrpSpPr>
        <p:grpSpPr>
          <a:xfrm>
            <a:off x="-236437" y="-111659"/>
            <a:ext cx="2652592" cy="7118716"/>
            <a:chOff x="5130797" y="535000"/>
            <a:chExt cx="1363100" cy="3658127"/>
          </a:xfrm>
        </p:grpSpPr>
        <p:sp>
          <p:nvSpPr>
            <p:cNvPr id="26793" name="Google Shape;26793;p46"/>
            <p:cNvSpPr/>
            <p:nvPr/>
          </p:nvSpPr>
          <p:spPr>
            <a:xfrm>
              <a:off x="5150635" y="2174328"/>
              <a:ext cx="957225" cy="1645984"/>
            </a:xfrm>
            <a:custGeom>
              <a:avLst/>
              <a:gdLst/>
              <a:ahLst/>
              <a:cxnLst/>
              <a:rect l="l" t="t" r="r" b="b"/>
              <a:pathLst>
                <a:path w="20459" h="35180" fill="none" extrusionOk="0">
                  <a:moveTo>
                    <a:pt x="1" y="35179"/>
                  </a:moveTo>
                  <a:lnTo>
                    <a:pt x="3504" y="16502"/>
                  </a:lnTo>
                  <a:lnTo>
                    <a:pt x="20458" y="0"/>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4" name="Google Shape;26794;p46"/>
            <p:cNvSpPr/>
            <p:nvPr/>
          </p:nvSpPr>
          <p:spPr>
            <a:xfrm>
              <a:off x="5555203" y="2015673"/>
              <a:ext cx="232721" cy="696759"/>
            </a:xfrm>
            <a:custGeom>
              <a:avLst/>
              <a:gdLst/>
              <a:ahLst/>
              <a:cxnLst/>
              <a:rect l="l" t="t" r="r" b="b"/>
              <a:pathLst>
                <a:path w="4974" h="14892" fill="none" extrusionOk="0">
                  <a:moveTo>
                    <a:pt x="4973" y="0"/>
                  </a:moveTo>
                  <a:lnTo>
                    <a:pt x="0" y="1489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5" name="Google Shape;26795;p46"/>
            <p:cNvSpPr/>
            <p:nvPr/>
          </p:nvSpPr>
          <p:spPr>
            <a:xfrm>
              <a:off x="5314577" y="1786977"/>
              <a:ext cx="157346" cy="1159441"/>
            </a:xfrm>
            <a:custGeom>
              <a:avLst/>
              <a:gdLst/>
              <a:ahLst/>
              <a:cxnLst/>
              <a:rect l="l" t="t" r="r" b="b"/>
              <a:pathLst>
                <a:path w="3363" h="24781" fill="none" extrusionOk="0">
                  <a:moveTo>
                    <a:pt x="3363" y="0"/>
                  </a:moveTo>
                  <a:lnTo>
                    <a:pt x="0" y="2478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6" name="Google Shape;26796;p46"/>
            <p:cNvSpPr/>
            <p:nvPr/>
          </p:nvSpPr>
          <p:spPr>
            <a:xfrm>
              <a:off x="6107806" y="2034154"/>
              <a:ext cx="386090" cy="151404"/>
            </a:xfrm>
            <a:custGeom>
              <a:avLst/>
              <a:gdLst/>
              <a:ahLst/>
              <a:cxnLst/>
              <a:rect l="l" t="t" r="r" b="b"/>
              <a:pathLst>
                <a:path w="8252" h="3236" extrusionOk="0">
                  <a:moveTo>
                    <a:pt x="8251" y="1"/>
                  </a:moveTo>
                  <a:lnTo>
                    <a:pt x="0" y="2996"/>
                  </a:lnTo>
                  <a:cubicBezTo>
                    <a:pt x="0" y="2996"/>
                    <a:pt x="656" y="3236"/>
                    <a:pt x="1708" y="3236"/>
                  </a:cubicBezTo>
                  <a:cubicBezTo>
                    <a:pt x="3287" y="3236"/>
                    <a:pt x="5759" y="2697"/>
                    <a:pt x="825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7" name="Google Shape;26797;p46"/>
            <p:cNvSpPr/>
            <p:nvPr/>
          </p:nvSpPr>
          <p:spPr>
            <a:xfrm>
              <a:off x="5321174" y="2939859"/>
              <a:ext cx="355679" cy="160996"/>
            </a:xfrm>
            <a:custGeom>
              <a:avLst/>
              <a:gdLst/>
              <a:ahLst/>
              <a:cxnLst/>
              <a:rect l="l" t="t" r="r" b="b"/>
              <a:pathLst>
                <a:path w="7602" h="3441" extrusionOk="0">
                  <a:moveTo>
                    <a:pt x="833" y="1"/>
                  </a:moveTo>
                  <a:cubicBezTo>
                    <a:pt x="560" y="1"/>
                    <a:pt x="283" y="9"/>
                    <a:pt x="1" y="27"/>
                  </a:cubicBezTo>
                  <a:cubicBezTo>
                    <a:pt x="753" y="1156"/>
                    <a:pt x="3543" y="3441"/>
                    <a:pt x="6103" y="3441"/>
                  </a:cubicBezTo>
                  <a:cubicBezTo>
                    <a:pt x="6618" y="3441"/>
                    <a:pt x="7124" y="3348"/>
                    <a:pt x="7602" y="3135"/>
                  </a:cubicBezTo>
                  <a:cubicBezTo>
                    <a:pt x="5953" y="946"/>
                    <a:pt x="3647" y="1"/>
                    <a:pt x="8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8" name="Google Shape;26798;p46"/>
            <p:cNvSpPr/>
            <p:nvPr/>
          </p:nvSpPr>
          <p:spPr>
            <a:xfrm>
              <a:off x="5787876" y="1656067"/>
              <a:ext cx="383424" cy="359843"/>
            </a:xfrm>
            <a:custGeom>
              <a:avLst/>
              <a:gdLst/>
              <a:ahLst/>
              <a:cxnLst/>
              <a:rect l="l" t="t" r="r" b="b"/>
              <a:pathLst>
                <a:path w="8195" h="7691" extrusionOk="0">
                  <a:moveTo>
                    <a:pt x="8195" y="1"/>
                  </a:moveTo>
                  <a:lnTo>
                    <a:pt x="0" y="7686"/>
                  </a:lnTo>
                  <a:cubicBezTo>
                    <a:pt x="0" y="7686"/>
                    <a:pt x="48" y="7690"/>
                    <a:pt x="136" y="7690"/>
                  </a:cubicBezTo>
                  <a:cubicBezTo>
                    <a:pt x="984" y="7690"/>
                    <a:pt x="5585" y="7343"/>
                    <a:pt x="819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9" name="Google Shape;26799;p46"/>
            <p:cNvSpPr/>
            <p:nvPr/>
          </p:nvSpPr>
          <p:spPr>
            <a:xfrm>
              <a:off x="5305313" y="1143139"/>
              <a:ext cx="259156" cy="658394"/>
            </a:xfrm>
            <a:custGeom>
              <a:avLst/>
              <a:gdLst/>
              <a:ahLst/>
              <a:cxnLst/>
              <a:rect l="l" t="t" r="r" b="b"/>
              <a:pathLst>
                <a:path w="5539" h="14072" extrusionOk="0">
                  <a:moveTo>
                    <a:pt x="2713" y="0"/>
                  </a:moveTo>
                  <a:lnTo>
                    <a:pt x="2713" y="0"/>
                  </a:lnTo>
                  <a:cubicBezTo>
                    <a:pt x="1" y="7855"/>
                    <a:pt x="905" y="10540"/>
                    <a:pt x="3533" y="14072"/>
                  </a:cubicBezTo>
                  <a:cubicBezTo>
                    <a:pt x="4833" y="12235"/>
                    <a:pt x="5539" y="4408"/>
                    <a:pt x="271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0" name="Google Shape;26800;p46"/>
            <p:cNvSpPr/>
            <p:nvPr/>
          </p:nvSpPr>
          <p:spPr>
            <a:xfrm>
              <a:off x="5130797" y="2091047"/>
              <a:ext cx="244652" cy="409858"/>
            </a:xfrm>
            <a:custGeom>
              <a:avLst/>
              <a:gdLst/>
              <a:ahLst/>
              <a:cxnLst/>
              <a:rect l="l" t="t" r="r" b="b"/>
              <a:pathLst>
                <a:path w="5229" h="8760" extrusionOk="0">
                  <a:moveTo>
                    <a:pt x="1" y="0"/>
                  </a:moveTo>
                  <a:lnTo>
                    <a:pt x="1" y="0"/>
                  </a:lnTo>
                  <a:cubicBezTo>
                    <a:pt x="29" y="3250"/>
                    <a:pt x="2233" y="6075"/>
                    <a:pt x="5228" y="8760"/>
                  </a:cubicBezTo>
                  <a:cubicBezTo>
                    <a:pt x="5228" y="8760"/>
                    <a:pt x="3674" y="2063"/>
                    <a:pt x="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1" name="Google Shape;26801;p46"/>
            <p:cNvSpPr/>
            <p:nvPr/>
          </p:nvSpPr>
          <p:spPr>
            <a:xfrm>
              <a:off x="6107806" y="1574096"/>
              <a:ext cx="351702" cy="600284"/>
            </a:xfrm>
            <a:custGeom>
              <a:avLst/>
              <a:gdLst/>
              <a:ahLst/>
              <a:cxnLst/>
              <a:rect l="l" t="t" r="r" b="b"/>
              <a:pathLst>
                <a:path w="7517" h="12830" extrusionOk="0">
                  <a:moveTo>
                    <a:pt x="7516" y="1"/>
                  </a:moveTo>
                  <a:lnTo>
                    <a:pt x="7516" y="1"/>
                  </a:lnTo>
                  <a:cubicBezTo>
                    <a:pt x="3419" y="3024"/>
                    <a:pt x="1046" y="7404"/>
                    <a:pt x="0" y="12829"/>
                  </a:cubicBezTo>
                  <a:cubicBezTo>
                    <a:pt x="0" y="12829"/>
                    <a:pt x="5878" y="6980"/>
                    <a:pt x="7516"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2" name="Google Shape;26802;p46"/>
            <p:cNvSpPr/>
            <p:nvPr/>
          </p:nvSpPr>
          <p:spPr>
            <a:xfrm>
              <a:off x="5564420" y="2655019"/>
              <a:ext cx="428386" cy="110419"/>
            </a:xfrm>
            <a:custGeom>
              <a:avLst/>
              <a:gdLst/>
              <a:ahLst/>
              <a:cxnLst/>
              <a:rect l="l" t="t" r="r" b="b"/>
              <a:pathLst>
                <a:path w="9156" h="2360" extrusionOk="0">
                  <a:moveTo>
                    <a:pt x="4501" y="1"/>
                  </a:moveTo>
                  <a:cubicBezTo>
                    <a:pt x="2950" y="1"/>
                    <a:pt x="1450" y="354"/>
                    <a:pt x="1" y="1057"/>
                  </a:cubicBezTo>
                  <a:cubicBezTo>
                    <a:pt x="1" y="1057"/>
                    <a:pt x="2245" y="2359"/>
                    <a:pt x="4935" y="2359"/>
                  </a:cubicBezTo>
                  <a:cubicBezTo>
                    <a:pt x="6306" y="2359"/>
                    <a:pt x="7792" y="2021"/>
                    <a:pt x="9156" y="1001"/>
                  </a:cubicBezTo>
                  <a:cubicBezTo>
                    <a:pt x="7556" y="333"/>
                    <a:pt x="6005" y="1"/>
                    <a:pt x="4501"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3" name="Google Shape;26803;p46"/>
            <p:cNvSpPr/>
            <p:nvPr/>
          </p:nvSpPr>
          <p:spPr>
            <a:xfrm>
              <a:off x="5734960" y="1576763"/>
              <a:ext cx="182518" cy="438960"/>
            </a:xfrm>
            <a:custGeom>
              <a:avLst/>
              <a:gdLst/>
              <a:ahLst/>
              <a:cxnLst/>
              <a:rect l="l" t="t" r="r" b="b"/>
              <a:pathLst>
                <a:path w="3901" h="9382" extrusionOk="0">
                  <a:moveTo>
                    <a:pt x="3081" y="0"/>
                  </a:moveTo>
                  <a:lnTo>
                    <a:pt x="3081" y="0"/>
                  </a:lnTo>
                  <a:cubicBezTo>
                    <a:pt x="538" y="2798"/>
                    <a:pt x="1" y="5934"/>
                    <a:pt x="1103" y="9381"/>
                  </a:cubicBezTo>
                  <a:cubicBezTo>
                    <a:pt x="1103" y="9381"/>
                    <a:pt x="3900" y="4804"/>
                    <a:pt x="3081"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4" name="Google Shape;26804;p46"/>
            <p:cNvSpPr/>
            <p:nvPr/>
          </p:nvSpPr>
          <p:spPr>
            <a:xfrm>
              <a:off x="5466589" y="1316299"/>
              <a:ext cx="387447" cy="485233"/>
            </a:xfrm>
            <a:custGeom>
              <a:avLst/>
              <a:gdLst/>
              <a:ahLst/>
              <a:cxnLst/>
              <a:rect l="l" t="t" r="r" b="b"/>
              <a:pathLst>
                <a:path w="8281" h="10371" extrusionOk="0">
                  <a:moveTo>
                    <a:pt x="8280" y="1"/>
                  </a:moveTo>
                  <a:lnTo>
                    <a:pt x="8280" y="1"/>
                  </a:lnTo>
                  <a:cubicBezTo>
                    <a:pt x="8280" y="1"/>
                    <a:pt x="1" y="2742"/>
                    <a:pt x="86" y="10371"/>
                  </a:cubicBezTo>
                  <a:lnTo>
                    <a:pt x="8280" y="1"/>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5" name="Google Shape;26805;p46"/>
            <p:cNvSpPr/>
            <p:nvPr/>
          </p:nvSpPr>
          <p:spPr>
            <a:xfrm>
              <a:off x="5638485" y="535000"/>
              <a:ext cx="747009" cy="3658127"/>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6" name="Google Shape;26806;p46"/>
            <p:cNvSpPr/>
            <p:nvPr/>
          </p:nvSpPr>
          <p:spPr>
            <a:xfrm>
              <a:off x="6218832" y="999503"/>
              <a:ext cx="234078" cy="664008"/>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7" name="Google Shape;26807;p46"/>
            <p:cNvSpPr/>
            <p:nvPr/>
          </p:nvSpPr>
          <p:spPr>
            <a:xfrm>
              <a:off x="5836768" y="2615858"/>
              <a:ext cx="407238" cy="658440"/>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8" name="Google Shape;26808;p46"/>
            <p:cNvSpPr/>
            <p:nvPr/>
          </p:nvSpPr>
          <p:spPr>
            <a:xfrm>
              <a:off x="6087969" y="1846865"/>
              <a:ext cx="312026" cy="661575"/>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9" name="Google Shape;26809;p46"/>
            <p:cNvSpPr/>
            <p:nvPr/>
          </p:nvSpPr>
          <p:spPr>
            <a:xfrm>
              <a:off x="5637174" y="3422843"/>
              <a:ext cx="331864" cy="661341"/>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810" name="Google Shape;26810;p46"/>
          <p:cNvGrpSpPr/>
          <p:nvPr/>
        </p:nvGrpSpPr>
        <p:grpSpPr>
          <a:xfrm>
            <a:off x="9659424" y="4716849"/>
            <a:ext cx="2777981" cy="2387636"/>
            <a:chOff x="4546400" y="4374850"/>
            <a:chExt cx="1246850" cy="1071650"/>
          </a:xfrm>
        </p:grpSpPr>
        <p:sp>
          <p:nvSpPr>
            <p:cNvPr id="26811" name="Google Shape;26811;p46"/>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2" name="Google Shape;26812;p46"/>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3" name="Google Shape;26813;p46"/>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4" name="Google Shape;26814;p46"/>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5" name="Google Shape;26815;p46"/>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6" name="Google Shape;26816;p46"/>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7" name="Google Shape;26817;p46"/>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8" name="Google Shape;26818;p46"/>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9" name="Google Shape;26819;p46"/>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0" name="Google Shape;26820;p46"/>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1" name="Google Shape;26821;p46"/>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2" name="Google Shape;26822;p46"/>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3" name="Google Shape;26823;p46"/>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4" name="Google Shape;26824;p46"/>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5" name="Google Shape;26825;p46"/>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6" name="Google Shape;26826;p46"/>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7" name="Google Shape;26827;p46"/>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828" name="Google Shape;26828;p46"/>
          <p:cNvSpPr/>
          <p:nvPr/>
        </p:nvSpPr>
        <p:spPr>
          <a:xfrm>
            <a:off x="10775071" y="2338496"/>
            <a:ext cx="298632" cy="432011"/>
          </a:xfrm>
          <a:custGeom>
            <a:avLst/>
            <a:gdLst/>
            <a:ahLst/>
            <a:cxnLst/>
            <a:rect l="l" t="t" r="r" b="b"/>
            <a:pathLst>
              <a:path w="4932" h="7134" fill="none" extrusionOk="0">
                <a:moveTo>
                  <a:pt x="2483" y="7134"/>
                </a:moveTo>
                <a:lnTo>
                  <a:pt x="1" y="3567"/>
                </a:lnTo>
                <a:lnTo>
                  <a:pt x="2483" y="1"/>
                </a:lnTo>
                <a:lnTo>
                  <a:pt x="4931" y="3567"/>
                </a:ln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829" name="Google Shape;26829;p46"/>
          <p:cNvGrpSpPr/>
          <p:nvPr/>
        </p:nvGrpSpPr>
        <p:grpSpPr>
          <a:xfrm>
            <a:off x="10665516" y="4326283"/>
            <a:ext cx="233233" cy="286047"/>
            <a:chOff x="2067386" y="2215512"/>
            <a:chExt cx="174925" cy="214535"/>
          </a:xfrm>
        </p:grpSpPr>
        <p:sp>
          <p:nvSpPr>
            <p:cNvPr id="26830" name="Google Shape;26830;p46"/>
            <p:cNvSpPr/>
            <p:nvPr/>
          </p:nvSpPr>
          <p:spPr>
            <a:xfrm flipH="1">
              <a:off x="2154174" y="2215512"/>
              <a:ext cx="37" cy="75357"/>
            </a:xfrm>
            <a:custGeom>
              <a:avLst/>
              <a:gdLst/>
              <a:ahLst/>
              <a:cxnLst/>
              <a:rect l="l" t="t" r="r" b="b"/>
              <a:pathLst>
                <a:path w="1" h="2064" fill="none" extrusionOk="0">
                  <a:moveTo>
                    <a:pt x="0" y="1"/>
                  </a:moveTo>
                  <a:lnTo>
                    <a:pt x="0" y="2064"/>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1" name="Google Shape;26831;p46"/>
            <p:cNvSpPr/>
            <p:nvPr/>
          </p:nvSpPr>
          <p:spPr>
            <a:xfrm flipH="1">
              <a:off x="2154174" y="2354690"/>
              <a:ext cx="37" cy="75357"/>
            </a:xfrm>
            <a:custGeom>
              <a:avLst/>
              <a:gdLst/>
              <a:ahLst/>
              <a:cxnLst/>
              <a:rect l="l" t="t" r="r" b="b"/>
              <a:pathLst>
                <a:path w="1" h="2064" fill="none" extrusionOk="0">
                  <a:moveTo>
                    <a:pt x="0" y="0"/>
                  </a:moveTo>
                  <a:lnTo>
                    <a:pt x="0" y="2063"/>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2" name="Google Shape;26832;p46"/>
            <p:cNvSpPr/>
            <p:nvPr/>
          </p:nvSpPr>
          <p:spPr>
            <a:xfrm flipH="1">
              <a:off x="2186118" y="2322780"/>
              <a:ext cx="56193" cy="37"/>
            </a:xfrm>
            <a:custGeom>
              <a:avLst/>
              <a:gdLst/>
              <a:ahLst/>
              <a:cxnLst/>
              <a:rect l="l" t="t" r="r" b="b"/>
              <a:pathLst>
                <a:path w="1539" h="1" fill="none" extrusionOk="0">
                  <a:moveTo>
                    <a:pt x="0" y="0"/>
                  </a:moveTo>
                  <a:lnTo>
                    <a:pt x="1539"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3" name="Google Shape;26833;p46"/>
            <p:cNvSpPr/>
            <p:nvPr/>
          </p:nvSpPr>
          <p:spPr>
            <a:xfrm flipH="1">
              <a:off x="2067386" y="2322780"/>
              <a:ext cx="54915" cy="37"/>
            </a:xfrm>
            <a:custGeom>
              <a:avLst/>
              <a:gdLst/>
              <a:ahLst/>
              <a:cxnLst/>
              <a:rect l="l" t="t" r="r" b="b"/>
              <a:pathLst>
                <a:path w="1504" h="1" fill="none" extrusionOk="0">
                  <a:moveTo>
                    <a:pt x="0" y="0"/>
                  </a:moveTo>
                  <a:lnTo>
                    <a:pt x="1504" y="0"/>
                  </a:lnTo>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 name="Google Shape;5499;p9">
            <a:extLst>
              <a:ext uri="{FF2B5EF4-FFF2-40B4-BE49-F238E27FC236}">
                <a16:creationId xmlns:a16="http://schemas.microsoft.com/office/drawing/2014/main" id="{1F101DEB-A495-ECFA-7364-A202592AEFB2}"/>
              </a:ext>
            </a:extLst>
          </p:cNvPr>
          <p:cNvGrpSpPr/>
          <p:nvPr/>
        </p:nvGrpSpPr>
        <p:grpSpPr>
          <a:xfrm flipH="1">
            <a:off x="5213" y="5149109"/>
            <a:ext cx="1037025" cy="2036746"/>
            <a:chOff x="6146500" y="2878738"/>
            <a:chExt cx="728350" cy="1430500"/>
          </a:xfrm>
        </p:grpSpPr>
        <p:sp>
          <p:nvSpPr>
            <p:cNvPr id="3" name="Google Shape;5500;p9">
              <a:extLst>
                <a:ext uri="{FF2B5EF4-FFF2-40B4-BE49-F238E27FC236}">
                  <a16:creationId xmlns:a16="http://schemas.microsoft.com/office/drawing/2014/main" id="{B6C5BA97-7483-E12E-971D-2ADCFA17F2DA}"/>
                </a:ext>
              </a:extLst>
            </p:cNvPr>
            <p:cNvSpPr/>
            <p:nvPr/>
          </p:nvSpPr>
          <p:spPr>
            <a:xfrm>
              <a:off x="6157100" y="3429738"/>
              <a:ext cx="511475" cy="879500"/>
            </a:xfrm>
            <a:custGeom>
              <a:avLst/>
              <a:gdLst/>
              <a:ahLst/>
              <a:cxnLst/>
              <a:rect l="l" t="t" r="r" b="b"/>
              <a:pathLst>
                <a:path w="20459" h="35180" fill="none" extrusionOk="0">
                  <a:moveTo>
                    <a:pt x="1" y="35179"/>
                  </a:moveTo>
                  <a:lnTo>
                    <a:pt x="3504" y="16502"/>
                  </a:lnTo>
                  <a:lnTo>
                    <a:pt x="20458" y="0"/>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5501;p9">
              <a:extLst>
                <a:ext uri="{FF2B5EF4-FFF2-40B4-BE49-F238E27FC236}">
                  <a16:creationId xmlns:a16="http://schemas.microsoft.com/office/drawing/2014/main" id="{5436BD60-4B1A-23E7-6686-722B5C19E2D4}"/>
                </a:ext>
              </a:extLst>
            </p:cNvPr>
            <p:cNvSpPr/>
            <p:nvPr/>
          </p:nvSpPr>
          <p:spPr>
            <a:xfrm>
              <a:off x="6373275" y="3344963"/>
              <a:ext cx="124350" cy="372300"/>
            </a:xfrm>
            <a:custGeom>
              <a:avLst/>
              <a:gdLst/>
              <a:ahLst/>
              <a:cxnLst/>
              <a:rect l="l" t="t" r="r" b="b"/>
              <a:pathLst>
                <a:path w="4974" h="14892" fill="none" extrusionOk="0">
                  <a:moveTo>
                    <a:pt x="4973" y="0"/>
                  </a:moveTo>
                  <a:lnTo>
                    <a:pt x="0" y="1489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5502;p9">
              <a:extLst>
                <a:ext uri="{FF2B5EF4-FFF2-40B4-BE49-F238E27FC236}">
                  <a16:creationId xmlns:a16="http://schemas.microsoft.com/office/drawing/2014/main" id="{16ACD80F-8288-D3B4-7FCC-652641B0CE6F}"/>
                </a:ext>
              </a:extLst>
            </p:cNvPr>
            <p:cNvSpPr/>
            <p:nvPr/>
          </p:nvSpPr>
          <p:spPr>
            <a:xfrm>
              <a:off x="6244700" y="3222763"/>
              <a:ext cx="84075" cy="619525"/>
            </a:xfrm>
            <a:custGeom>
              <a:avLst/>
              <a:gdLst/>
              <a:ahLst/>
              <a:cxnLst/>
              <a:rect l="l" t="t" r="r" b="b"/>
              <a:pathLst>
                <a:path w="3363" h="24781" fill="none" extrusionOk="0">
                  <a:moveTo>
                    <a:pt x="3363" y="0"/>
                  </a:moveTo>
                  <a:lnTo>
                    <a:pt x="0" y="2478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5503;p9">
              <a:extLst>
                <a:ext uri="{FF2B5EF4-FFF2-40B4-BE49-F238E27FC236}">
                  <a16:creationId xmlns:a16="http://schemas.microsoft.com/office/drawing/2014/main" id="{CDD30766-7F08-A38A-371E-63AC6054C5D8}"/>
                </a:ext>
              </a:extLst>
            </p:cNvPr>
            <p:cNvSpPr/>
            <p:nvPr/>
          </p:nvSpPr>
          <p:spPr>
            <a:xfrm>
              <a:off x="6668550" y="3354838"/>
              <a:ext cx="206300" cy="80900"/>
            </a:xfrm>
            <a:custGeom>
              <a:avLst/>
              <a:gdLst/>
              <a:ahLst/>
              <a:cxnLst/>
              <a:rect l="l" t="t" r="r" b="b"/>
              <a:pathLst>
                <a:path w="8252" h="3236" extrusionOk="0">
                  <a:moveTo>
                    <a:pt x="8251" y="1"/>
                  </a:moveTo>
                  <a:lnTo>
                    <a:pt x="0" y="2996"/>
                  </a:lnTo>
                  <a:cubicBezTo>
                    <a:pt x="0" y="2996"/>
                    <a:pt x="656" y="3236"/>
                    <a:pt x="1708" y="3236"/>
                  </a:cubicBezTo>
                  <a:cubicBezTo>
                    <a:pt x="3287" y="3236"/>
                    <a:pt x="5759" y="2697"/>
                    <a:pt x="8251"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504;p9">
              <a:extLst>
                <a:ext uri="{FF2B5EF4-FFF2-40B4-BE49-F238E27FC236}">
                  <a16:creationId xmlns:a16="http://schemas.microsoft.com/office/drawing/2014/main" id="{5444F1C6-2295-7EE8-DEAF-F95AEDFCA1BA}"/>
                </a:ext>
              </a:extLst>
            </p:cNvPr>
            <p:cNvSpPr/>
            <p:nvPr/>
          </p:nvSpPr>
          <p:spPr>
            <a:xfrm>
              <a:off x="6248225" y="3838788"/>
              <a:ext cx="190050" cy="86025"/>
            </a:xfrm>
            <a:custGeom>
              <a:avLst/>
              <a:gdLst/>
              <a:ahLst/>
              <a:cxnLst/>
              <a:rect l="l" t="t" r="r" b="b"/>
              <a:pathLst>
                <a:path w="7602" h="3441" extrusionOk="0">
                  <a:moveTo>
                    <a:pt x="833" y="1"/>
                  </a:moveTo>
                  <a:cubicBezTo>
                    <a:pt x="560" y="1"/>
                    <a:pt x="283" y="9"/>
                    <a:pt x="1" y="27"/>
                  </a:cubicBezTo>
                  <a:cubicBezTo>
                    <a:pt x="753" y="1156"/>
                    <a:pt x="3543" y="3441"/>
                    <a:pt x="6103" y="3441"/>
                  </a:cubicBezTo>
                  <a:cubicBezTo>
                    <a:pt x="6618" y="3441"/>
                    <a:pt x="7124" y="3348"/>
                    <a:pt x="7602" y="3135"/>
                  </a:cubicBezTo>
                  <a:cubicBezTo>
                    <a:pt x="5953" y="946"/>
                    <a:pt x="3647" y="1"/>
                    <a:pt x="833"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505;p9">
              <a:extLst>
                <a:ext uri="{FF2B5EF4-FFF2-40B4-BE49-F238E27FC236}">
                  <a16:creationId xmlns:a16="http://schemas.microsoft.com/office/drawing/2014/main" id="{0672F87B-4C15-9DC0-EC61-95DE33657343}"/>
                </a:ext>
              </a:extLst>
            </p:cNvPr>
            <p:cNvSpPr/>
            <p:nvPr/>
          </p:nvSpPr>
          <p:spPr>
            <a:xfrm>
              <a:off x="6497600" y="3152813"/>
              <a:ext cx="204875" cy="192275"/>
            </a:xfrm>
            <a:custGeom>
              <a:avLst/>
              <a:gdLst/>
              <a:ahLst/>
              <a:cxnLst/>
              <a:rect l="l" t="t" r="r" b="b"/>
              <a:pathLst>
                <a:path w="8195" h="7691" extrusionOk="0">
                  <a:moveTo>
                    <a:pt x="8195" y="1"/>
                  </a:moveTo>
                  <a:lnTo>
                    <a:pt x="0" y="7686"/>
                  </a:lnTo>
                  <a:cubicBezTo>
                    <a:pt x="0" y="7686"/>
                    <a:pt x="48" y="7690"/>
                    <a:pt x="136" y="7690"/>
                  </a:cubicBezTo>
                  <a:cubicBezTo>
                    <a:pt x="984" y="7690"/>
                    <a:pt x="5585" y="7343"/>
                    <a:pt x="8195"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506;p9">
              <a:extLst>
                <a:ext uri="{FF2B5EF4-FFF2-40B4-BE49-F238E27FC236}">
                  <a16:creationId xmlns:a16="http://schemas.microsoft.com/office/drawing/2014/main" id="{D3ACB38D-4146-1454-F126-0F9386CE3F6A}"/>
                </a:ext>
              </a:extLst>
            </p:cNvPr>
            <p:cNvSpPr/>
            <p:nvPr/>
          </p:nvSpPr>
          <p:spPr>
            <a:xfrm>
              <a:off x="6239750" y="2878738"/>
              <a:ext cx="138475" cy="351800"/>
            </a:xfrm>
            <a:custGeom>
              <a:avLst/>
              <a:gdLst/>
              <a:ahLst/>
              <a:cxnLst/>
              <a:rect l="l" t="t" r="r" b="b"/>
              <a:pathLst>
                <a:path w="5539" h="14072" extrusionOk="0">
                  <a:moveTo>
                    <a:pt x="2713" y="0"/>
                  </a:moveTo>
                  <a:lnTo>
                    <a:pt x="2713" y="0"/>
                  </a:lnTo>
                  <a:cubicBezTo>
                    <a:pt x="1" y="7855"/>
                    <a:pt x="905" y="10540"/>
                    <a:pt x="3533" y="14072"/>
                  </a:cubicBezTo>
                  <a:cubicBezTo>
                    <a:pt x="4833" y="12235"/>
                    <a:pt x="5539" y="4408"/>
                    <a:pt x="2713"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507;p9">
              <a:extLst>
                <a:ext uri="{FF2B5EF4-FFF2-40B4-BE49-F238E27FC236}">
                  <a16:creationId xmlns:a16="http://schemas.microsoft.com/office/drawing/2014/main" id="{2F51A42D-0FB5-2A1B-D976-5E4796027A41}"/>
                </a:ext>
              </a:extLst>
            </p:cNvPr>
            <p:cNvSpPr/>
            <p:nvPr/>
          </p:nvSpPr>
          <p:spPr>
            <a:xfrm>
              <a:off x="6146500" y="3385238"/>
              <a:ext cx="130725" cy="219000"/>
            </a:xfrm>
            <a:custGeom>
              <a:avLst/>
              <a:gdLst/>
              <a:ahLst/>
              <a:cxnLst/>
              <a:rect l="l" t="t" r="r" b="b"/>
              <a:pathLst>
                <a:path w="5229" h="8760" extrusionOk="0">
                  <a:moveTo>
                    <a:pt x="1" y="0"/>
                  </a:moveTo>
                  <a:lnTo>
                    <a:pt x="1" y="0"/>
                  </a:lnTo>
                  <a:cubicBezTo>
                    <a:pt x="29" y="3250"/>
                    <a:pt x="2233" y="6075"/>
                    <a:pt x="5228" y="8760"/>
                  </a:cubicBezTo>
                  <a:cubicBezTo>
                    <a:pt x="5228" y="8760"/>
                    <a:pt x="3674" y="2063"/>
                    <a:pt x="1"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508;p9">
              <a:extLst>
                <a:ext uri="{FF2B5EF4-FFF2-40B4-BE49-F238E27FC236}">
                  <a16:creationId xmlns:a16="http://schemas.microsoft.com/office/drawing/2014/main" id="{FF7F4EA4-F949-F57C-CEEF-0BFE3FB3A164}"/>
                </a:ext>
              </a:extLst>
            </p:cNvPr>
            <p:cNvSpPr/>
            <p:nvPr/>
          </p:nvSpPr>
          <p:spPr>
            <a:xfrm>
              <a:off x="6668550" y="3109013"/>
              <a:ext cx="187925" cy="320750"/>
            </a:xfrm>
            <a:custGeom>
              <a:avLst/>
              <a:gdLst/>
              <a:ahLst/>
              <a:cxnLst/>
              <a:rect l="l" t="t" r="r" b="b"/>
              <a:pathLst>
                <a:path w="7517" h="12830" extrusionOk="0">
                  <a:moveTo>
                    <a:pt x="7516" y="1"/>
                  </a:moveTo>
                  <a:lnTo>
                    <a:pt x="7516" y="1"/>
                  </a:lnTo>
                  <a:cubicBezTo>
                    <a:pt x="3419" y="3024"/>
                    <a:pt x="1046" y="7404"/>
                    <a:pt x="0" y="12829"/>
                  </a:cubicBezTo>
                  <a:cubicBezTo>
                    <a:pt x="0" y="12829"/>
                    <a:pt x="5878" y="6980"/>
                    <a:pt x="7516"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509;p9">
              <a:extLst>
                <a:ext uri="{FF2B5EF4-FFF2-40B4-BE49-F238E27FC236}">
                  <a16:creationId xmlns:a16="http://schemas.microsoft.com/office/drawing/2014/main" id="{7FEB6A26-A8D1-37EF-9ECD-831E69DAFCC5}"/>
                </a:ext>
              </a:extLst>
            </p:cNvPr>
            <p:cNvSpPr/>
            <p:nvPr/>
          </p:nvSpPr>
          <p:spPr>
            <a:xfrm>
              <a:off x="6378200" y="3686588"/>
              <a:ext cx="228900" cy="59000"/>
            </a:xfrm>
            <a:custGeom>
              <a:avLst/>
              <a:gdLst/>
              <a:ahLst/>
              <a:cxnLst/>
              <a:rect l="l" t="t" r="r" b="b"/>
              <a:pathLst>
                <a:path w="9156" h="2360" extrusionOk="0">
                  <a:moveTo>
                    <a:pt x="4501" y="1"/>
                  </a:moveTo>
                  <a:cubicBezTo>
                    <a:pt x="2950" y="1"/>
                    <a:pt x="1450" y="354"/>
                    <a:pt x="1" y="1057"/>
                  </a:cubicBezTo>
                  <a:cubicBezTo>
                    <a:pt x="1" y="1057"/>
                    <a:pt x="2245" y="2359"/>
                    <a:pt x="4935" y="2359"/>
                  </a:cubicBezTo>
                  <a:cubicBezTo>
                    <a:pt x="6306" y="2359"/>
                    <a:pt x="7792" y="2021"/>
                    <a:pt x="9156" y="1001"/>
                  </a:cubicBezTo>
                  <a:cubicBezTo>
                    <a:pt x="7556" y="333"/>
                    <a:pt x="6005" y="1"/>
                    <a:pt x="4501"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510;p9">
              <a:extLst>
                <a:ext uri="{FF2B5EF4-FFF2-40B4-BE49-F238E27FC236}">
                  <a16:creationId xmlns:a16="http://schemas.microsoft.com/office/drawing/2014/main" id="{72052CD9-C4BC-0CE8-B36F-ECF3CD2369C3}"/>
                </a:ext>
              </a:extLst>
            </p:cNvPr>
            <p:cNvSpPr/>
            <p:nvPr/>
          </p:nvSpPr>
          <p:spPr>
            <a:xfrm>
              <a:off x="6469325" y="3110438"/>
              <a:ext cx="97525" cy="234550"/>
            </a:xfrm>
            <a:custGeom>
              <a:avLst/>
              <a:gdLst/>
              <a:ahLst/>
              <a:cxnLst/>
              <a:rect l="l" t="t" r="r" b="b"/>
              <a:pathLst>
                <a:path w="3901" h="9382" extrusionOk="0">
                  <a:moveTo>
                    <a:pt x="3081" y="0"/>
                  </a:moveTo>
                  <a:lnTo>
                    <a:pt x="3081" y="0"/>
                  </a:lnTo>
                  <a:cubicBezTo>
                    <a:pt x="538" y="2798"/>
                    <a:pt x="1" y="5934"/>
                    <a:pt x="1103" y="9381"/>
                  </a:cubicBezTo>
                  <a:cubicBezTo>
                    <a:pt x="1103" y="9381"/>
                    <a:pt x="3900" y="4804"/>
                    <a:pt x="3081"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511;p9">
              <a:extLst>
                <a:ext uri="{FF2B5EF4-FFF2-40B4-BE49-F238E27FC236}">
                  <a16:creationId xmlns:a16="http://schemas.microsoft.com/office/drawing/2014/main" id="{57FF41EA-315C-4C8F-7505-C13B7DEFF1E7}"/>
                </a:ext>
              </a:extLst>
            </p:cNvPr>
            <p:cNvSpPr/>
            <p:nvPr/>
          </p:nvSpPr>
          <p:spPr>
            <a:xfrm>
              <a:off x="6325925" y="2971263"/>
              <a:ext cx="207025" cy="259275"/>
            </a:xfrm>
            <a:custGeom>
              <a:avLst/>
              <a:gdLst/>
              <a:ahLst/>
              <a:cxnLst/>
              <a:rect l="l" t="t" r="r" b="b"/>
              <a:pathLst>
                <a:path w="8281" h="10371" extrusionOk="0">
                  <a:moveTo>
                    <a:pt x="8280" y="1"/>
                  </a:moveTo>
                  <a:lnTo>
                    <a:pt x="8280" y="1"/>
                  </a:lnTo>
                  <a:cubicBezTo>
                    <a:pt x="8280" y="1"/>
                    <a:pt x="1" y="2742"/>
                    <a:pt x="86" y="10371"/>
                  </a:cubicBezTo>
                  <a:lnTo>
                    <a:pt x="8280" y="1"/>
                  </a:ln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5512;p9">
            <a:extLst>
              <a:ext uri="{FF2B5EF4-FFF2-40B4-BE49-F238E27FC236}">
                <a16:creationId xmlns:a16="http://schemas.microsoft.com/office/drawing/2014/main" id="{6ED6D261-3F07-BF89-1FC2-213F3507B53F}"/>
              </a:ext>
            </a:extLst>
          </p:cNvPr>
          <p:cNvGrpSpPr/>
          <p:nvPr/>
        </p:nvGrpSpPr>
        <p:grpSpPr>
          <a:xfrm rot="2699747" flipH="1">
            <a:off x="2101810" y="5148453"/>
            <a:ext cx="1940919" cy="1505170"/>
            <a:chOff x="665975" y="3810425"/>
            <a:chExt cx="2022603" cy="1568400"/>
          </a:xfrm>
        </p:grpSpPr>
        <p:sp>
          <p:nvSpPr>
            <p:cNvPr id="16" name="Google Shape;5513;p9">
              <a:extLst>
                <a:ext uri="{FF2B5EF4-FFF2-40B4-BE49-F238E27FC236}">
                  <a16:creationId xmlns:a16="http://schemas.microsoft.com/office/drawing/2014/main" id="{B687885E-B34C-9704-FA30-9A778F0BB589}"/>
                </a:ext>
              </a:extLst>
            </p:cNvPr>
            <p:cNvSpPr/>
            <p:nvPr/>
          </p:nvSpPr>
          <p:spPr>
            <a:xfrm>
              <a:off x="665975" y="4339589"/>
              <a:ext cx="847189" cy="630904"/>
            </a:xfrm>
            <a:custGeom>
              <a:avLst/>
              <a:gdLst/>
              <a:ahLst/>
              <a:cxnLst/>
              <a:rect l="l" t="t" r="r" b="b"/>
              <a:pathLst>
                <a:path w="18594" h="13847" fill="none" extrusionOk="0">
                  <a:moveTo>
                    <a:pt x="5511" y="0"/>
                  </a:moveTo>
                  <a:lnTo>
                    <a:pt x="1" y="13846"/>
                  </a:lnTo>
                  <a:lnTo>
                    <a:pt x="11332" y="7404"/>
                  </a:lnTo>
                  <a:lnTo>
                    <a:pt x="18594" y="142"/>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514;p9">
              <a:extLst>
                <a:ext uri="{FF2B5EF4-FFF2-40B4-BE49-F238E27FC236}">
                  <a16:creationId xmlns:a16="http://schemas.microsoft.com/office/drawing/2014/main" id="{0E570D86-94B2-2F67-155F-8EB003D66FA4}"/>
                </a:ext>
              </a:extLst>
            </p:cNvPr>
            <p:cNvSpPr/>
            <p:nvPr/>
          </p:nvSpPr>
          <p:spPr>
            <a:xfrm>
              <a:off x="1182241" y="4573917"/>
              <a:ext cx="453210" cy="103017"/>
            </a:xfrm>
            <a:custGeom>
              <a:avLst/>
              <a:gdLst/>
              <a:ahLst/>
              <a:cxnLst/>
              <a:rect l="l" t="t" r="r" b="b"/>
              <a:pathLst>
                <a:path w="9947" h="2261" fill="none" extrusionOk="0">
                  <a:moveTo>
                    <a:pt x="9947" y="0"/>
                  </a:moveTo>
                  <a:lnTo>
                    <a:pt x="1" y="226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515;p9">
              <a:extLst>
                <a:ext uri="{FF2B5EF4-FFF2-40B4-BE49-F238E27FC236}">
                  <a16:creationId xmlns:a16="http://schemas.microsoft.com/office/drawing/2014/main" id="{393D1370-CFD4-8143-2EC9-2C2682F45F5A}"/>
                </a:ext>
              </a:extLst>
            </p:cNvPr>
            <p:cNvSpPr/>
            <p:nvPr/>
          </p:nvSpPr>
          <p:spPr>
            <a:xfrm>
              <a:off x="665975" y="4827518"/>
              <a:ext cx="1210231" cy="212458"/>
            </a:xfrm>
            <a:custGeom>
              <a:avLst/>
              <a:gdLst/>
              <a:ahLst/>
              <a:cxnLst/>
              <a:rect l="l" t="t" r="r" b="b"/>
              <a:pathLst>
                <a:path w="26562" h="4663" fill="none" extrusionOk="0">
                  <a:moveTo>
                    <a:pt x="26562" y="1"/>
                  </a:moveTo>
                  <a:lnTo>
                    <a:pt x="18594" y="4663"/>
                  </a:lnTo>
                  <a:lnTo>
                    <a:pt x="1" y="3137"/>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516;p9">
              <a:extLst>
                <a:ext uri="{FF2B5EF4-FFF2-40B4-BE49-F238E27FC236}">
                  <a16:creationId xmlns:a16="http://schemas.microsoft.com/office/drawing/2014/main" id="{0B2E9F78-BB38-B2C7-6FEB-17C2A49DB827}"/>
                </a:ext>
              </a:extLst>
            </p:cNvPr>
            <p:cNvSpPr/>
            <p:nvPr/>
          </p:nvSpPr>
          <p:spPr>
            <a:xfrm>
              <a:off x="1513114" y="5039931"/>
              <a:ext cx="620607" cy="207355"/>
            </a:xfrm>
            <a:custGeom>
              <a:avLst/>
              <a:gdLst/>
              <a:ahLst/>
              <a:cxnLst/>
              <a:rect l="l" t="t" r="r" b="b"/>
              <a:pathLst>
                <a:path w="13621" h="4551" fill="none" extrusionOk="0">
                  <a:moveTo>
                    <a:pt x="13620" y="4550"/>
                  </a:moveTo>
                  <a:lnTo>
                    <a:pt x="1" y="1"/>
                  </a:lnTo>
                </a:path>
              </a:pathLst>
            </a:custGeom>
            <a:noFill/>
            <a:ln w="9175" cap="rnd" cmpd="sng">
              <a:solidFill>
                <a:srgbClr val="3946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517;p9">
              <a:extLst>
                <a:ext uri="{FF2B5EF4-FFF2-40B4-BE49-F238E27FC236}">
                  <a16:creationId xmlns:a16="http://schemas.microsoft.com/office/drawing/2014/main" id="{3F9E8E4F-EE75-2624-8E32-681E481B4659}"/>
                </a:ext>
              </a:extLst>
            </p:cNvPr>
            <p:cNvSpPr/>
            <p:nvPr/>
          </p:nvSpPr>
          <p:spPr>
            <a:xfrm>
              <a:off x="879708" y="3833616"/>
              <a:ext cx="176418" cy="506017"/>
            </a:xfrm>
            <a:custGeom>
              <a:avLst/>
              <a:gdLst/>
              <a:ahLst/>
              <a:cxnLst/>
              <a:rect l="l" t="t" r="r" b="b"/>
              <a:pathLst>
                <a:path w="3872" h="11106" extrusionOk="0">
                  <a:moveTo>
                    <a:pt x="3532" y="1"/>
                  </a:moveTo>
                  <a:lnTo>
                    <a:pt x="3532" y="1"/>
                  </a:lnTo>
                  <a:cubicBezTo>
                    <a:pt x="0" y="4606"/>
                    <a:pt x="820" y="11105"/>
                    <a:pt x="820" y="11105"/>
                  </a:cubicBezTo>
                  <a:cubicBezTo>
                    <a:pt x="2911" y="7799"/>
                    <a:pt x="3872" y="3900"/>
                    <a:pt x="3532"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518;p9">
              <a:extLst>
                <a:ext uri="{FF2B5EF4-FFF2-40B4-BE49-F238E27FC236}">
                  <a16:creationId xmlns:a16="http://schemas.microsoft.com/office/drawing/2014/main" id="{01F39C7A-E0E4-9E9F-64E9-6268A59E22CE}"/>
                </a:ext>
              </a:extLst>
            </p:cNvPr>
            <p:cNvSpPr/>
            <p:nvPr/>
          </p:nvSpPr>
          <p:spPr>
            <a:xfrm>
              <a:off x="1514390" y="3810425"/>
              <a:ext cx="454532" cy="535633"/>
            </a:xfrm>
            <a:custGeom>
              <a:avLst/>
              <a:gdLst/>
              <a:ahLst/>
              <a:cxnLst/>
              <a:rect l="l" t="t" r="r" b="b"/>
              <a:pathLst>
                <a:path w="9976" h="11756" extrusionOk="0">
                  <a:moveTo>
                    <a:pt x="9975" y="1"/>
                  </a:moveTo>
                  <a:cubicBezTo>
                    <a:pt x="4296" y="2940"/>
                    <a:pt x="509" y="6670"/>
                    <a:pt x="1" y="11756"/>
                  </a:cubicBezTo>
                  <a:cubicBezTo>
                    <a:pt x="1" y="11756"/>
                    <a:pt x="7630" y="7856"/>
                    <a:pt x="9975" y="1"/>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519;p9">
              <a:extLst>
                <a:ext uri="{FF2B5EF4-FFF2-40B4-BE49-F238E27FC236}">
                  <a16:creationId xmlns:a16="http://schemas.microsoft.com/office/drawing/2014/main" id="{47B0270E-FACA-64E2-1FE3-4F799420186F}"/>
                </a:ext>
              </a:extLst>
            </p:cNvPr>
            <p:cNvSpPr/>
            <p:nvPr/>
          </p:nvSpPr>
          <p:spPr>
            <a:xfrm>
              <a:off x="1482223" y="5043803"/>
              <a:ext cx="272965" cy="315475"/>
            </a:xfrm>
            <a:custGeom>
              <a:avLst/>
              <a:gdLst/>
              <a:ahLst/>
              <a:cxnLst/>
              <a:rect l="l" t="t" r="r" b="b"/>
              <a:pathLst>
                <a:path w="5991" h="6924" extrusionOk="0">
                  <a:moveTo>
                    <a:pt x="989" y="1"/>
                  </a:moveTo>
                  <a:cubicBezTo>
                    <a:pt x="0" y="3928"/>
                    <a:pt x="5991" y="6924"/>
                    <a:pt x="5991" y="6924"/>
                  </a:cubicBezTo>
                  <a:lnTo>
                    <a:pt x="989" y="1"/>
                  </a:ln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520;p9">
              <a:extLst>
                <a:ext uri="{FF2B5EF4-FFF2-40B4-BE49-F238E27FC236}">
                  <a16:creationId xmlns:a16="http://schemas.microsoft.com/office/drawing/2014/main" id="{65644137-F910-8915-C38F-19255F2DDE35}"/>
                </a:ext>
              </a:extLst>
            </p:cNvPr>
            <p:cNvSpPr/>
            <p:nvPr/>
          </p:nvSpPr>
          <p:spPr>
            <a:xfrm>
              <a:off x="1623830" y="4437411"/>
              <a:ext cx="395300" cy="182523"/>
            </a:xfrm>
            <a:custGeom>
              <a:avLst/>
              <a:gdLst/>
              <a:ahLst/>
              <a:cxnLst/>
              <a:rect l="l" t="t" r="r" b="b"/>
              <a:pathLst>
                <a:path w="8676" h="4006" extrusionOk="0">
                  <a:moveTo>
                    <a:pt x="8675" y="1"/>
                  </a:moveTo>
                  <a:lnTo>
                    <a:pt x="1" y="3053"/>
                  </a:lnTo>
                  <a:cubicBezTo>
                    <a:pt x="759" y="3735"/>
                    <a:pt x="1573" y="4005"/>
                    <a:pt x="2389" y="4005"/>
                  </a:cubicBezTo>
                  <a:cubicBezTo>
                    <a:pt x="5525" y="4005"/>
                    <a:pt x="8675" y="1"/>
                    <a:pt x="8675"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521;p9">
              <a:extLst>
                <a:ext uri="{FF2B5EF4-FFF2-40B4-BE49-F238E27FC236}">
                  <a16:creationId xmlns:a16="http://schemas.microsoft.com/office/drawing/2014/main" id="{AEC9B026-1CF3-557C-45C0-83668C5904B4}"/>
                </a:ext>
              </a:extLst>
            </p:cNvPr>
            <p:cNvSpPr/>
            <p:nvPr/>
          </p:nvSpPr>
          <p:spPr>
            <a:xfrm>
              <a:off x="1865857" y="4833942"/>
              <a:ext cx="500869" cy="72262"/>
            </a:xfrm>
            <a:custGeom>
              <a:avLst/>
              <a:gdLst/>
              <a:ahLst/>
              <a:cxnLst/>
              <a:rect l="l" t="t" r="r" b="b"/>
              <a:pathLst>
                <a:path w="10993" h="1586" extrusionOk="0">
                  <a:moveTo>
                    <a:pt x="1" y="1"/>
                  </a:moveTo>
                  <a:lnTo>
                    <a:pt x="1" y="1"/>
                  </a:lnTo>
                  <a:cubicBezTo>
                    <a:pt x="515" y="1191"/>
                    <a:pt x="1930" y="1585"/>
                    <a:pt x="3581" y="1585"/>
                  </a:cubicBezTo>
                  <a:cubicBezTo>
                    <a:pt x="6831" y="1585"/>
                    <a:pt x="10993" y="57"/>
                    <a:pt x="10993" y="57"/>
                  </a:cubicBezTo>
                  <a:lnTo>
                    <a:pt x="1" y="1"/>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522;p9">
              <a:extLst>
                <a:ext uri="{FF2B5EF4-FFF2-40B4-BE49-F238E27FC236}">
                  <a16:creationId xmlns:a16="http://schemas.microsoft.com/office/drawing/2014/main" id="{55FE628B-F070-86AA-5ED6-2479ED86A588}"/>
                </a:ext>
              </a:extLst>
            </p:cNvPr>
            <p:cNvSpPr/>
            <p:nvPr/>
          </p:nvSpPr>
          <p:spPr>
            <a:xfrm>
              <a:off x="2133672" y="5247240"/>
              <a:ext cx="337345" cy="131585"/>
            </a:xfrm>
            <a:custGeom>
              <a:avLst/>
              <a:gdLst/>
              <a:ahLst/>
              <a:cxnLst/>
              <a:rect l="l" t="t" r="r" b="b"/>
              <a:pathLst>
                <a:path w="7404" h="2888" extrusionOk="0">
                  <a:moveTo>
                    <a:pt x="0" y="0"/>
                  </a:moveTo>
                  <a:lnTo>
                    <a:pt x="0" y="0"/>
                  </a:lnTo>
                  <a:cubicBezTo>
                    <a:pt x="682" y="2442"/>
                    <a:pt x="3488" y="2887"/>
                    <a:pt x="5442" y="2887"/>
                  </a:cubicBezTo>
                  <a:cubicBezTo>
                    <a:pt x="6562" y="2887"/>
                    <a:pt x="7403" y="2741"/>
                    <a:pt x="7403" y="2741"/>
                  </a:cubicBezTo>
                  <a:lnTo>
                    <a:pt x="0" y="0"/>
                  </a:ln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523;p9">
              <a:extLst>
                <a:ext uri="{FF2B5EF4-FFF2-40B4-BE49-F238E27FC236}">
                  <a16:creationId xmlns:a16="http://schemas.microsoft.com/office/drawing/2014/main" id="{4CE99293-4984-56C6-1488-ADBA9056C696}"/>
                </a:ext>
              </a:extLst>
            </p:cNvPr>
            <p:cNvSpPr/>
            <p:nvPr/>
          </p:nvSpPr>
          <p:spPr>
            <a:xfrm>
              <a:off x="917023" y="4047350"/>
              <a:ext cx="428789" cy="292283"/>
            </a:xfrm>
            <a:custGeom>
              <a:avLst/>
              <a:gdLst/>
              <a:ahLst/>
              <a:cxnLst/>
              <a:rect l="l" t="t" r="r" b="b"/>
              <a:pathLst>
                <a:path w="9411" h="6415" extrusionOk="0">
                  <a:moveTo>
                    <a:pt x="9410" y="0"/>
                  </a:moveTo>
                  <a:cubicBezTo>
                    <a:pt x="5426" y="1526"/>
                    <a:pt x="2290" y="3674"/>
                    <a:pt x="1" y="6414"/>
                  </a:cubicBezTo>
                  <a:cubicBezTo>
                    <a:pt x="4607" y="5764"/>
                    <a:pt x="9410" y="0"/>
                    <a:pt x="9410"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524;p9">
              <a:extLst>
                <a:ext uri="{FF2B5EF4-FFF2-40B4-BE49-F238E27FC236}">
                  <a16:creationId xmlns:a16="http://schemas.microsoft.com/office/drawing/2014/main" id="{4FCF33D0-D103-2FE3-5D2A-3EEFB9135CA9}"/>
                </a:ext>
              </a:extLst>
            </p:cNvPr>
            <p:cNvSpPr/>
            <p:nvPr/>
          </p:nvSpPr>
          <p:spPr>
            <a:xfrm>
              <a:off x="1514390" y="4195383"/>
              <a:ext cx="574270" cy="172181"/>
            </a:xfrm>
            <a:custGeom>
              <a:avLst/>
              <a:gdLst/>
              <a:ahLst/>
              <a:cxnLst/>
              <a:rect l="l" t="t" r="r" b="b"/>
              <a:pathLst>
                <a:path w="12604" h="3779" extrusionOk="0">
                  <a:moveTo>
                    <a:pt x="12603" y="1"/>
                  </a:moveTo>
                  <a:cubicBezTo>
                    <a:pt x="7460" y="227"/>
                    <a:pt x="3307" y="1385"/>
                    <a:pt x="1" y="3307"/>
                  </a:cubicBezTo>
                  <a:cubicBezTo>
                    <a:pt x="752" y="3639"/>
                    <a:pt x="1589" y="3778"/>
                    <a:pt x="2463" y="3778"/>
                  </a:cubicBezTo>
                  <a:cubicBezTo>
                    <a:pt x="7016" y="3778"/>
                    <a:pt x="12603" y="1"/>
                    <a:pt x="12603" y="1"/>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525;p9">
              <a:extLst>
                <a:ext uri="{FF2B5EF4-FFF2-40B4-BE49-F238E27FC236}">
                  <a16:creationId xmlns:a16="http://schemas.microsoft.com/office/drawing/2014/main" id="{36DFE8F7-4076-930F-DC5E-445F9C7E048E}"/>
                </a:ext>
              </a:extLst>
            </p:cNvPr>
            <p:cNvSpPr/>
            <p:nvPr/>
          </p:nvSpPr>
          <p:spPr>
            <a:xfrm>
              <a:off x="1153947" y="4734844"/>
              <a:ext cx="379809" cy="275516"/>
            </a:xfrm>
            <a:custGeom>
              <a:avLst/>
              <a:gdLst/>
              <a:ahLst/>
              <a:cxnLst/>
              <a:rect l="l" t="t" r="r" b="b"/>
              <a:pathLst>
                <a:path w="8336" h="6047" extrusionOk="0">
                  <a:moveTo>
                    <a:pt x="8336" y="0"/>
                  </a:moveTo>
                  <a:lnTo>
                    <a:pt x="8336" y="0"/>
                  </a:lnTo>
                  <a:cubicBezTo>
                    <a:pt x="4352" y="1611"/>
                    <a:pt x="1102" y="3447"/>
                    <a:pt x="0" y="6047"/>
                  </a:cubicBezTo>
                  <a:cubicBezTo>
                    <a:pt x="4012" y="5538"/>
                    <a:pt x="8336" y="0"/>
                    <a:pt x="8336" y="0"/>
                  </a:cubicBezTo>
                  <a:close/>
                </a:path>
              </a:pathLst>
            </a:custGeom>
            <a:solidFill>
              <a:srgbClr val="7A8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26;p9">
              <a:extLst>
                <a:ext uri="{FF2B5EF4-FFF2-40B4-BE49-F238E27FC236}">
                  <a16:creationId xmlns:a16="http://schemas.microsoft.com/office/drawing/2014/main" id="{59595FC0-C7C7-37A8-B997-C4872AA60FD1}"/>
                </a:ext>
              </a:extLst>
            </p:cNvPr>
            <p:cNvSpPr/>
            <p:nvPr/>
          </p:nvSpPr>
          <p:spPr>
            <a:xfrm>
              <a:off x="1865857" y="4524983"/>
              <a:ext cx="491847" cy="309005"/>
            </a:xfrm>
            <a:custGeom>
              <a:avLst/>
              <a:gdLst/>
              <a:ahLst/>
              <a:cxnLst/>
              <a:rect l="l" t="t" r="r" b="b"/>
              <a:pathLst>
                <a:path w="10795" h="6782" extrusionOk="0">
                  <a:moveTo>
                    <a:pt x="10795" y="0"/>
                  </a:moveTo>
                  <a:lnTo>
                    <a:pt x="10795" y="0"/>
                  </a:lnTo>
                  <a:cubicBezTo>
                    <a:pt x="4126" y="170"/>
                    <a:pt x="1" y="6782"/>
                    <a:pt x="1" y="6782"/>
                  </a:cubicBezTo>
                  <a:cubicBezTo>
                    <a:pt x="4352" y="6188"/>
                    <a:pt x="8082" y="4211"/>
                    <a:pt x="10795"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27;p9">
              <a:extLst>
                <a:ext uri="{FF2B5EF4-FFF2-40B4-BE49-F238E27FC236}">
                  <a16:creationId xmlns:a16="http://schemas.microsoft.com/office/drawing/2014/main" id="{27B2C447-111C-F22D-F024-A8A558D1DA7F}"/>
                </a:ext>
              </a:extLst>
            </p:cNvPr>
            <p:cNvSpPr/>
            <p:nvPr/>
          </p:nvSpPr>
          <p:spPr>
            <a:xfrm>
              <a:off x="2133672" y="5092966"/>
              <a:ext cx="554906" cy="155869"/>
            </a:xfrm>
            <a:custGeom>
              <a:avLst/>
              <a:gdLst/>
              <a:ahLst/>
              <a:cxnLst/>
              <a:rect l="l" t="t" r="r" b="b"/>
              <a:pathLst>
                <a:path w="12179" h="3421" extrusionOk="0">
                  <a:moveTo>
                    <a:pt x="10527" y="0"/>
                  </a:moveTo>
                  <a:cubicBezTo>
                    <a:pt x="5853" y="0"/>
                    <a:pt x="0" y="3386"/>
                    <a:pt x="0" y="3386"/>
                  </a:cubicBezTo>
                  <a:cubicBezTo>
                    <a:pt x="500" y="3408"/>
                    <a:pt x="1000" y="3420"/>
                    <a:pt x="1502" y="3420"/>
                  </a:cubicBezTo>
                  <a:cubicBezTo>
                    <a:pt x="4967" y="3420"/>
                    <a:pt x="8476" y="2806"/>
                    <a:pt x="12179" y="165"/>
                  </a:cubicBezTo>
                  <a:cubicBezTo>
                    <a:pt x="11654" y="51"/>
                    <a:pt x="11099" y="0"/>
                    <a:pt x="10527" y="0"/>
                  </a:cubicBezTo>
                  <a:close/>
                </a:path>
              </a:pathLst>
            </a:custGeom>
            <a:solidFill>
              <a:srgbClr val="394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791">
                                            <p:txEl>
                                              <p:pRg st="0" end="0"/>
                                            </p:txEl>
                                          </p:spTgt>
                                        </p:tgtEl>
                                        <p:attrNameLst>
                                          <p:attrName>style.visibility</p:attrName>
                                        </p:attrNameLst>
                                      </p:cBhvr>
                                      <p:to>
                                        <p:strVal val="visible"/>
                                      </p:to>
                                    </p:set>
                                    <p:anim calcmode="lin" valueType="num">
                                      <p:cBhvr additive="base">
                                        <p:cTn id="7" dur="500" fill="hold"/>
                                        <p:tgtEl>
                                          <p:spTgt spid="267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67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6790"/>
                                        </p:tgtEl>
                                        <p:attrNameLst>
                                          <p:attrName>style.visibility</p:attrName>
                                        </p:attrNameLst>
                                      </p:cBhvr>
                                      <p:to>
                                        <p:strVal val="visible"/>
                                      </p:to>
                                    </p:set>
                                    <p:animEffect transition="in" filter="barn(inVertical)">
                                      <p:cBhvr>
                                        <p:cTn id="13" dur="500"/>
                                        <p:tgtEl>
                                          <p:spTgt spid="267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90" grpId="0" animBg="1"/>
      <p:bldP spid="26791"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80463" y="590152"/>
            <a:ext cx="3766576" cy="845682"/>
            <a:chOff x="214108" y="143430"/>
            <a:chExt cx="3766576"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2736647" cy="58477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32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2. Luận điểm 1</a:t>
              </a:r>
              <a:endParaRPr kumimoji="0" lang="zh-CN" altLang="en-US" sz="32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555325" y="20350"/>
            <a:ext cx="3828608" cy="3989379"/>
          </a:xfrm>
          <a:prstGeom prst="rect">
            <a:avLst/>
          </a:prstGeom>
        </p:spPr>
      </p:pic>
      <p:sp>
        <p:nvSpPr>
          <p:cNvPr id="6" name="矩形 2">
            <a:extLst>
              <a:ext uri="{FF2B5EF4-FFF2-40B4-BE49-F238E27FC236}">
                <a16:creationId xmlns:a16="http://schemas.microsoft.com/office/drawing/2014/main" id="{BD2F6F4E-8EA1-4BD8-ACDC-54EEF5F9640A}"/>
              </a:ext>
            </a:extLst>
          </p:cNvPr>
          <p:cNvSpPr/>
          <p:nvPr/>
        </p:nvSpPr>
        <p:spPr>
          <a:xfrm>
            <a:off x="3488349" y="1323952"/>
            <a:ext cx="5125448" cy="555097"/>
          </a:xfrm>
          <a:prstGeom prst="rect">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7" name="Rectangle 6">
            <a:extLst>
              <a:ext uri="{FF2B5EF4-FFF2-40B4-BE49-F238E27FC236}">
                <a16:creationId xmlns:a16="http://schemas.microsoft.com/office/drawing/2014/main" id="{DE7FF0A5-04E5-418A-B095-C0FC63784168}"/>
              </a:ext>
            </a:extLst>
          </p:cNvPr>
          <p:cNvSpPr/>
          <p:nvPr/>
        </p:nvSpPr>
        <p:spPr>
          <a:xfrm>
            <a:off x="4179308" y="1312856"/>
            <a:ext cx="3192284"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l-NL"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rPr>
              <a:t>         </a:t>
            </a:r>
            <a:r>
              <a:rPr lang="nl-NL" sz="2400">
                <a:solidFill>
                  <a:prstClr val="white"/>
                </a:solidFill>
                <a:latin typeface="Times New Roman" panose="02020603050405020304" pitchFamily="18" charset="0"/>
                <a:ea typeface="字魂36号-正文宋楷"/>
                <a:cs typeface="Times New Roman" panose="02020603050405020304" pitchFamily="18" charset="0"/>
              </a:rPr>
              <a:t>Vai trò của hiền tài</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grpSp>
        <p:nvGrpSpPr>
          <p:cNvPr id="8" name="组合 25">
            <a:extLst>
              <a:ext uri="{FF2B5EF4-FFF2-40B4-BE49-F238E27FC236}">
                <a16:creationId xmlns:a16="http://schemas.microsoft.com/office/drawing/2014/main" id="{62008659-1CE1-403F-894A-494E02697EAC}"/>
              </a:ext>
            </a:extLst>
          </p:cNvPr>
          <p:cNvGrpSpPr/>
          <p:nvPr/>
        </p:nvGrpSpPr>
        <p:grpSpPr>
          <a:xfrm>
            <a:off x="1041010" y="2116978"/>
            <a:ext cx="4262512" cy="1872137"/>
            <a:chOff x="773723" y="3965705"/>
            <a:chExt cx="5194526" cy="1872137"/>
          </a:xfrm>
        </p:grpSpPr>
        <p:sp>
          <p:nvSpPr>
            <p:cNvPr id="9" name="矩形: 圆角 6">
              <a:extLst>
                <a:ext uri="{FF2B5EF4-FFF2-40B4-BE49-F238E27FC236}">
                  <a16:creationId xmlns:a16="http://schemas.microsoft.com/office/drawing/2014/main" id="{4F8AA6A0-02EB-439A-A438-B9CE2A98CC57}"/>
                </a:ext>
              </a:extLst>
            </p:cNvPr>
            <p:cNvSpPr/>
            <p:nvPr/>
          </p:nvSpPr>
          <p:spPr>
            <a:xfrm>
              <a:off x="773723" y="3997963"/>
              <a:ext cx="4393808" cy="1839879"/>
            </a:xfrm>
            <a:prstGeom prst="roundRect">
              <a:avLst/>
            </a:prstGeom>
            <a:solidFill>
              <a:srgbClr val="6897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spcBef>
                  <a:spcPts val="0"/>
                </a:spcBef>
                <a:spcAft>
                  <a:spcPts val="0"/>
                </a:spcAft>
                <a:buClrTx/>
                <a:buSzTx/>
                <a:buFontTx/>
                <a:buNone/>
                <a:tabLst/>
                <a:defRPr/>
              </a:pPr>
              <a:endParaRPr kumimoji="0" lang="zh-CN" altLang="en-US" sz="2400" b="0" i="0" u="none" strike="noStrike" kern="1200" cap="none" spc="0" normalizeH="0" baseline="0" noProof="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sym typeface="+mn-lt"/>
              </a:endParaRPr>
            </a:p>
          </p:txBody>
        </p:sp>
        <p:pic>
          <p:nvPicPr>
            <p:cNvPr id="10" name="图片 11">
              <a:extLst>
                <a:ext uri="{FF2B5EF4-FFF2-40B4-BE49-F238E27FC236}">
                  <a16:creationId xmlns:a16="http://schemas.microsoft.com/office/drawing/2014/main" id="{8B01AD5B-4679-4CD6-BB13-9B0AFFD8260A}"/>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a:stretch/>
          </p:blipFill>
          <p:spPr>
            <a:xfrm>
              <a:off x="4192423" y="3965705"/>
              <a:ext cx="1775826" cy="1839879"/>
            </a:xfrm>
            <a:prstGeom prst="rect">
              <a:avLst/>
            </a:prstGeom>
          </p:spPr>
        </p:pic>
        <p:sp>
          <p:nvSpPr>
            <p:cNvPr id="11" name="文本框 17">
              <a:extLst>
                <a:ext uri="{FF2B5EF4-FFF2-40B4-BE49-F238E27FC236}">
                  <a16:creationId xmlns:a16="http://schemas.microsoft.com/office/drawing/2014/main" id="{CF7FA6B5-3AB3-4C09-B379-0BE689151AAA}"/>
                </a:ext>
              </a:extLst>
            </p:cNvPr>
            <p:cNvSpPr txBox="1"/>
            <p:nvPr/>
          </p:nvSpPr>
          <p:spPr>
            <a:xfrm>
              <a:off x="1003816" y="4270605"/>
              <a:ext cx="2958515" cy="1015663"/>
            </a:xfrm>
            <a:prstGeom prst="rect">
              <a:avLst/>
            </a:prstGeom>
            <a:noFill/>
          </p:spPr>
          <p:txBody>
            <a:bodyPr wrap="square" rtlCol="0">
              <a:spAutoFit/>
            </a:bodyPr>
            <a:lstStyle/>
            <a:p>
              <a:pPr algn="just"/>
              <a:r>
                <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Hiền tài là người tài cao, học rộng và có đạo đức. </a:t>
              </a:r>
            </a:p>
          </p:txBody>
        </p:sp>
      </p:grpSp>
      <p:grpSp>
        <p:nvGrpSpPr>
          <p:cNvPr id="12" name="组合 24">
            <a:extLst>
              <a:ext uri="{FF2B5EF4-FFF2-40B4-BE49-F238E27FC236}">
                <a16:creationId xmlns:a16="http://schemas.microsoft.com/office/drawing/2014/main" id="{3661E405-B17B-4E1C-9677-10AA75544F04}"/>
              </a:ext>
            </a:extLst>
          </p:cNvPr>
          <p:cNvGrpSpPr/>
          <p:nvPr/>
        </p:nvGrpSpPr>
        <p:grpSpPr>
          <a:xfrm>
            <a:off x="5748880" y="2116978"/>
            <a:ext cx="5125448" cy="1872137"/>
            <a:chOff x="6284958" y="3965704"/>
            <a:chExt cx="5133319" cy="1872137"/>
          </a:xfrm>
        </p:grpSpPr>
        <p:sp>
          <p:nvSpPr>
            <p:cNvPr id="13" name="矩形: 圆角 8">
              <a:extLst>
                <a:ext uri="{FF2B5EF4-FFF2-40B4-BE49-F238E27FC236}">
                  <a16:creationId xmlns:a16="http://schemas.microsoft.com/office/drawing/2014/main" id="{51FA20C7-ED25-4ADA-89BE-E1921684D0D5}"/>
                </a:ext>
              </a:extLst>
            </p:cNvPr>
            <p:cNvSpPr/>
            <p:nvPr/>
          </p:nvSpPr>
          <p:spPr>
            <a:xfrm>
              <a:off x="7024467" y="3997962"/>
              <a:ext cx="4393810" cy="1839879"/>
            </a:xfrm>
            <a:prstGeom prst="roundRect">
              <a:avLst/>
            </a:prstGeom>
            <a:solidFill>
              <a:srgbClr val="6897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spcBef>
                  <a:spcPts val="0"/>
                </a:spcBef>
                <a:spcAft>
                  <a:spcPts val="0"/>
                </a:spcAft>
                <a:buClrTx/>
                <a:buSzTx/>
                <a:buFontTx/>
                <a:buNone/>
                <a:tabLst/>
                <a:defRPr/>
              </a:pPr>
              <a:endParaRPr kumimoji="0" lang="zh-CN" altLang="en-US" sz="2400" b="0" i="0" u="none" strike="noStrike" kern="1200" cap="none" spc="0" normalizeH="0" baseline="0" noProof="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sym typeface="+mn-lt"/>
              </a:endParaRPr>
            </a:p>
          </p:txBody>
        </p:sp>
        <p:pic>
          <p:nvPicPr>
            <p:cNvPr id="14" name="图片 12">
              <a:extLst>
                <a:ext uri="{FF2B5EF4-FFF2-40B4-BE49-F238E27FC236}">
                  <a16:creationId xmlns:a16="http://schemas.microsoft.com/office/drawing/2014/main" id="{403AF681-4B4C-4B72-B3BF-CEF9367E2635}"/>
                </a:ext>
              </a:extLst>
            </p:cNvPr>
            <p:cNvPicPr>
              <a:picLocks noChangeAspect="1"/>
            </p:cNvPicPr>
            <p:nvPr/>
          </p:nvPicPr>
          <p:blipFill rotWithShape="1">
            <a:blip r:embed="rId7" cstate="hqprint">
              <a:extLst>
                <a:ext uri="{28A0092B-C50C-407E-A947-70E740481C1C}">
                  <a14:useLocalDpi xmlns:a14="http://schemas.microsoft.com/office/drawing/2010/main"/>
                </a:ext>
              </a:extLst>
            </a:blip>
            <a:srcRect/>
            <a:stretch/>
          </p:blipFill>
          <p:spPr>
            <a:xfrm>
              <a:off x="6284958" y="3965704"/>
              <a:ext cx="1828801" cy="1839879"/>
            </a:xfrm>
            <a:prstGeom prst="rect">
              <a:avLst/>
            </a:prstGeom>
          </p:spPr>
        </p:pic>
        <p:sp>
          <p:nvSpPr>
            <p:cNvPr id="15" name="文本框 21">
              <a:extLst>
                <a:ext uri="{FF2B5EF4-FFF2-40B4-BE49-F238E27FC236}">
                  <a16:creationId xmlns:a16="http://schemas.microsoft.com/office/drawing/2014/main" id="{DD96CB82-90CF-471F-BD57-8A86805E2425}"/>
                </a:ext>
              </a:extLst>
            </p:cNvPr>
            <p:cNvSpPr txBox="1"/>
            <p:nvPr/>
          </p:nvSpPr>
          <p:spPr>
            <a:xfrm>
              <a:off x="8104664" y="4252396"/>
              <a:ext cx="3211318" cy="1015663"/>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Tx/>
                <a:buSzTx/>
                <a:buFontTx/>
                <a:buNone/>
                <a:tabLst/>
                <a:defRPr/>
              </a:pPr>
              <a:r>
                <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Nguyên khí là chất làm nên sự sống còn và phát triển của đất nước, xã hội. </a:t>
              </a:r>
              <a:endParaRPr kumimoji="0" lang="en-US" sz="2400" b="0" i="0" u="none" strike="noStrike" kern="1200" cap="none" spc="0" normalizeH="0" baseline="0" noProof="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endParaRPr>
            </a:p>
          </p:txBody>
        </p:sp>
      </p:grpSp>
      <p:sp>
        <p:nvSpPr>
          <p:cNvPr id="16" name="矩形 2">
            <a:extLst>
              <a:ext uri="{FF2B5EF4-FFF2-40B4-BE49-F238E27FC236}">
                <a16:creationId xmlns:a16="http://schemas.microsoft.com/office/drawing/2014/main" id="{799B3ACA-05E0-4916-8A76-F6390CD6B04B}"/>
              </a:ext>
            </a:extLst>
          </p:cNvPr>
          <p:cNvSpPr/>
          <p:nvPr/>
        </p:nvSpPr>
        <p:spPr>
          <a:xfrm>
            <a:off x="2392447" y="4434238"/>
            <a:ext cx="7440870" cy="1530464"/>
          </a:xfrm>
          <a:prstGeom prst="rect">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7" name="椭圆 6">
            <a:extLst>
              <a:ext uri="{FF2B5EF4-FFF2-40B4-BE49-F238E27FC236}">
                <a16:creationId xmlns:a16="http://schemas.microsoft.com/office/drawing/2014/main" id="{C7FA2896-6CD5-464A-8C6F-B5F6E0D4A975}"/>
              </a:ext>
            </a:extLst>
          </p:cNvPr>
          <p:cNvSpPr/>
          <p:nvPr/>
        </p:nvSpPr>
        <p:spPr>
          <a:xfrm>
            <a:off x="2392447" y="5018250"/>
            <a:ext cx="540207" cy="540207"/>
          </a:xfrm>
          <a:prstGeom prst="ellipse">
            <a:avLst/>
          </a:prstGeom>
          <a:solidFill>
            <a:schemeClr val="tx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Calibri Light"/>
              <a:ea typeface="等线" panose="02010600030101010101" pitchFamily="2" charset="-122"/>
              <a:cs typeface="+mn-cs"/>
            </a:endParaRPr>
          </a:p>
        </p:txBody>
      </p:sp>
      <p:sp>
        <p:nvSpPr>
          <p:cNvPr id="18" name="right-arrowheads_44810">
            <a:extLst>
              <a:ext uri="{FF2B5EF4-FFF2-40B4-BE49-F238E27FC236}">
                <a16:creationId xmlns:a16="http://schemas.microsoft.com/office/drawing/2014/main" id="{6B3BDEC4-CEA1-4356-96FB-9774B26D3217}"/>
              </a:ext>
            </a:extLst>
          </p:cNvPr>
          <p:cNvSpPr>
            <a:spLocks noChangeAspect="1"/>
          </p:cNvSpPr>
          <p:nvPr/>
        </p:nvSpPr>
        <p:spPr bwMode="auto">
          <a:xfrm>
            <a:off x="2536942" y="5165654"/>
            <a:ext cx="251215" cy="245397"/>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19" name="Synergistically utilize technically sound portals with frictionless chains. Dramatically customize…">
            <a:extLst>
              <a:ext uri="{FF2B5EF4-FFF2-40B4-BE49-F238E27FC236}">
                <a16:creationId xmlns:a16="http://schemas.microsoft.com/office/drawing/2014/main" id="{76B6C2E8-B836-4074-8B0F-C24C4306A96B}"/>
              </a:ext>
            </a:extLst>
          </p:cNvPr>
          <p:cNvSpPr txBox="1"/>
          <p:nvPr/>
        </p:nvSpPr>
        <p:spPr>
          <a:xfrm>
            <a:off x="3134220" y="4583917"/>
            <a:ext cx="6520838" cy="123110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gn="just"/>
            <a:r>
              <a:rPr lang="en-US" sz="2000">
                <a:solidFill>
                  <a:schemeClr val="bg1"/>
                </a:solidFill>
                <a:latin typeface="Times New Roman" panose="02020603050405020304" pitchFamily="18" charset="0"/>
                <a:cs typeface="Times New Roman" panose="02020603050405020304" pitchFamily="18" charset="0"/>
              </a:rPr>
              <a:t>Hiền tài là nguyên khí quốc gia có nghĩa là: Hiền tài, chính là phần cốt lõi, chất ban đầu để làm nên sự sống còn và phát triển của đất nước. Quốc gia có nhiều hiền tài và biết sử dụng hiền tài thì sẽ phát triển vững mạnh.</a:t>
            </a:r>
          </a:p>
        </p:txBody>
      </p:sp>
    </p:spTree>
    <p:extLst>
      <p:ext uri="{BB962C8B-B14F-4D97-AF65-F5344CB8AC3E}">
        <p14:creationId xmlns:p14="http://schemas.microsoft.com/office/powerpoint/2010/main" val="3741887884"/>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par>
                          <p:cTn id="8" fill="hold">
                            <p:stCondLst>
                              <p:cond delay="2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42" presetClass="entr" presetSubtype="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randombar(horizontal)">
                                      <p:cBhvr>
                                        <p:cTn id="24" dur="500"/>
                                        <p:tgtEl>
                                          <p:spTgt spid="19"/>
                                        </p:tgtEl>
                                      </p:cBhvr>
                                    </p:animEffect>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ppt_x"/>
                                          </p:val>
                                        </p:tav>
                                        <p:tav tm="100000">
                                          <p:val>
                                            <p:strVal val="#ppt_x"/>
                                          </p:val>
                                        </p:tav>
                                      </p:tavLst>
                                    </p:anim>
                                    <p:anim calcmode="lin" valueType="num">
                                      <p:cBhvr additive="base">
                                        <p:cTn id="2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732548"/>
            <a:ext cx="3449181" cy="845682"/>
            <a:chOff x="214108" y="143430"/>
            <a:chExt cx="3449181"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2419252"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2. Luận điểm 1</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035813"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pic>
        <p:nvPicPr>
          <p:cNvPr id="2" name="图片 2">
            <a:extLst>
              <a:ext uri="{FF2B5EF4-FFF2-40B4-BE49-F238E27FC236}">
                <a16:creationId xmlns:a16="http://schemas.microsoft.com/office/drawing/2014/main" id="{6150002E-CD11-436F-BA2C-836B43D63BF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96067" y="1307375"/>
            <a:ext cx="6745590" cy="2004738"/>
          </a:xfrm>
          <a:prstGeom prst="rect">
            <a:avLst/>
          </a:prstGeom>
        </p:spPr>
      </p:pic>
      <p:grpSp>
        <p:nvGrpSpPr>
          <p:cNvPr id="3" name="组合 9">
            <a:extLst>
              <a:ext uri="{FF2B5EF4-FFF2-40B4-BE49-F238E27FC236}">
                <a16:creationId xmlns:a16="http://schemas.microsoft.com/office/drawing/2014/main" id="{347B588E-9A7C-4E99-89AE-B187301C8AB1}"/>
              </a:ext>
            </a:extLst>
          </p:cNvPr>
          <p:cNvGrpSpPr/>
          <p:nvPr/>
        </p:nvGrpSpPr>
        <p:grpSpPr>
          <a:xfrm>
            <a:off x="1558513" y="3461397"/>
            <a:ext cx="8194438" cy="2056864"/>
            <a:chOff x="1936535" y="3935752"/>
            <a:chExt cx="8318930" cy="2056864"/>
          </a:xfrm>
        </p:grpSpPr>
        <p:sp>
          <p:nvSpPr>
            <p:cNvPr id="6" name="任意多边形 3">
              <a:extLst>
                <a:ext uri="{FF2B5EF4-FFF2-40B4-BE49-F238E27FC236}">
                  <a16:creationId xmlns:a16="http://schemas.microsoft.com/office/drawing/2014/main" id="{002DA2B6-DECF-4272-8027-C9311DC1C13E}"/>
                </a:ext>
              </a:extLst>
            </p:cNvPr>
            <p:cNvSpPr/>
            <p:nvPr/>
          </p:nvSpPr>
          <p:spPr>
            <a:xfrm>
              <a:off x="1936535" y="3935752"/>
              <a:ext cx="8318930" cy="2056864"/>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E78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任意多边形 4">
              <a:extLst>
                <a:ext uri="{FF2B5EF4-FFF2-40B4-BE49-F238E27FC236}">
                  <a16:creationId xmlns:a16="http://schemas.microsoft.com/office/drawing/2014/main" id="{A52050CE-4E33-413F-B9EF-3D1FD269CD2A}"/>
                </a:ext>
              </a:extLst>
            </p:cNvPr>
            <p:cNvSpPr/>
            <p:nvPr/>
          </p:nvSpPr>
          <p:spPr>
            <a:xfrm flipH="1">
              <a:off x="2206171" y="4093028"/>
              <a:ext cx="7779658" cy="1698173"/>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4" name="文本框 5">
            <a:extLst>
              <a:ext uri="{FF2B5EF4-FFF2-40B4-BE49-F238E27FC236}">
                <a16:creationId xmlns:a16="http://schemas.microsoft.com/office/drawing/2014/main" id="{C7122E42-3713-4564-8FD6-FD521B6029A8}"/>
              </a:ext>
            </a:extLst>
          </p:cNvPr>
          <p:cNvSpPr txBox="1"/>
          <p:nvPr/>
        </p:nvSpPr>
        <p:spPr>
          <a:xfrm>
            <a:off x="4157858" y="2535658"/>
            <a:ext cx="6313715" cy="584775"/>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3200" b="1">
                <a:solidFill>
                  <a:schemeClr val="bg1"/>
                </a:solidFill>
                <a:latin typeface="Times New Roman" panose="02020603050405020304" pitchFamily="18" charset="0"/>
                <a:cs typeface="Times New Roman" panose="02020603050405020304" pitchFamily="18" charset="0"/>
              </a:rPr>
              <a:t>Cách lập luận</a:t>
            </a:r>
          </a:p>
        </p:txBody>
      </p:sp>
      <p:sp>
        <p:nvSpPr>
          <p:cNvPr id="15" name="TextBox 14">
            <a:extLst>
              <a:ext uri="{FF2B5EF4-FFF2-40B4-BE49-F238E27FC236}">
                <a16:creationId xmlns:a16="http://schemas.microsoft.com/office/drawing/2014/main" id="{1CE50EEA-9C92-41AF-A95A-3FF2C096764F}"/>
              </a:ext>
            </a:extLst>
          </p:cNvPr>
          <p:cNvSpPr txBox="1"/>
          <p:nvPr/>
        </p:nvSpPr>
        <p:spPr>
          <a:xfrm>
            <a:off x="2606560" y="3778831"/>
            <a:ext cx="6098344" cy="1569660"/>
          </a:xfrm>
          <a:prstGeom prst="rect">
            <a:avLst/>
          </a:prstGeom>
          <a:noFill/>
        </p:spPr>
        <p:txBody>
          <a:bodyPr wrap="square">
            <a:spAutoFit/>
          </a:bodyPr>
          <a:lstStyle/>
          <a:p>
            <a:pPr algn="just"/>
            <a:r>
              <a:rPr lang="en-US" sz="2400">
                <a:latin typeface="Times New Roman" panose="02020603050405020304" pitchFamily="18" charset="0"/>
                <a:ea typeface="Times New Roman" panose="02020603050405020304" pitchFamily="18" charset="0"/>
              </a:rPr>
              <a:t>T</a:t>
            </a:r>
            <a:r>
              <a:rPr lang="en-US" sz="2400">
                <a:effectLst/>
                <a:latin typeface="Times New Roman" panose="02020603050405020304" pitchFamily="18" charset="0"/>
                <a:ea typeface="Times New Roman" panose="02020603050405020304" pitchFamily="18" charset="0"/>
              </a:rPr>
              <a:t>heo kiểu diễn dịch kết hợp lối so sánh đối lập: thịnh-suy, mạnh-yếu, cao-thấp, khiến mối quan hệ giữa hiền tài với vận mệnh đất nước như chân lí hiển nhiên</a:t>
            </a:r>
            <a:endParaRPr lang="en-US" sz="3200"/>
          </a:p>
        </p:txBody>
      </p:sp>
    </p:spTree>
    <p:extLst>
      <p:ext uri="{BB962C8B-B14F-4D97-AF65-F5344CB8AC3E}">
        <p14:creationId xmlns:p14="http://schemas.microsoft.com/office/powerpoint/2010/main" val="3630056971"/>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8004;p74">
            <a:extLst>
              <a:ext uri="{FF2B5EF4-FFF2-40B4-BE49-F238E27FC236}">
                <a16:creationId xmlns:a16="http://schemas.microsoft.com/office/drawing/2014/main" id="{E55FB3DB-98B7-C6CE-92CD-06FF35677AB6}"/>
              </a:ext>
            </a:extLst>
          </p:cNvPr>
          <p:cNvSpPr txBox="1">
            <a:spLocks noGrp="1"/>
          </p:cNvSpPr>
          <p:nvPr>
            <p:ph type="title"/>
          </p:nvPr>
        </p:nvSpPr>
        <p:spPr>
          <a:xfrm>
            <a:off x="151751" y="328411"/>
            <a:ext cx="5805027" cy="763600"/>
          </a:xfrm>
          <a:prstGeom prst="rect">
            <a:avLst/>
          </a:prstGeom>
        </p:spPr>
        <p:txBody>
          <a:bodyPr spcFirstLastPara="1" wrap="square" lIns="121900" tIns="121900" rIns="121900" bIns="121900" anchor="ctr" anchorCtr="0">
            <a:noAutofit/>
          </a:bodyPr>
          <a:lstStyle/>
          <a:p>
            <a:r>
              <a:rPr lang="en" sz="4000" b="1" u="sng">
                <a:latin typeface="Times New Roman" panose="02020603050405020304" pitchFamily="18" charset="0"/>
                <a:cs typeface="Times New Roman" panose="02020603050405020304" pitchFamily="18" charset="0"/>
              </a:rPr>
              <a:t>2. Luận điểm 1</a:t>
            </a:r>
            <a:endParaRPr sz="4000" b="1" u="sng">
              <a:latin typeface="Times New Roman" panose="02020603050405020304" pitchFamily="18" charset="0"/>
              <a:cs typeface="Times New Roman" panose="02020603050405020304" pitchFamily="18" charset="0"/>
            </a:endParaRPr>
          </a:p>
        </p:txBody>
      </p:sp>
      <p:grpSp>
        <p:nvGrpSpPr>
          <p:cNvPr id="4" name="Google Shape;26810;p46">
            <a:extLst>
              <a:ext uri="{FF2B5EF4-FFF2-40B4-BE49-F238E27FC236}">
                <a16:creationId xmlns:a16="http://schemas.microsoft.com/office/drawing/2014/main" id="{EE908CC8-7170-BEB9-6D4C-B60E5AB2DAF8}"/>
              </a:ext>
            </a:extLst>
          </p:cNvPr>
          <p:cNvGrpSpPr/>
          <p:nvPr/>
        </p:nvGrpSpPr>
        <p:grpSpPr>
          <a:xfrm>
            <a:off x="1517057" y="5480301"/>
            <a:ext cx="2111449" cy="1924721"/>
            <a:chOff x="4546400" y="4374850"/>
            <a:chExt cx="1246850" cy="1071650"/>
          </a:xfrm>
        </p:grpSpPr>
        <p:sp>
          <p:nvSpPr>
            <p:cNvPr id="5" name="Google Shape;26811;p46">
              <a:extLst>
                <a:ext uri="{FF2B5EF4-FFF2-40B4-BE49-F238E27FC236}">
                  <a16:creationId xmlns:a16="http://schemas.microsoft.com/office/drawing/2014/main" id="{820C0265-B2F3-927F-67DD-C33AFC68A6A8}"/>
                </a:ext>
              </a:extLst>
            </p:cNvPr>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26812;p46">
              <a:extLst>
                <a:ext uri="{FF2B5EF4-FFF2-40B4-BE49-F238E27FC236}">
                  <a16:creationId xmlns:a16="http://schemas.microsoft.com/office/drawing/2014/main" id="{DF851359-9419-E509-EA70-5058B761B54A}"/>
                </a:ext>
              </a:extLst>
            </p:cNvPr>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26813;p46">
              <a:extLst>
                <a:ext uri="{FF2B5EF4-FFF2-40B4-BE49-F238E27FC236}">
                  <a16:creationId xmlns:a16="http://schemas.microsoft.com/office/drawing/2014/main" id="{59B5849A-C212-5D1E-FC54-3ED63A69AA49}"/>
                </a:ext>
              </a:extLst>
            </p:cNvPr>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26814;p46">
              <a:extLst>
                <a:ext uri="{FF2B5EF4-FFF2-40B4-BE49-F238E27FC236}">
                  <a16:creationId xmlns:a16="http://schemas.microsoft.com/office/drawing/2014/main" id="{2ED4612C-C101-2E48-D008-117357D8C049}"/>
                </a:ext>
              </a:extLst>
            </p:cNvPr>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26815;p46">
              <a:extLst>
                <a:ext uri="{FF2B5EF4-FFF2-40B4-BE49-F238E27FC236}">
                  <a16:creationId xmlns:a16="http://schemas.microsoft.com/office/drawing/2014/main" id="{D3E3A99D-E8C1-129F-9511-4C21DCA87E68}"/>
                </a:ext>
              </a:extLst>
            </p:cNvPr>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 name="Google Shape;26816;p46">
              <a:extLst>
                <a:ext uri="{FF2B5EF4-FFF2-40B4-BE49-F238E27FC236}">
                  <a16:creationId xmlns:a16="http://schemas.microsoft.com/office/drawing/2014/main" id="{7F7BC049-3011-2343-C131-E19C957D7239}"/>
                </a:ext>
              </a:extLst>
            </p:cNvPr>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 name="Google Shape;26817;p46">
              <a:extLst>
                <a:ext uri="{FF2B5EF4-FFF2-40B4-BE49-F238E27FC236}">
                  <a16:creationId xmlns:a16="http://schemas.microsoft.com/office/drawing/2014/main" id="{8D8F2D85-C4AE-18B9-1534-377E8D4A1046}"/>
                </a:ext>
              </a:extLst>
            </p:cNvPr>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26818;p46">
              <a:extLst>
                <a:ext uri="{FF2B5EF4-FFF2-40B4-BE49-F238E27FC236}">
                  <a16:creationId xmlns:a16="http://schemas.microsoft.com/office/drawing/2014/main" id="{8900AB3F-F9FF-7408-D61C-6B3009FAA18E}"/>
                </a:ext>
              </a:extLst>
            </p:cNvPr>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26819;p46">
              <a:extLst>
                <a:ext uri="{FF2B5EF4-FFF2-40B4-BE49-F238E27FC236}">
                  <a16:creationId xmlns:a16="http://schemas.microsoft.com/office/drawing/2014/main" id="{3F12277B-3258-403C-9A80-1F3E6BF7F8C9}"/>
                </a:ext>
              </a:extLst>
            </p:cNvPr>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26820;p46">
              <a:extLst>
                <a:ext uri="{FF2B5EF4-FFF2-40B4-BE49-F238E27FC236}">
                  <a16:creationId xmlns:a16="http://schemas.microsoft.com/office/drawing/2014/main" id="{62088FB1-BA4E-4B72-BFC4-BD66FC72775F}"/>
                </a:ext>
              </a:extLst>
            </p:cNvPr>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26821;p46">
              <a:extLst>
                <a:ext uri="{FF2B5EF4-FFF2-40B4-BE49-F238E27FC236}">
                  <a16:creationId xmlns:a16="http://schemas.microsoft.com/office/drawing/2014/main" id="{8F8531FA-01ED-92ED-D783-4EB8128465C9}"/>
                </a:ext>
              </a:extLst>
            </p:cNvPr>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26822;p46">
              <a:extLst>
                <a:ext uri="{FF2B5EF4-FFF2-40B4-BE49-F238E27FC236}">
                  <a16:creationId xmlns:a16="http://schemas.microsoft.com/office/drawing/2014/main" id="{012E87EB-43BB-C299-9F9E-460F73FB374F}"/>
                </a:ext>
              </a:extLst>
            </p:cNvPr>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26823;p46">
              <a:extLst>
                <a:ext uri="{FF2B5EF4-FFF2-40B4-BE49-F238E27FC236}">
                  <a16:creationId xmlns:a16="http://schemas.microsoft.com/office/drawing/2014/main" id="{E6A6C4BF-A0F9-D969-8625-6F3771FB23E1}"/>
                </a:ext>
              </a:extLst>
            </p:cNvPr>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26824;p46">
              <a:extLst>
                <a:ext uri="{FF2B5EF4-FFF2-40B4-BE49-F238E27FC236}">
                  <a16:creationId xmlns:a16="http://schemas.microsoft.com/office/drawing/2014/main" id="{8223F869-43F0-A085-DDB9-BD6828C3258F}"/>
                </a:ext>
              </a:extLst>
            </p:cNvPr>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6825;p46">
              <a:extLst>
                <a:ext uri="{FF2B5EF4-FFF2-40B4-BE49-F238E27FC236}">
                  <a16:creationId xmlns:a16="http://schemas.microsoft.com/office/drawing/2014/main" id="{30269E25-C448-5BAF-A3C0-5CEEA1D2B665}"/>
                </a:ext>
              </a:extLst>
            </p:cNvPr>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26826;p46">
              <a:extLst>
                <a:ext uri="{FF2B5EF4-FFF2-40B4-BE49-F238E27FC236}">
                  <a16:creationId xmlns:a16="http://schemas.microsoft.com/office/drawing/2014/main" id="{930EEC11-E574-1F2E-FE3E-4BD5619658CD}"/>
                </a:ext>
              </a:extLst>
            </p:cNvPr>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26827;p46">
              <a:extLst>
                <a:ext uri="{FF2B5EF4-FFF2-40B4-BE49-F238E27FC236}">
                  <a16:creationId xmlns:a16="http://schemas.microsoft.com/office/drawing/2014/main" id="{D23AE44C-D923-A3C1-F068-FFDF717074CE}"/>
                </a:ext>
              </a:extLst>
            </p:cNvPr>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 name="Google Shape;4977;p67">
            <a:extLst>
              <a:ext uri="{FF2B5EF4-FFF2-40B4-BE49-F238E27FC236}">
                <a16:creationId xmlns:a16="http://schemas.microsoft.com/office/drawing/2014/main" id="{BBE3FD99-3765-3176-8A1E-93DAF6D365F5}"/>
              </a:ext>
            </a:extLst>
          </p:cNvPr>
          <p:cNvSpPr/>
          <p:nvPr/>
        </p:nvSpPr>
        <p:spPr>
          <a:xfrm>
            <a:off x="639824" y="3070786"/>
            <a:ext cx="2746237" cy="1036980"/>
          </a:xfrm>
          <a:prstGeom prst="roundRect">
            <a:avLst>
              <a:gd name="adj" fmla="val 16667"/>
            </a:avLst>
          </a:prstGeom>
          <a:solidFill>
            <a:srgbClr val="AAB18E"/>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4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Chính sách khuyến khích người tài – </a:t>
            </a:r>
            <a:r>
              <a:rPr kumimoji="0" lang="en" sz="2400" b="1" i="1"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đoạn 1</a:t>
            </a:r>
            <a:endParaRPr kumimoji="0" sz="2400" b="1" i="1"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30" name="Google Shape;4978;p67">
            <a:extLst>
              <a:ext uri="{FF2B5EF4-FFF2-40B4-BE49-F238E27FC236}">
                <a16:creationId xmlns:a16="http://schemas.microsoft.com/office/drawing/2014/main" id="{62542C5E-86D2-52AA-E043-EC2ADAE0A9F0}"/>
              </a:ext>
            </a:extLst>
          </p:cNvPr>
          <p:cNvSpPr/>
          <p:nvPr/>
        </p:nvSpPr>
        <p:spPr>
          <a:xfrm>
            <a:off x="3836194" y="1484119"/>
            <a:ext cx="2064400" cy="574000"/>
          </a:xfrm>
          <a:prstGeom prst="roundRect">
            <a:avLst>
              <a:gd name="adj" fmla="val 16667"/>
            </a:avLst>
          </a:prstGeom>
          <a:solidFill>
            <a:srgbClr val="CDAE46"/>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01</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31" name="Google Shape;4979;p67">
            <a:extLst>
              <a:ext uri="{FF2B5EF4-FFF2-40B4-BE49-F238E27FC236}">
                <a16:creationId xmlns:a16="http://schemas.microsoft.com/office/drawing/2014/main" id="{CE605DB0-AE13-1C0B-E41B-32DC3FD36803}"/>
              </a:ext>
            </a:extLst>
          </p:cNvPr>
          <p:cNvSpPr/>
          <p:nvPr/>
        </p:nvSpPr>
        <p:spPr>
          <a:xfrm>
            <a:off x="3836194" y="2202819"/>
            <a:ext cx="2064400" cy="1205200"/>
          </a:xfrm>
          <a:prstGeom prst="roundRect">
            <a:avLst>
              <a:gd name="adj" fmla="val 10290"/>
            </a:avLst>
          </a:prstGeom>
          <a:solidFill>
            <a:srgbClr val="CDAE46"/>
          </a:solidFill>
          <a:ln>
            <a:noFill/>
          </a:ln>
        </p:spPr>
        <p:txBody>
          <a:bodyPr spcFirstLastPara="1" wrap="square" lIns="121900" tIns="121900" rIns="121900" bIns="121900" anchor="ctr" anchorCtr="0">
            <a:noAutofit/>
          </a:bodyPr>
          <a:lstStyle/>
          <a:p>
            <a:pPr algn="just"/>
            <a:r>
              <a:rPr lang="en-US" sz="2400">
                <a:solidFill>
                  <a:schemeClr val="bg2"/>
                </a:solidFill>
                <a:effectLst/>
                <a:latin typeface="Times New Roman" panose="02020603050405020304" pitchFamily="18" charset="0"/>
                <a:ea typeface="Times New Roman" panose="02020603050405020304" pitchFamily="18" charset="0"/>
                <a:cs typeface="Times New Roman" panose="02020603050405020304" pitchFamily="18" charset="0"/>
              </a:rPr>
              <a:t>Quý chuộng không biết thế nào là cùng</a:t>
            </a:r>
          </a:p>
        </p:txBody>
      </p:sp>
      <p:cxnSp>
        <p:nvCxnSpPr>
          <p:cNvPr id="32" name="Google Shape;4980;p67">
            <a:extLst>
              <a:ext uri="{FF2B5EF4-FFF2-40B4-BE49-F238E27FC236}">
                <a16:creationId xmlns:a16="http://schemas.microsoft.com/office/drawing/2014/main" id="{2346AD18-9FD5-8D9E-F85E-49F92A2019EB}"/>
              </a:ext>
            </a:extLst>
          </p:cNvPr>
          <p:cNvCxnSpPr>
            <a:stCxn id="30" idx="2"/>
            <a:endCxn id="31" idx="0"/>
          </p:cNvCxnSpPr>
          <p:nvPr/>
        </p:nvCxnSpPr>
        <p:spPr>
          <a:xfrm rot="-5400000" flipH="1">
            <a:off x="4796394" y="21301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sp>
        <p:nvSpPr>
          <p:cNvPr id="33" name="Google Shape;4981;p67">
            <a:extLst>
              <a:ext uri="{FF2B5EF4-FFF2-40B4-BE49-F238E27FC236}">
                <a16:creationId xmlns:a16="http://schemas.microsoft.com/office/drawing/2014/main" id="{839FA0FA-A088-A1F0-3FCC-7CF94C08DE22}"/>
              </a:ext>
            </a:extLst>
          </p:cNvPr>
          <p:cNvSpPr/>
          <p:nvPr/>
        </p:nvSpPr>
        <p:spPr>
          <a:xfrm>
            <a:off x="6466749" y="1484119"/>
            <a:ext cx="2064400" cy="574000"/>
          </a:xfrm>
          <a:prstGeom prst="roundRect">
            <a:avLst>
              <a:gd name="adj" fmla="val 16667"/>
            </a:avLst>
          </a:prstGeom>
          <a:solidFill>
            <a:srgbClr val="BB8A59"/>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02</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34" name="Google Shape;4982;p67">
            <a:extLst>
              <a:ext uri="{FF2B5EF4-FFF2-40B4-BE49-F238E27FC236}">
                <a16:creationId xmlns:a16="http://schemas.microsoft.com/office/drawing/2014/main" id="{DF8B59F6-3953-BB30-DE31-3EA0DC4EB2D1}"/>
              </a:ext>
            </a:extLst>
          </p:cNvPr>
          <p:cNvSpPr/>
          <p:nvPr/>
        </p:nvSpPr>
        <p:spPr>
          <a:xfrm>
            <a:off x="6466749" y="2202819"/>
            <a:ext cx="2064400" cy="1205200"/>
          </a:xfrm>
          <a:prstGeom prst="roundRect">
            <a:avLst>
              <a:gd name="adj" fmla="val 10290"/>
            </a:avLst>
          </a:prstGeom>
          <a:solidFill>
            <a:srgbClr val="BB8A59"/>
          </a:solidFill>
          <a:ln>
            <a:noFill/>
          </a:ln>
        </p:spPr>
        <p:txBody>
          <a:bodyPr spcFirstLastPara="1" wrap="square" lIns="121900" tIns="121900" rIns="121900" bIns="121900" anchor="ctr" anchorCtr="0">
            <a:noAutofit/>
          </a:bodyPr>
          <a:lstStyle/>
          <a:p>
            <a:pPr algn="just"/>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 mến cho khoa danh</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cxnSp>
        <p:nvCxnSpPr>
          <p:cNvPr id="35" name="Google Shape;4983;p67">
            <a:extLst>
              <a:ext uri="{FF2B5EF4-FFF2-40B4-BE49-F238E27FC236}">
                <a16:creationId xmlns:a16="http://schemas.microsoft.com/office/drawing/2014/main" id="{A34CAC6C-6EB9-6969-F28E-13165B3314C0}"/>
              </a:ext>
            </a:extLst>
          </p:cNvPr>
          <p:cNvCxnSpPr>
            <a:stCxn id="33" idx="2"/>
            <a:endCxn id="34" idx="0"/>
          </p:cNvCxnSpPr>
          <p:nvPr/>
        </p:nvCxnSpPr>
        <p:spPr>
          <a:xfrm rot="-5400000" flipH="1">
            <a:off x="7426949" y="21301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sp>
        <p:nvSpPr>
          <p:cNvPr id="36" name="Google Shape;4984;p67">
            <a:extLst>
              <a:ext uri="{FF2B5EF4-FFF2-40B4-BE49-F238E27FC236}">
                <a16:creationId xmlns:a16="http://schemas.microsoft.com/office/drawing/2014/main" id="{9FC36252-6854-7111-B919-BF5DB7BC489A}"/>
              </a:ext>
            </a:extLst>
          </p:cNvPr>
          <p:cNvSpPr/>
          <p:nvPr/>
        </p:nvSpPr>
        <p:spPr>
          <a:xfrm>
            <a:off x="9097304" y="1484119"/>
            <a:ext cx="2064400" cy="574000"/>
          </a:xfrm>
          <a:prstGeom prst="roundRect">
            <a:avLst>
              <a:gd name="adj" fmla="val 16667"/>
            </a:avLst>
          </a:prstGeom>
          <a:solidFill>
            <a:srgbClr val="9E663A"/>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03</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37" name="Google Shape;4985;p67">
            <a:extLst>
              <a:ext uri="{FF2B5EF4-FFF2-40B4-BE49-F238E27FC236}">
                <a16:creationId xmlns:a16="http://schemas.microsoft.com/office/drawing/2014/main" id="{E4999572-2D89-D392-F027-94A9874321DA}"/>
              </a:ext>
            </a:extLst>
          </p:cNvPr>
          <p:cNvSpPr/>
          <p:nvPr/>
        </p:nvSpPr>
        <p:spPr>
          <a:xfrm>
            <a:off x="9097304" y="2202819"/>
            <a:ext cx="2064400" cy="1205200"/>
          </a:xfrm>
          <a:prstGeom prst="roundRect">
            <a:avLst>
              <a:gd name="adj" fmla="val 10290"/>
            </a:avLst>
          </a:prstGeom>
          <a:solidFill>
            <a:srgbClr val="9E663A"/>
          </a:solidFill>
          <a:ln>
            <a:noFill/>
          </a:ln>
        </p:spPr>
        <p:txBody>
          <a:bodyPr spcFirstLastPara="1" wrap="square" lIns="121900" tIns="121900" rIns="121900" bIns="121900" anchor="ctr" anchorCtr="0">
            <a:noAutofit/>
          </a:bodyPr>
          <a:lstStyle/>
          <a:p>
            <a:pPr algn="just"/>
            <a:r>
              <a:rPr lang="en-US" sz="2400">
                <a:solidFill>
                  <a:schemeClr val="accent6"/>
                </a:solidFill>
                <a:effectLst/>
                <a:latin typeface="Times New Roman" panose="02020603050405020304" pitchFamily="18" charset="0"/>
                <a:ea typeface="Times New Roman" panose="02020603050405020304" pitchFamily="18" charset="0"/>
                <a:cs typeface="Times New Roman" panose="02020603050405020304" pitchFamily="18" charset="0"/>
              </a:rPr>
              <a:t>Ban ân rất lớn</a:t>
            </a:r>
          </a:p>
        </p:txBody>
      </p:sp>
      <p:cxnSp>
        <p:nvCxnSpPr>
          <p:cNvPr id="38" name="Google Shape;4986;p67">
            <a:extLst>
              <a:ext uri="{FF2B5EF4-FFF2-40B4-BE49-F238E27FC236}">
                <a16:creationId xmlns:a16="http://schemas.microsoft.com/office/drawing/2014/main" id="{EFA31894-ACC0-EA8B-F5A9-E14DF3327CF5}"/>
              </a:ext>
            </a:extLst>
          </p:cNvPr>
          <p:cNvCxnSpPr>
            <a:stCxn id="36" idx="2"/>
            <a:endCxn id="37" idx="0"/>
          </p:cNvCxnSpPr>
          <p:nvPr/>
        </p:nvCxnSpPr>
        <p:spPr>
          <a:xfrm rot="-5400000" flipH="1">
            <a:off x="10057504" y="21301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cxnSp>
        <p:nvCxnSpPr>
          <p:cNvPr id="39" name="Google Shape;4987;p67">
            <a:extLst>
              <a:ext uri="{FF2B5EF4-FFF2-40B4-BE49-F238E27FC236}">
                <a16:creationId xmlns:a16="http://schemas.microsoft.com/office/drawing/2014/main" id="{A27E39ED-ED5F-C856-158C-CBA83F302AA6}"/>
              </a:ext>
            </a:extLst>
          </p:cNvPr>
          <p:cNvCxnSpPr>
            <a:stCxn id="31" idx="3"/>
            <a:endCxn id="34" idx="1"/>
          </p:cNvCxnSpPr>
          <p:nvPr/>
        </p:nvCxnSpPr>
        <p:spPr>
          <a:xfrm>
            <a:off x="5900594" y="2805419"/>
            <a:ext cx="566000" cy="800"/>
          </a:xfrm>
          <a:prstGeom prst="bentConnector3">
            <a:avLst>
              <a:gd name="adj1" fmla="val 50014"/>
            </a:avLst>
          </a:prstGeom>
          <a:noFill/>
          <a:ln w="19050" cap="flat" cmpd="sng">
            <a:solidFill>
              <a:srgbClr val="465557"/>
            </a:solidFill>
            <a:prstDash val="solid"/>
            <a:round/>
            <a:headEnd type="none" w="med" len="med"/>
            <a:tailEnd type="none" w="med" len="med"/>
          </a:ln>
        </p:spPr>
      </p:cxnSp>
      <p:cxnSp>
        <p:nvCxnSpPr>
          <p:cNvPr id="40" name="Google Shape;4988;p67">
            <a:extLst>
              <a:ext uri="{FF2B5EF4-FFF2-40B4-BE49-F238E27FC236}">
                <a16:creationId xmlns:a16="http://schemas.microsoft.com/office/drawing/2014/main" id="{B767875E-B79C-76CE-AD89-DAEB5D8E94C4}"/>
              </a:ext>
            </a:extLst>
          </p:cNvPr>
          <p:cNvCxnSpPr>
            <a:stCxn id="34" idx="3"/>
            <a:endCxn id="37" idx="1"/>
          </p:cNvCxnSpPr>
          <p:nvPr/>
        </p:nvCxnSpPr>
        <p:spPr>
          <a:xfrm>
            <a:off x="8531149" y="2805419"/>
            <a:ext cx="566000" cy="800"/>
          </a:xfrm>
          <a:prstGeom prst="bentConnector3">
            <a:avLst>
              <a:gd name="adj1" fmla="val 50014"/>
            </a:avLst>
          </a:prstGeom>
          <a:noFill/>
          <a:ln w="19050" cap="flat" cmpd="sng">
            <a:solidFill>
              <a:srgbClr val="465557"/>
            </a:solidFill>
            <a:prstDash val="solid"/>
            <a:round/>
            <a:headEnd type="none" w="med" len="med"/>
            <a:tailEnd type="none" w="med" len="med"/>
          </a:ln>
        </p:spPr>
      </p:cxnSp>
      <p:sp>
        <p:nvSpPr>
          <p:cNvPr id="41" name="Google Shape;4989;p67">
            <a:extLst>
              <a:ext uri="{FF2B5EF4-FFF2-40B4-BE49-F238E27FC236}">
                <a16:creationId xmlns:a16="http://schemas.microsoft.com/office/drawing/2014/main" id="{2D4DFF6D-930F-6B20-E071-1DE4BA3F7368}"/>
              </a:ext>
            </a:extLst>
          </p:cNvPr>
          <p:cNvSpPr/>
          <p:nvPr/>
        </p:nvSpPr>
        <p:spPr>
          <a:xfrm>
            <a:off x="3836194" y="3781819"/>
            <a:ext cx="2064400" cy="574000"/>
          </a:xfrm>
          <a:prstGeom prst="roundRect">
            <a:avLst>
              <a:gd name="adj" fmla="val 16667"/>
            </a:avLst>
          </a:prstGeom>
          <a:solidFill>
            <a:srgbClr val="CDAE46"/>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06</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42" name="Google Shape;4990;p67">
            <a:extLst>
              <a:ext uri="{FF2B5EF4-FFF2-40B4-BE49-F238E27FC236}">
                <a16:creationId xmlns:a16="http://schemas.microsoft.com/office/drawing/2014/main" id="{3307D46D-8022-AA5E-53F8-0660EC8B32D5}"/>
              </a:ext>
            </a:extLst>
          </p:cNvPr>
          <p:cNvSpPr/>
          <p:nvPr/>
        </p:nvSpPr>
        <p:spPr>
          <a:xfrm>
            <a:off x="3836194" y="4500519"/>
            <a:ext cx="2064400" cy="1205200"/>
          </a:xfrm>
          <a:prstGeom prst="roundRect">
            <a:avLst>
              <a:gd name="adj" fmla="val 10290"/>
            </a:avLst>
          </a:prstGeom>
          <a:solidFill>
            <a:srgbClr val="CDAE46"/>
          </a:solidFill>
          <a:ln>
            <a:noFill/>
          </a:ln>
        </p:spPr>
        <p:txBody>
          <a:bodyPr spcFirstLastPara="1" wrap="square" lIns="121900" tIns="121900" rIns="121900" bIns="121900" anchor="ctr" anchorCtr="0">
            <a:noAutofit/>
          </a:bodyPr>
          <a:lstStyle/>
          <a:p>
            <a:pPr algn="ctr">
              <a:lnSpc>
                <a:spcPct val="150000"/>
              </a:lnSpc>
            </a:pPr>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 tiệc </a:t>
            </a:r>
          </a:p>
          <a:p>
            <a:pPr algn="ctr">
              <a:lnSpc>
                <a:spcPct val="150000"/>
              </a:lnSpc>
            </a:pPr>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 hỉ</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cxnSp>
        <p:nvCxnSpPr>
          <p:cNvPr id="43" name="Google Shape;4991;p67">
            <a:extLst>
              <a:ext uri="{FF2B5EF4-FFF2-40B4-BE49-F238E27FC236}">
                <a16:creationId xmlns:a16="http://schemas.microsoft.com/office/drawing/2014/main" id="{230EF9C1-B100-606C-A435-FCF5903EAFCF}"/>
              </a:ext>
            </a:extLst>
          </p:cNvPr>
          <p:cNvCxnSpPr>
            <a:stCxn id="41" idx="2"/>
            <a:endCxn id="42" idx="0"/>
          </p:cNvCxnSpPr>
          <p:nvPr/>
        </p:nvCxnSpPr>
        <p:spPr>
          <a:xfrm rot="-5400000" flipH="1">
            <a:off x="4796394" y="44278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sp>
        <p:nvSpPr>
          <p:cNvPr id="44" name="Google Shape;4992;p67">
            <a:extLst>
              <a:ext uri="{FF2B5EF4-FFF2-40B4-BE49-F238E27FC236}">
                <a16:creationId xmlns:a16="http://schemas.microsoft.com/office/drawing/2014/main" id="{6070903D-AF7F-C9A7-702C-29D91EC67839}"/>
              </a:ext>
            </a:extLst>
          </p:cNvPr>
          <p:cNvSpPr/>
          <p:nvPr/>
        </p:nvSpPr>
        <p:spPr>
          <a:xfrm>
            <a:off x="6466749" y="3781819"/>
            <a:ext cx="2064400" cy="574000"/>
          </a:xfrm>
          <a:prstGeom prst="roundRect">
            <a:avLst>
              <a:gd name="adj" fmla="val 16667"/>
            </a:avLst>
          </a:prstGeom>
          <a:solidFill>
            <a:srgbClr val="BB8A59"/>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05</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45" name="Google Shape;4993;p67">
            <a:extLst>
              <a:ext uri="{FF2B5EF4-FFF2-40B4-BE49-F238E27FC236}">
                <a16:creationId xmlns:a16="http://schemas.microsoft.com/office/drawing/2014/main" id="{C1BD1B73-C4BD-C106-3AA1-4743F35843FB}"/>
              </a:ext>
            </a:extLst>
          </p:cNvPr>
          <p:cNvSpPr/>
          <p:nvPr/>
        </p:nvSpPr>
        <p:spPr>
          <a:xfrm>
            <a:off x="6466749" y="4500519"/>
            <a:ext cx="2064400" cy="1205200"/>
          </a:xfrm>
          <a:prstGeom prst="roundRect">
            <a:avLst>
              <a:gd name="adj" fmla="val 10290"/>
            </a:avLst>
          </a:prstGeom>
          <a:solidFill>
            <a:srgbClr val="BB8A59"/>
          </a:solidFill>
          <a:ln>
            <a:noFill/>
          </a:ln>
        </p:spPr>
        <p:txBody>
          <a:bodyPr spcFirstLastPara="1" wrap="square" lIns="121900" tIns="121900" rIns="121900" bIns="121900" anchor="ctr" anchorCtr="0">
            <a:noAutofit/>
          </a:bodyPr>
          <a:lstStyle/>
          <a:p>
            <a:pPr algn="ctr">
              <a:lnSpc>
                <a:spcPct val="150000"/>
              </a:lnSpc>
            </a:pPr>
            <a:r>
              <a:rPr lang="en-US"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Ban danh hiệu Long hổ</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p:txBody>
      </p:sp>
      <p:cxnSp>
        <p:nvCxnSpPr>
          <p:cNvPr id="46" name="Google Shape;4994;p67">
            <a:extLst>
              <a:ext uri="{FF2B5EF4-FFF2-40B4-BE49-F238E27FC236}">
                <a16:creationId xmlns:a16="http://schemas.microsoft.com/office/drawing/2014/main" id="{B6D250E3-07C2-6FC0-C138-47F6DC910E07}"/>
              </a:ext>
            </a:extLst>
          </p:cNvPr>
          <p:cNvCxnSpPr>
            <a:stCxn id="44" idx="2"/>
            <a:endCxn id="45" idx="0"/>
          </p:cNvCxnSpPr>
          <p:nvPr/>
        </p:nvCxnSpPr>
        <p:spPr>
          <a:xfrm rot="-5400000" flipH="1">
            <a:off x="7426949" y="44278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sp>
        <p:nvSpPr>
          <p:cNvPr id="47" name="Google Shape;4995;p67">
            <a:extLst>
              <a:ext uri="{FF2B5EF4-FFF2-40B4-BE49-F238E27FC236}">
                <a16:creationId xmlns:a16="http://schemas.microsoft.com/office/drawing/2014/main" id="{D0DA039F-811F-92D6-3C10-F9B3DAA09F6B}"/>
              </a:ext>
            </a:extLst>
          </p:cNvPr>
          <p:cNvSpPr/>
          <p:nvPr/>
        </p:nvSpPr>
        <p:spPr>
          <a:xfrm>
            <a:off x="9097304" y="3781819"/>
            <a:ext cx="2064400" cy="574000"/>
          </a:xfrm>
          <a:prstGeom prst="roundRect">
            <a:avLst>
              <a:gd name="adj" fmla="val 16667"/>
            </a:avLst>
          </a:prstGeom>
          <a:solidFill>
            <a:srgbClr val="9E663A"/>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rPr>
              <a:t>04</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Balsamiq Sans"/>
              <a:cs typeface="Times New Roman" panose="02020603050405020304" pitchFamily="18" charset="0"/>
              <a:sym typeface="Balsamiq Sans"/>
            </a:endParaRPr>
          </a:p>
        </p:txBody>
      </p:sp>
      <p:sp>
        <p:nvSpPr>
          <p:cNvPr id="48" name="Google Shape;4996;p67">
            <a:extLst>
              <a:ext uri="{FF2B5EF4-FFF2-40B4-BE49-F238E27FC236}">
                <a16:creationId xmlns:a16="http://schemas.microsoft.com/office/drawing/2014/main" id="{FE13FD76-F211-3B7F-1AB4-008DE4301281}"/>
              </a:ext>
            </a:extLst>
          </p:cNvPr>
          <p:cNvSpPr/>
          <p:nvPr/>
        </p:nvSpPr>
        <p:spPr>
          <a:xfrm>
            <a:off x="9097304" y="4500519"/>
            <a:ext cx="2064400" cy="1205200"/>
          </a:xfrm>
          <a:prstGeom prst="roundRect">
            <a:avLst>
              <a:gd name="adj" fmla="val 10290"/>
            </a:avLst>
          </a:prstGeom>
          <a:solidFill>
            <a:srgbClr val="9E663A"/>
          </a:solidFill>
          <a:ln>
            <a:noFill/>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US" sz="2400">
                <a:solidFill>
                  <a:schemeClr val="accent6"/>
                </a:solidFill>
                <a:effectLst/>
                <a:latin typeface="Times New Roman" panose="02020603050405020304" pitchFamily="18" charset="0"/>
                <a:ea typeface="Times New Roman" panose="02020603050405020304" pitchFamily="18" charset="0"/>
                <a:cs typeface="Times New Roman" panose="02020603050405020304" pitchFamily="18" charset="0"/>
              </a:rPr>
              <a:t>Nêu tên ở tháp Nhạn</a:t>
            </a:r>
            <a:endParaRPr kumimoji="0" sz="2400" b="0" i="0" u="none" strike="noStrike" kern="0" cap="none" spc="0" normalizeH="0" baseline="0" noProof="0">
              <a:ln>
                <a:noFill/>
              </a:ln>
              <a:solidFill>
                <a:schemeClr val="accent6"/>
              </a:solidFill>
              <a:effectLst/>
              <a:uLnTx/>
              <a:uFillTx/>
              <a:latin typeface="Times New Roman" panose="02020603050405020304" pitchFamily="18" charset="0"/>
              <a:ea typeface="Open Sans"/>
              <a:cs typeface="Times New Roman" panose="02020603050405020304" pitchFamily="18" charset="0"/>
              <a:sym typeface="Open Sans"/>
            </a:endParaRPr>
          </a:p>
        </p:txBody>
      </p:sp>
      <p:cxnSp>
        <p:nvCxnSpPr>
          <p:cNvPr id="49" name="Google Shape;4997;p67">
            <a:extLst>
              <a:ext uri="{FF2B5EF4-FFF2-40B4-BE49-F238E27FC236}">
                <a16:creationId xmlns:a16="http://schemas.microsoft.com/office/drawing/2014/main" id="{4A6EBAC6-42AE-9148-925F-3D9013C11AF5}"/>
              </a:ext>
            </a:extLst>
          </p:cNvPr>
          <p:cNvCxnSpPr>
            <a:stCxn id="47" idx="2"/>
            <a:endCxn id="48" idx="0"/>
          </p:cNvCxnSpPr>
          <p:nvPr/>
        </p:nvCxnSpPr>
        <p:spPr>
          <a:xfrm rot="-5400000" flipH="1">
            <a:off x="10057504" y="4427819"/>
            <a:ext cx="144800" cy="800"/>
          </a:xfrm>
          <a:prstGeom prst="bentConnector3">
            <a:avLst>
              <a:gd name="adj1" fmla="val 49965"/>
            </a:avLst>
          </a:prstGeom>
          <a:noFill/>
          <a:ln w="19050" cap="flat" cmpd="sng">
            <a:solidFill>
              <a:srgbClr val="465557"/>
            </a:solidFill>
            <a:prstDash val="solid"/>
            <a:round/>
            <a:headEnd type="none" w="med" len="med"/>
            <a:tailEnd type="none" w="med" len="med"/>
          </a:ln>
        </p:spPr>
      </p:cxnSp>
      <p:cxnSp>
        <p:nvCxnSpPr>
          <p:cNvPr id="50" name="Google Shape;4998;p67">
            <a:extLst>
              <a:ext uri="{FF2B5EF4-FFF2-40B4-BE49-F238E27FC236}">
                <a16:creationId xmlns:a16="http://schemas.microsoft.com/office/drawing/2014/main" id="{91FA2EF5-37AC-68C7-BAB7-E0C1405666F9}"/>
              </a:ext>
            </a:extLst>
          </p:cNvPr>
          <p:cNvCxnSpPr>
            <a:stCxn id="42" idx="3"/>
            <a:endCxn id="45" idx="1"/>
          </p:cNvCxnSpPr>
          <p:nvPr/>
        </p:nvCxnSpPr>
        <p:spPr>
          <a:xfrm>
            <a:off x="5900594" y="5103119"/>
            <a:ext cx="566000" cy="800"/>
          </a:xfrm>
          <a:prstGeom prst="bentConnector3">
            <a:avLst>
              <a:gd name="adj1" fmla="val 50014"/>
            </a:avLst>
          </a:prstGeom>
          <a:noFill/>
          <a:ln w="19050" cap="flat" cmpd="sng">
            <a:solidFill>
              <a:srgbClr val="465557"/>
            </a:solidFill>
            <a:prstDash val="solid"/>
            <a:round/>
            <a:headEnd type="none" w="med" len="med"/>
            <a:tailEnd type="none" w="med" len="med"/>
          </a:ln>
        </p:spPr>
      </p:cxnSp>
      <p:cxnSp>
        <p:nvCxnSpPr>
          <p:cNvPr id="51" name="Google Shape;4999;p67">
            <a:extLst>
              <a:ext uri="{FF2B5EF4-FFF2-40B4-BE49-F238E27FC236}">
                <a16:creationId xmlns:a16="http://schemas.microsoft.com/office/drawing/2014/main" id="{1C690E7E-E220-6F08-7BB9-F3A85915FB89}"/>
              </a:ext>
            </a:extLst>
          </p:cNvPr>
          <p:cNvCxnSpPr>
            <a:stCxn id="45" idx="3"/>
            <a:endCxn id="48" idx="1"/>
          </p:cNvCxnSpPr>
          <p:nvPr/>
        </p:nvCxnSpPr>
        <p:spPr>
          <a:xfrm>
            <a:off x="8531149" y="5103119"/>
            <a:ext cx="566000" cy="800"/>
          </a:xfrm>
          <a:prstGeom prst="bentConnector3">
            <a:avLst>
              <a:gd name="adj1" fmla="val 50014"/>
            </a:avLst>
          </a:prstGeom>
          <a:noFill/>
          <a:ln w="19050" cap="flat" cmpd="sng">
            <a:solidFill>
              <a:srgbClr val="465557"/>
            </a:solidFill>
            <a:prstDash val="solid"/>
            <a:round/>
            <a:headEnd type="none" w="med" len="med"/>
            <a:tailEnd type="none" w="med" len="med"/>
          </a:ln>
        </p:spPr>
      </p:cxnSp>
      <p:cxnSp>
        <p:nvCxnSpPr>
          <p:cNvPr id="52" name="Google Shape;5000;p67">
            <a:extLst>
              <a:ext uri="{FF2B5EF4-FFF2-40B4-BE49-F238E27FC236}">
                <a16:creationId xmlns:a16="http://schemas.microsoft.com/office/drawing/2014/main" id="{5E163D9A-1F8C-7791-63B2-4CA262C5E6B8}"/>
              </a:ext>
            </a:extLst>
          </p:cNvPr>
          <p:cNvCxnSpPr>
            <a:cxnSpLocks/>
            <a:stCxn id="29" idx="3"/>
            <a:endCxn id="31" idx="2"/>
          </p:cNvCxnSpPr>
          <p:nvPr/>
        </p:nvCxnSpPr>
        <p:spPr>
          <a:xfrm flipV="1">
            <a:off x="3386061" y="3408019"/>
            <a:ext cx="1482333" cy="181257"/>
          </a:xfrm>
          <a:prstGeom prst="bentConnector2">
            <a:avLst/>
          </a:prstGeom>
          <a:noFill/>
          <a:ln w="19050" cap="flat" cmpd="sng">
            <a:solidFill>
              <a:srgbClr val="2E3B46"/>
            </a:solidFill>
            <a:prstDash val="solid"/>
            <a:round/>
            <a:headEnd type="none" w="med" len="med"/>
            <a:tailEnd type="none" w="med" len="med"/>
          </a:ln>
        </p:spPr>
      </p:cxnSp>
      <p:cxnSp>
        <p:nvCxnSpPr>
          <p:cNvPr id="53" name="Google Shape;5001;p67">
            <a:extLst>
              <a:ext uri="{FF2B5EF4-FFF2-40B4-BE49-F238E27FC236}">
                <a16:creationId xmlns:a16="http://schemas.microsoft.com/office/drawing/2014/main" id="{B132860B-EB2A-037A-E05F-815148490227}"/>
              </a:ext>
            </a:extLst>
          </p:cNvPr>
          <p:cNvCxnSpPr>
            <a:cxnSpLocks/>
            <a:stCxn id="29" idx="3"/>
            <a:endCxn id="41" idx="0"/>
          </p:cNvCxnSpPr>
          <p:nvPr/>
        </p:nvCxnSpPr>
        <p:spPr>
          <a:xfrm>
            <a:off x="3386061" y="3589276"/>
            <a:ext cx="1482333" cy="192543"/>
          </a:xfrm>
          <a:prstGeom prst="bentConnector2">
            <a:avLst/>
          </a:prstGeom>
          <a:noFill/>
          <a:ln w="19050" cap="flat" cmpd="sng">
            <a:solidFill>
              <a:srgbClr val="465557"/>
            </a:solidFill>
            <a:prstDash val="solid"/>
            <a:round/>
            <a:headEnd type="none" w="med" len="med"/>
            <a:tailEnd type="none" w="med" len="med"/>
          </a:ln>
        </p:spPr>
      </p:cxnSp>
      <p:grpSp>
        <p:nvGrpSpPr>
          <p:cNvPr id="54" name="Google Shape;5013;p67">
            <a:extLst>
              <a:ext uri="{FF2B5EF4-FFF2-40B4-BE49-F238E27FC236}">
                <a16:creationId xmlns:a16="http://schemas.microsoft.com/office/drawing/2014/main" id="{0A757CE3-477B-D1AC-BA0A-622BB95462BD}"/>
              </a:ext>
            </a:extLst>
          </p:cNvPr>
          <p:cNvGrpSpPr/>
          <p:nvPr/>
        </p:nvGrpSpPr>
        <p:grpSpPr>
          <a:xfrm>
            <a:off x="0" y="5593784"/>
            <a:ext cx="1169744" cy="1264216"/>
            <a:chOff x="276443" y="3816245"/>
            <a:chExt cx="877308" cy="948162"/>
          </a:xfrm>
        </p:grpSpPr>
        <p:grpSp>
          <p:nvGrpSpPr>
            <p:cNvPr id="55" name="Google Shape;5014;p67">
              <a:extLst>
                <a:ext uri="{FF2B5EF4-FFF2-40B4-BE49-F238E27FC236}">
                  <a16:creationId xmlns:a16="http://schemas.microsoft.com/office/drawing/2014/main" id="{F297E3E8-4B3E-3C42-89F6-DC60C016ED53}"/>
                </a:ext>
              </a:extLst>
            </p:cNvPr>
            <p:cNvGrpSpPr/>
            <p:nvPr/>
          </p:nvGrpSpPr>
          <p:grpSpPr>
            <a:xfrm>
              <a:off x="276443" y="4452593"/>
              <a:ext cx="877308" cy="311814"/>
              <a:chOff x="1412143" y="4492167"/>
              <a:chExt cx="728117" cy="258767"/>
            </a:xfrm>
          </p:grpSpPr>
          <p:sp>
            <p:nvSpPr>
              <p:cNvPr id="71" name="Google Shape;5015;p67">
                <a:extLst>
                  <a:ext uri="{FF2B5EF4-FFF2-40B4-BE49-F238E27FC236}">
                    <a16:creationId xmlns:a16="http://schemas.microsoft.com/office/drawing/2014/main" id="{64F6705A-01E1-08FB-557A-D54568B4B75A}"/>
                  </a:ext>
                </a:extLst>
              </p:cNvPr>
              <p:cNvSpPr/>
              <p:nvPr/>
            </p:nvSpPr>
            <p:spPr>
              <a:xfrm>
                <a:off x="1412159" y="4689134"/>
                <a:ext cx="728100" cy="61800"/>
              </a:xfrm>
              <a:prstGeom prst="ellipse">
                <a:avLst/>
              </a:pr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nvGrpSpPr>
              <p:cNvPr id="72" name="Google Shape;5016;p67">
                <a:extLst>
                  <a:ext uri="{FF2B5EF4-FFF2-40B4-BE49-F238E27FC236}">
                    <a16:creationId xmlns:a16="http://schemas.microsoft.com/office/drawing/2014/main" id="{96758DF2-B60C-3D85-2D80-B8DB9EB1EC5C}"/>
                  </a:ext>
                </a:extLst>
              </p:cNvPr>
              <p:cNvGrpSpPr/>
              <p:nvPr/>
            </p:nvGrpSpPr>
            <p:grpSpPr>
              <a:xfrm>
                <a:off x="1412143" y="4492167"/>
                <a:ext cx="701246" cy="232678"/>
                <a:chOff x="7138068" y="2592629"/>
                <a:chExt cx="701246" cy="232678"/>
              </a:xfrm>
            </p:grpSpPr>
            <p:sp>
              <p:nvSpPr>
                <p:cNvPr id="73" name="Google Shape;5017;p67">
                  <a:extLst>
                    <a:ext uri="{FF2B5EF4-FFF2-40B4-BE49-F238E27FC236}">
                      <a16:creationId xmlns:a16="http://schemas.microsoft.com/office/drawing/2014/main" id="{A5B70988-7785-9833-B3C1-6B271FCCC6CA}"/>
                    </a:ext>
                  </a:extLst>
                </p:cNvPr>
                <p:cNvSpPr/>
                <p:nvPr/>
              </p:nvSpPr>
              <p:spPr>
                <a:xfrm>
                  <a:off x="7185238" y="2709332"/>
                  <a:ext cx="653262" cy="115975"/>
                </a:xfrm>
                <a:custGeom>
                  <a:avLst/>
                  <a:gdLst/>
                  <a:ahLst/>
                  <a:cxnLst/>
                  <a:rect l="l" t="t" r="r" b="b"/>
                  <a:pathLst>
                    <a:path w="15248" h="2707" extrusionOk="0">
                      <a:moveTo>
                        <a:pt x="1" y="1"/>
                      </a:moveTo>
                      <a:lnTo>
                        <a:pt x="1" y="2397"/>
                      </a:lnTo>
                      <a:lnTo>
                        <a:pt x="8194" y="2706"/>
                      </a:lnTo>
                      <a:lnTo>
                        <a:pt x="15247" y="2706"/>
                      </a:lnTo>
                      <a:lnTo>
                        <a:pt x="15247" y="1"/>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5018;p67">
                  <a:extLst>
                    <a:ext uri="{FF2B5EF4-FFF2-40B4-BE49-F238E27FC236}">
                      <a16:creationId xmlns:a16="http://schemas.microsoft.com/office/drawing/2014/main" id="{D2CA1A76-B6CB-E6EA-BA20-A8B7CF4C2017}"/>
                    </a:ext>
                  </a:extLst>
                </p:cNvPr>
                <p:cNvSpPr/>
                <p:nvPr/>
              </p:nvSpPr>
              <p:spPr>
                <a:xfrm>
                  <a:off x="7185238" y="2702734"/>
                  <a:ext cx="351094" cy="122572"/>
                </a:xfrm>
                <a:custGeom>
                  <a:avLst/>
                  <a:gdLst/>
                  <a:ahLst/>
                  <a:cxnLst/>
                  <a:rect l="l" t="t" r="r" b="b"/>
                  <a:pathLst>
                    <a:path w="8195" h="2861" extrusionOk="0">
                      <a:moveTo>
                        <a:pt x="1" y="0"/>
                      </a:moveTo>
                      <a:lnTo>
                        <a:pt x="1" y="2551"/>
                      </a:lnTo>
                      <a:lnTo>
                        <a:pt x="8194" y="2860"/>
                      </a:lnTo>
                      <a:lnTo>
                        <a:pt x="8194" y="155"/>
                      </a:lnTo>
                      <a:lnTo>
                        <a:pt x="1"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5019;p67">
                  <a:extLst>
                    <a:ext uri="{FF2B5EF4-FFF2-40B4-BE49-F238E27FC236}">
                      <a16:creationId xmlns:a16="http://schemas.microsoft.com/office/drawing/2014/main" id="{4CB212DB-F73C-9020-9677-CDA4D6D4B2EC}"/>
                    </a:ext>
                  </a:extLst>
                </p:cNvPr>
                <p:cNvSpPr/>
                <p:nvPr/>
              </p:nvSpPr>
              <p:spPr>
                <a:xfrm>
                  <a:off x="7565251" y="2721756"/>
                  <a:ext cx="273249" cy="92797"/>
                </a:xfrm>
                <a:custGeom>
                  <a:avLst/>
                  <a:gdLst/>
                  <a:ahLst/>
                  <a:cxnLst/>
                  <a:rect l="l" t="t" r="r" b="b"/>
                  <a:pathLst>
                    <a:path w="6378" h="2166" extrusionOk="0">
                      <a:moveTo>
                        <a:pt x="0" y="1"/>
                      </a:moveTo>
                      <a:lnTo>
                        <a:pt x="0" y="2049"/>
                      </a:lnTo>
                      <a:lnTo>
                        <a:pt x="6377" y="2165"/>
                      </a:lnTo>
                      <a:lnTo>
                        <a:pt x="6377" y="1"/>
                      </a:lnTo>
                      <a:close/>
                    </a:path>
                  </a:pathLst>
                </a:custGeom>
                <a:solidFill>
                  <a:srgbClr val="E3E5D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5020;p67">
                  <a:extLst>
                    <a:ext uri="{FF2B5EF4-FFF2-40B4-BE49-F238E27FC236}">
                      <a16:creationId xmlns:a16="http://schemas.microsoft.com/office/drawing/2014/main" id="{984A0C86-BE5B-5603-B2D1-6F58043D888B}"/>
                    </a:ext>
                  </a:extLst>
                </p:cNvPr>
                <p:cNvSpPr/>
                <p:nvPr/>
              </p:nvSpPr>
              <p:spPr>
                <a:xfrm>
                  <a:off x="7599182" y="2737480"/>
                  <a:ext cx="239318" cy="10839"/>
                </a:xfrm>
                <a:custGeom>
                  <a:avLst/>
                  <a:gdLst/>
                  <a:ahLst/>
                  <a:cxnLst/>
                  <a:rect l="l" t="t" r="r" b="b"/>
                  <a:pathLst>
                    <a:path w="5586" h="253" extrusionOk="0">
                      <a:moveTo>
                        <a:pt x="5585" y="1"/>
                      </a:moveTo>
                      <a:lnTo>
                        <a:pt x="1" y="117"/>
                      </a:lnTo>
                      <a:lnTo>
                        <a:pt x="5585" y="252"/>
                      </a:lnTo>
                      <a:lnTo>
                        <a:pt x="5585" y="1"/>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5021;p67">
                  <a:extLst>
                    <a:ext uri="{FF2B5EF4-FFF2-40B4-BE49-F238E27FC236}">
                      <a16:creationId xmlns:a16="http://schemas.microsoft.com/office/drawing/2014/main" id="{1655BB78-E03B-40C3-BF33-A39EE87AF7F1}"/>
                    </a:ext>
                  </a:extLst>
                </p:cNvPr>
                <p:cNvSpPr/>
                <p:nvPr/>
              </p:nvSpPr>
              <p:spPr>
                <a:xfrm>
                  <a:off x="7675356" y="2776423"/>
                  <a:ext cx="163958" cy="9982"/>
                </a:xfrm>
                <a:custGeom>
                  <a:avLst/>
                  <a:gdLst/>
                  <a:ahLst/>
                  <a:cxnLst/>
                  <a:rect l="l" t="t" r="r" b="b"/>
                  <a:pathLst>
                    <a:path w="3827" h="233" extrusionOk="0">
                      <a:moveTo>
                        <a:pt x="1" y="0"/>
                      </a:moveTo>
                      <a:lnTo>
                        <a:pt x="3807" y="232"/>
                      </a:lnTo>
                      <a:lnTo>
                        <a:pt x="3827" y="0"/>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8" name="Google Shape;5022;p67">
                  <a:extLst>
                    <a:ext uri="{FF2B5EF4-FFF2-40B4-BE49-F238E27FC236}">
                      <a16:creationId xmlns:a16="http://schemas.microsoft.com/office/drawing/2014/main" id="{5F9C3B9C-8C3A-314B-8E33-3076D5940B82}"/>
                    </a:ext>
                  </a:extLst>
                </p:cNvPr>
                <p:cNvSpPr/>
                <p:nvPr/>
              </p:nvSpPr>
              <p:spPr>
                <a:xfrm>
                  <a:off x="7138068" y="2592629"/>
                  <a:ext cx="653220" cy="116746"/>
                </a:xfrm>
                <a:custGeom>
                  <a:avLst/>
                  <a:gdLst/>
                  <a:ahLst/>
                  <a:cxnLst/>
                  <a:rect l="l" t="t" r="r" b="b"/>
                  <a:pathLst>
                    <a:path w="15247" h="2725" extrusionOk="0">
                      <a:moveTo>
                        <a:pt x="0" y="0"/>
                      </a:moveTo>
                      <a:lnTo>
                        <a:pt x="0" y="2416"/>
                      </a:lnTo>
                      <a:lnTo>
                        <a:pt x="8194" y="2725"/>
                      </a:lnTo>
                      <a:lnTo>
                        <a:pt x="15247" y="2725"/>
                      </a:lnTo>
                      <a:lnTo>
                        <a:pt x="15247" y="0"/>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9" name="Google Shape;5023;p67">
                  <a:extLst>
                    <a:ext uri="{FF2B5EF4-FFF2-40B4-BE49-F238E27FC236}">
                      <a16:creationId xmlns:a16="http://schemas.microsoft.com/office/drawing/2014/main" id="{8D083FF3-2F4B-7591-BD6D-F6FA8D8F9965}"/>
                    </a:ext>
                  </a:extLst>
                </p:cNvPr>
                <p:cNvSpPr/>
                <p:nvPr/>
              </p:nvSpPr>
              <p:spPr>
                <a:xfrm>
                  <a:off x="7138068" y="2592629"/>
                  <a:ext cx="351051" cy="116746"/>
                </a:xfrm>
                <a:custGeom>
                  <a:avLst/>
                  <a:gdLst/>
                  <a:ahLst/>
                  <a:cxnLst/>
                  <a:rect l="l" t="t" r="r" b="b"/>
                  <a:pathLst>
                    <a:path w="8194" h="2725" extrusionOk="0">
                      <a:moveTo>
                        <a:pt x="0" y="0"/>
                      </a:moveTo>
                      <a:lnTo>
                        <a:pt x="0" y="2570"/>
                      </a:lnTo>
                      <a:lnTo>
                        <a:pt x="8194" y="2725"/>
                      </a:lnTo>
                      <a:lnTo>
                        <a:pt x="8194" y="0"/>
                      </a:ln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0" name="Google Shape;5024;p67">
                  <a:extLst>
                    <a:ext uri="{FF2B5EF4-FFF2-40B4-BE49-F238E27FC236}">
                      <a16:creationId xmlns:a16="http://schemas.microsoft.com/office/drawing/2014/main" id="{DFF57127-FD57-4ED3-1107-45B8B23859E8}"/>
                    </a:ext>
                  </a:extLst>
                </p:cNvPr>
                <p:cNvSpPr/>
                <p:nvPr/>
              </p:nvSpPr>
              <p:spPr>
                <a:xfrm>
                  <a:off x="7518038" y="2605053"/>
                  <a:ext cx="273249" cy="92754"/>
                </a:xfrm>
                <a:custGeom>
                  <a:avLst/>
                  <a:gdLst/>
                  <a:ahLst/>
                  <a:cxnLst/>
                  <a:rect l="l" t="t" r="r" b="b"/>
                  <a:pathLst>
                    <a:path w="6378" h="2165" extrusionOk="0">
                      <a:moveTo>
                        <a:pt x="1" y="0"/>
                      </a:moveTo>
                      <a:lnTo>
                        <a:pt x="1" y="2048"/>
                      </a:lnTo>
                      <a:lnTo>
                        <a:pt x="6378" y="2164"/>
                      </a:lnTo>
                      <a:lnTo>
                        <a:pt x="6378"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1" name="Google Shape;5025;p67">
                  <a:extLst>
                    <a:ext uri="{FF2B5EF4-FFF2-40B4-BE49-F238E27FC236}">
                      <a16:creationId xmlns:a16="http://schemas.microsoft.com/office/drawing/2014/main" id="{0C78DB48-C791-B072-7958-F14E411A26DD}"/>
                    </a:ext>
                  </a:extLst>
                </p:cNvPr>
                <p:cNvSpPr/>
                <p:nvPr/>
              </p:nvSpPr>
              <p:spPr>
                <a:xfrm>
                  <a:off x="7551155" y="2621591"/>
                  <a:ext cx="240132" cy="9982"/>
                </a:xfrm>
                <a:custGeom>
                  <a:avLst/>
                  <a:gdLst/>
                  <a:ahLst/>
                  <a:cxnLst/>
                  <a:rect l="l" t="t" r="r" b="b"/>
                  <a:pathLst>
                    <a:path w="5605" h="233" extrusionOk="0">
                      <a:moveTo>
                        <a:pt x="5605" y="1"/>
                      </a:moveTo>
                      <a:lnTo>
                        <a:pt x="1" y="116"/>
                      </a:lnTo>
                      <a:lnTo>
                        <a:pt x="5605" y="232"/>
                      </a:lnTo>
                      <a:lnTo>
                        <a:pt x="5605" y="1"/>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2" name="Google Shape;5026;p67">
                  <a:extLst>
                    <a:ext uri="{FF2B5EF4-FFF2-40B4-BE49-F238E27FC236}">
                      <a16:creationId xmlns:a16="http://schemas.microsoft.com/office/drawing/2014/main" id="{3B9C5DE6-FE4D-1AFB-BD7B-B4BA06976B21}"/>
                    </a:ext>
                  </a:extLst>
                </p:cNvPr>
                <p:cNvSpPr/>
                <p:nvPr/>
              </p:nvSpPr>
              <p:spPr>
                <a:xfrm>
                  <a:off x="7627329" y="2659678"/>
                  <a:ext cx="164815" cy="10796"/>
                </a:xfrm>
                <a:custGeom>
                  <a:avLst/>
                  <a:gdLst/>
                  <a:ahLst/>
                  <a:cxnLst/>
                  <a:rect l="l" t="t" r="r" b="b"/>
                  <a:pathLst>
                    <a:path w="3847" h="252" extrusionOk="0">
                      <a:moveTo>
                        <a:pt x="3846" y="0"/>
                      </a:moveTo>
                      <a:lnTo>
                        <a:pt x="1" y="20"/>
                      </a:lnTo>
                      <a:lnTo>
                        <a:pt x="3827" y="252"/>
                      </a:lnTo>
                      <a:lnTo>
                        <a:pt x="3846" y="0"/>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grpSp>
          <p:nvGrpSpPr>
            <p:cNvPr id="56" name="Google Shape;5027;p67">
              <a:extLst>
                <a:ext uri="{FF2B5EF4-FFF2-40B4-BE49-F238E27FC236}">
                  <a16:creationId xmlns:a16="http://schemas.microsoft.com/office/drawing/2014/main" id="{31BF125B-A7D3-51B8-043B-B9B212C8A452}"/>
                </a:ext>
              </a:extLst>
            </p:cNvPr>
            <p:cNvGrpSpPr/>
            <p:nvPr/>
          </p:nvGrpSpPr>
          <p:grpSpPr>
            <a:xfrm>
              <a:off x="390036" y="3816245"/>
              <a:ext cx="650143" cy="635200"/>
              <a:chOff x="791550" y="2156375"/>
              <a:chExt cx="1145425" cy="1118900"/>
            </a:xfrm>
          </p:grpSpPr>
          <p:sp>
            <p:nvSpPr>
              <p:cNvPr id="57" name="Google Shape;5028;p67">
                <a:extLst>
                  <a:ext uri="{FF2B5EF4-FFF2-40B4-BE49-F238E27FC236}">
                    <a16:creationId xmlns:a16="http://schemas.microsoft.com/office/drawing/2014/main" id="{8B37FAD6-2917-8922-AA26-FB5CE6E2ED02}"/>
                  </a:ext>
                </a:extLst>
              </p:cNvPr>
              <p:cNvSpPr/>
              <p:nvPr/>
            </p:nvSpPr>
            <p:spPr>
              <a:xfrm>
                <a:off x="791550" y="2228725"/>
                <a:ext cx="242350" cy="1046550"/>
              </a:xfrm>
              <a:custGeom>
                <a:avLst/>
                <a:gdLst/>
                <a:ahLst/>
                <a:cxnLst/>
                <a:rect l="l" t="t" r="r" b="b"/>
                <a:pathLst>
                  <a:path w="9694" h="41862" extrusionOk="0">
                    <a:moveTo>
                      <a:pt x="0" y="0"/>
                    </a:moveTo>
                    <a:lnTo>
                      <a:pt x="0" y="41862"/>
                    </a:lnTo>
                    <a:lnTo>
                      <a:pt x="9694" y="41862"/>
                    </a:lnTo>
                    <a:lnTo>
                      <a:pt x="9694" y="0"/>
                    </a:ln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8" name="Google Shape;5029;p67">
                <a:extLst>
                  <a:ext uri="{FF2B5EF4-FFF2-40B4-BE49-F238E27FC236}">
                    <a16:creationId xmlns:a16="http://schemas.microsoft.com/office/drawing/2014/main" id="{14A97B81-5957-7091-76C3-C9F65FCCE91E}"/>
                  </a:ext>
                </a:extLst>
              </p:cNvPr>
              <p:cNvSpPr/>
              <p:nvPr/>
            </p:nvSpPr>
            <p:spPr>
              <a:xfrm>
                <a:off x="860860" y="2428887"/>
                <a:ext cx="103726" cy="645050"/>
              </a:xfrm>
              <a:custGeom>
                <a:avLst/>
                <a:gdLst/>
                <a:ahLst/>
                <a:cxnLst/>
                <a:rect l="l" t="t" r="r" b="b"/>
                <a:pathLst>
                  <a:path w="9694" h="25802" extrusionOk="0">
                    <a:moveTo>
                      <a:pt x="0" y="0"/>
                    </a:moveTo>
                    <a:lnTo>
                      <a:pt x="0" y="25802"/>
                    </a:lnTo>
                    <a:lnTo>
                      <a:pt x="9694" y="25802"/>
                    </a:lnTo>
                    <a:lnTo>
                      <a:pt x="9694" y="0"/>
                    </a:lnTo>
                    <a:close/>
                  </a:path>
                </a:pathLst>
              </a:custGeom>
              <a:solidFill>
                <a:srgbClr val="BB8A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5030;p67">
                <a:extLst>
                  <a:ext uri="{FF2B5EF4-FFF2-40B4-BE49-F238E27FC236}">
                    <a16:creationId xmlns:a16="http://schemas.microsoft.com/office/drawing/2014/main" id="{C5888EEE-35D4-CBFB-CD5A-E8294F70D2C9}"/>
                  </a:ext>
                </a:extLst>
              </p:cNvPr>
              <p:cNvSpPr/>
              <p:nvPr/>
            </p:nvSpPr>
            <p:spPr>
              <a:xfrm>
                <a:off x="1033875" y="2323975"/>
                <a:ext cx="118200" cy="951300"/>
              </a:xfrm>
              <a:custGeom>
                <a:avLst/>
                <a:gdLst/>
                <a:ahLst/>
                <a:cxnLst/>
                <a:rect l="l" t="t" r="r" b="b"/>
                <a:pathLst>
                  <a:path w="4728" h="38052" extrusionOk="0">
                    <a:moveTo>
                      <a:pt x="1" y="0"/>
                    </a:moveTo>
                    <a:lnTo>
                      <a:pt x="1" y="38052"/>
                    </a:lnTo>
                    <a:lnTo>
                      <a:pt x="4727" y="38052"/>
                    </a:lnTo>
                    <a:lnTo>
                      <a:pt x="4727" y="0"/>
                    </a:ln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5031;p67">
                <a:extLst>
                  <a:ext uri="{FF2B5EF4-FFF2-40B4-BE49-F238E27FC236}">
                    <a16:creationId xmlns:a16="http://schemas.microsoft.com/office/drawing/2014/main" id="{FBF3E453-D5FA-BDD1-04BC-B43D022D850D}"/>
                  </a:ext>
                </a:extLst>
              </p:cNvPr>
              <p:cNvSpPr/>
              <p:nvPr/>
            </p:nvSpPr>
            <p:spPr>
              <a:xfrm>
                <a:off x="1152050" y="2156375"/>
                <a:ext cx="184475" cy="1118900"/>
              </a:xfrm>
              <a:custGeom>
                <a:avLst/>
                <a:gdLst/>
                <a:ahLst/>
                <a:cxnLst/>
                <a:rect l="l" t="t" r="r" b="b"/>
                <a:pathLst>
                  <a:path w="7379" h="44756" extrusionOk="0">
                    <a:moveTo>
                      <a:pt x="0" y="1"/>
                    </a:moveTo>
                    <a:lnTo>
                      <a:pt x="0" y="44756"/>
                    </a:lnTo>
                    <a:lnTo>
                      <a:pt x="7379" y="44756"/>
                    </a:lnTo>
                    <a:lnTo>
                      <a:pt x="7379" y="1"/>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5032;p67">
                <a:extLst>
                  <a:ext uri="{FF2B5EF4-FFF2-40B4-BE49-F238E27FC236}">
                    <a16:creationId xmlns:a16="http://schemas.microsoft.com/office/drawing/2014/main" id="{275580F9-542A-BBCD-735F-CA1CEE282E77}"/>
                  </a:ext>
                </a:extLst>
              </p:cNvPr>
              <p:cNvSpPr/>
              <p:nvPr/>
            </p:nvSpPr>
            <p:spPr>
              <a:xfrm>
                <a:off x="1336500" y="2228725"/>
                <a:ext cx="232725" cy="1046550"/>
              </a:xfrm>
              <a:custGeom>
                <a:avLst/>
                <a:gdLst/>
                <a:ahLst/>
                <a:cxnLst/>
                <a:rect l="l" t="t" r="r" b="b"/>
                <a:pathLst>
                  <a:path w="9309" h="41862" extrusionOk="0">
                    <a:moveTo>
                      <a:pt x="1" y="0"/>
                    </a:moveTo>
                    <a:lnTo>
                      <a:pt x="1" y="41862"/>
                    </a:lnTo>
                    <a:lnTo>
                      <a:pt x="9309" y="41862"/>
                    </a:lnTo>
                    <a:lnTo>
                      <a:pt x="9309" y="0"/>
                    </a:ln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5033;p67">
                <a:extLst>
                  <a:ext uri="{FF2B5EF4-FFF2-40B4-BE49-F238E27FC236}">
                    <a16:creationId xmlns:a16="http://schemas.microsoft.com/office/drawing/2014/main" id="{72E3D8B7-874B-1D54-1458-725A7DB931D8}"/>
                  </a:ext>
                </a:extLst>
              </p:cNvPr>
              <p:cNvSpPr/>
              <p:nvPr/>
            </p:nvSpPr>
            <p:spPr>
              <a:xfrm>
                <a:off x="1336502" y="2450553"/>
                <a:ext cx="237531" cy="601710"/>
              </a:xfrm>
              <a:custGeom>
                <a:avLst/>
                <a:gdLst/>
                <a:ahLst/>
                <a:cxnLst/>
                <a:rect l="l" t="t" r="r" b="b"/>
                <a:pathLst>
                  <a:path w="4582" h="24066" extrusionOk="0">
                    <a:moveTo>
                      <a:pt x="0" y="0"/>
                    </a:moveTo>
                    <a:lnTo>
                      <a:pt x="0" y="24066"/>
                    </a:lnTo>
                    <a:lnTo>
                      <a:pt x="4582" y="24066"/>
                    </a:lnTo>
                    <a:lnTo>
                      <a:pt x="45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5034;p67">
                <a:extLst>
                  <a:ext uri="{FF2B5EF4-FFF2-40B4-BE49-F238E27FC236}">
                    <a16:creationId xmlns:a16="http://schemas.microsoft.com/office/drawing/2014/main" id="{329496AF-2213-1460-8A9C-C0F4F7578103}"/>
                  </a:ext>
                </a:extLst>
              </p:cNvPr>
              <p:cNvSpPr/>
              <p:nvPr/>
            </p:nvSpPr>
            <p:spPr>
              <a:xfrm>
                <a:off x="1152050" y="2228725"/>
                <a:ext cx="184475" cy="95275"/>
              </a:xfrm>
              <a:custGeom>
                <a:avLst/>
                <a:gdLst/>
                <a:ahLst/>
                <a:cxnLst/>
                <a:rect l="l" t="t" r="r" b="b"/>
                <a:pathLst>
                  <a:path w="7379" h="3811" extrusionOk="0">
                    <a:moveTo>
                      <a:pt x="0" y="0"/>
                    </a:moveTo>
                    <a:lnTo>
                      <a:pt x="0" y="3810"/>
                    </a:lnTo>
                    <a:lnTo>
                      <a:pt x="7379" y="3810"/>
                    </a:lnTo>
                    <a:lnTo>
                      <a:pt x="7379" y="0"/>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4" name="Google Shape;5035;p67">
                <a:extLst>
                  <a:ext uri="{FF2B5EF4-FFF2-40B4-BE49-F238E27FC236}">
                    <a16:creationId xmlns:a16="http://schemas.microsoft.com/office/drawing/2014/main" id="{4EEA98DA-77B9-F935-D1A7-188909B766B4}"/>
                  </a:ext>
                </a:extLst>
              </p:cNvPr>
              <p:cNvSpPr/>
              <p:nvPr/>
            </p:nvSpPr>
            <p:spPr>
              <a:xfrm>
                <a:off x="1152040" y="2715834"/>
                <a:ext cx="184512" cy="358100"/>
              </a:xfrm>
              <a:custGeom>
                <a:avLst/>
                <a:gdLst/>
                <a:ahLst/>
                <a:cxnLst/>
                <a:rect l="l" t="t" r="r" b="b"/>
                <a:pathLst>
                  <a:path w="7379" h="14324" extrusionOk="0">
                    <a:moveTo>
                      <a:pt x="0" y="0"/>
                    </a:moveTo>
                    <a:lnTo>
                      <a:pt x="0" y="14324"/>
                    </a:lnTo>
                    <a:lnTo>
                      <a:pt x="7379" y="14324"/>
                    </a:lnTo>
                    <a:lnTo>
                      <a:pt x="7379" y="0"/>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5" name="Google Shape;5036;p67">
                <a:extLst>
                  <a:ext uri="{FF2B5EF4-FFF2-40B4-BE49-F238E27FC236}">
                    <a16:creationId xmlns:a16="http://schemas.microsoft.com/office/drawing/2014/main" id="{0621FCFD-B884-6357-DD1A-1236B80BA9F9}"/>
                  </a:ext>
                </a:extLst>
              </p:cNvPr>
              <p:cNvSpPr/>
              <p:nvPr/>
            </p:nvSpPr>
            <p:spPr>
              <a:xfrm>
                <a:off x="1033875" y="2323977"/>
                <a:ext cx="118200" cy="123025"/>
              </a:xfrm>
              <a:custGeom>
                <a:avLst/>
                <a:gdLst/>
                <a:ahLst/>
                <a:cxnLst/>
                <a:rect l="l" t="t" r="r" b="b"/>
                <a:pathLst>
                  <a:path w="4728" h="4921" extrusionOk="0">
                    <a:moveTo>
                      <a:pt x="1" y="1"/>
                    </a:moveTo>
                    <a:lnTo>
                      <a:pt x="1" y="4920"/>
                    </a:lnTo>
                    <a:lnTo>
                      <a:pt x="4727" y="4920"/>
                    </a:lnTo>
                    <a:lnTo>
                      <a:pt x="4727" y="1"/>
                    </a:lnTo>
                    <a:close/>
                  </a:path>
                </a:pathLst>
              </a:custGeom>
              <a:solidFill>
                <a:srgbClr val="BB8A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6" name="Google Shape;5037;p67">
                <a:extLst>
                  <a:ext uri="{FF2B5EF4-FFF2-40B4-BE49-F238E27FC236}">
                    <a16:creationId xmlns:a16="http://schemas.microsoft.com/office/drawing/2014/main" id="{858153BC-B5AA-3138-CFF9-05C6F645B80D}"/>
                  </a:ext>
                </a:extLst>
              </p:cNvPr>
              <p:cNvSpPr/>
              <p:nvPr/>
            </p:nvSpPr>
            <p:spPr>
              <a:xfrm>
                <a:off x="1067650" y="2537402"/>
                <a:ext cx="50650" cy="288175"/>
              </a:xfrm>
              <a:custGeom>
                <a:avLst/>
                <a:gdLst/>
                <a:ahLst/>
                <a:cxnLst/>
                <a:rect l="l" t="t" r="r" b="b"/>
                <a:pathLst>
                  <a:path w="2026" h="11527" extrusionOk="0">
                    <a:moveTo>
                      <a:pt x="0" y="0"/>
                    </a:moveTo>
                    <a:lnTo>
                      <a:pt x="0" y="11527"/>
                    </a:lnTo>
                    <a:lnTo>
                      <a:pt x="2026" y="11527"/>
                    </a:lnTo>
                    <a:lnTo>
                      <a:pt x="2026" y="0"/>
                    </a:ln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7" name="Google Shape;5038;p67">
                <a:extLst>
                  <a:ext uri="{FF2B5EF4-FFF2-40B4-BE49-F238E27FC236}">
                    <a16:creationId xmlns:a16="http://schemas.microsoft.com/office/drawing/2014/main" id="{1703FB39-D67C-360B-5BCF-349DC6C42AB3}"/>
                  </a:ext>
                </a:extLst>
              </p:cNvPr>
              <p:cNvSpPr/>
              <p:nvPr/>
            </p:nvSpPr>
            <p:spPr>
              <a:xfrm>
                <a:off x="1569200" y="2323975"/>
                <a:ext cx="264075" cy="951300"/>
              </a:xfrm>
              <a:custGeom>
                <a:avLst/>
                <a:gdLst/>
                <a:ahLst/>
                <a:cxnLst/>
                <a:rect l="l" t="t" r="r" b="b"/>
                <a:pathLst>
                  <a:path w="10563" h="38052" extrusionOk="0">
                    <a:moveTo>
                      <a:pt x="1" y="0"/>
                    </a:moveTo>
                    <a:lnTo>
                      <a:pt x="1" y="38052"/>
                    </a:lnTo>
                    <a:lnTo>
                      <a:pt x="10563" y="38052"/>
                    </a:lnTo>
                    <a:lnTo>
                      <a:pt x="10563" y="0"/>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5039;p67">
                <a:extLst>
                  <a:ext uri="{FF2B5EF4-FFF2-40B4-BE49-F238E27FC236}">
                    <a16:creationId xmlns:a16="http://schemas.microsoft.com/office/drawing/2014/main" id="{C981517A-6941-C073-CE24-A7E597580480}"/>
                  </a:ext>
                </a:extLst>
              </p:cNvPr>
              <p:cNvSpPr/>
              <p:nvPr/>
            </p:nvSpPr>
            <p:spPr>
              <a:xfrm>
                <a:off x="1833250" y="2228725"/>
                <a:ext cx="103725" cy="1046550"/>
              </a:xfrm>
              <a:custGeom>
                <a:avLst/>
                <a:gdLst/>
                <a:ahLst/>
                <a:cxnLst/>
                <a:rect l="l" t="t" r="r" b="b"/>
                <a:pathLst>
                  <a:path w="4149" h="41862" extrusionOk="0">
                    <a:moveTo>
                      <a:pt x="1" y="0"/>
                    </a:moveTo>
                    <a:lnTo>
                      <a:pt x="1" y="41862"/>
                    </a:lnTo>
                    <a:lnTo>
                      <a:pt x="4148" y="41862"/>
                    </a:lnTo>
                    <a:lnTo>
                      <a:pt x="4148" y="0"/>
                    </a:ln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9" name="Google Shape;5040;p67">
                <a:extLst>
                  <a:ext uri="{FF2B5EF4-FFF2-40B4-BE49-F238E27FC236}">
                    <a16:creationId xmlns:a16="http://schemas.microsoft.com/office/drawing/2014/main" id="{1F7BF8A3-7C69-7372-19A1-8E60724CB4D9}"/>
                  </a:ext>
                </a:extLst>
              </p:cNvPr>
              <p:cNvSpPr/>
              <p:nvPr/>
            </p:nvSpPr>
            <p:spPr>
              <a:xfrm>
                <a:off x="1569200" y="2450575"/>
                <a:ext cx="264075" cy="71150"/>
              </a:xfrm>
              <a:custGeom>
                <a:avLst/>
                <a:gdLst/>
                <a:ahLst/>
                <a:cxnLst/>
                <a:rect l="l" t="t" r="r" b="b"/>
                <a:pathLst>
                  <a:path w="10563" h="2846" extrusionOk="0">
                    <a:moveTo>
                      <a:pt x="1" y="0"/>
                    </a:moveTo>
                    <a:lnTo>
                      <a:pt x="1" y="2846"/>
                    </a:lnTo>
                    <a:lnTo>
                      <a:pt x="10563" y="2846"/>
                    </a:lnTo>
                    <a:lnTo>
                      <a:pt x="10563" y="0"/>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5041;p67">
                <a:extLst>
                  <a:ext uri="{FF2B5EF4-FFF2-40B4-BE49-F238E27FC236}">
                    <a16:creationId xmlns:a16="http://schemas.microsoft.com/office/drawing/2014/main" id="{F29D70A9-BBF8-478E-B5A9-1C06612B5A2C}"/>
                  </a:ext>
                </a:extLst>
              </p:cNvPr>
              <p:cNvSpPr/>
              <p:nvPr/>
            </p:nvSpPr>
            <p:spPr>
              <a:xfrm>
                <a:off x="1569200" y="2592825"/>
                <a:ext cx="264075" cy="71175"/>
              </a:xfrm>
              <a:custGeom>
                <a:avLst/>
                <a:gdLst/>
                <a:ahLst/>
                <a:cxnLst/>
                <a:rect l="l" t="t" r="r" b="b"/>
                <a:pathLst>
                  <a:path w="10563" h="2847" extrusionOk="0">
                    <a:moveTo>
                      <a:pt x="1" y="1"/>
                    </a:moveTo>
                    <a:lnTo>
                      <a:pt x="1" y="2846"/>
                    </a:lnTo>
                    <a:lnTo>
                      <a:pt x="10563" y="2846"/>
                    </a:lnTo>
                    <a:lnTo>
                      <a:pt x="10563" y="1"/>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sp>
        <p:nvSpPr>
          <p:cNvPr id="83" name="Google Shape;5042;p67">
            <a:hlinkClick r:id="" action="ppaction://hlinkshowjump?jump=nextslide"/>
            <a:extLst>
              <a:ext uri="{FF2B5EF4-FFF2-40B4-BE49-F238E27FC236}">
                <a16:creationId xmlns:a16="http://schemas.microsoft.com/office/drawing/2014/main" id="{10F70F2F-72E1-E9DB-D56B-3C000CE714DD}"/>
              </a:ext>
            </a:extLst>
          </p:cNvPr>
          <p:cNvSpPr/>
          <p:nvPr/>
        </p:nvSpPr>
        <p:spPr>
          <a:xfrm>
            <a:off x="6073412" y="5902719"/>
            <a:ext cx="418800" cy="418800"/>
          </a:xfrm>
          <a:prstGeom prst="ellipse">
            <a:avLst/>
          </a:pr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4" name="Google Shape;5043;p67">
            <a:hlinkClick r:id="" action="ppaction://hlinkshowjump?jump=nextslide"/>
            <a:extLst>
              <a:ext uri="{FF2B5EF4-FFF2-40B4-BE49-F238E27FC236}">
                <a16:creationId xmlns:a16="http://schemas.microsoft.com/office/drawing/2014/main" id="{EC096D8B-997A-56CF-C419-86CAE8011ABD}"/>
              </a:ext>
            </a:extLst>
          </p:cNvPr>
          <p:cNvSpPr/>
          <p:nvPr/>
        </p:nvSpPr>
        <p:spPr>
          <a:xfrm>
            <a:off x="6180978" y="6036519"/>
            <a:ext cx="203600" cy="151200"/>
          </a:xfrm>
          <a:prstGeom prst="rightArrow">
            <a:avLst>
              <a:gd name="adj1" fmla="val 46119"/>
              <a:gd name="adj2" fmla="val 50000"/>
            </a:avLst>
          </a:pr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20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5" name="Google Shape;5044;p67">
            <a:hlinkClick r:id="" action="ppaction://hlinkshowjump?jump=previousslide"/>
            <a:extLst>
              <a:ext uri="{FF2B5EF4-FFF2-40B4-BE49-F238E27FC236}">
                <a16:creationId xmlns:a16="http://schemas.microsoft.com/office/drawing/2014/main" id="{798994FD-2AC6-308A-7E73-2ED7ACB54983}"/>
              </a:ext>
            </a:extLst>
          </p:cNvPr>
          <p:cNvSpPr/>
          <p:nvPr/>
        </p:nvSpPr>
        <p:spPr>
          <a:xfrm rot="10800000">
            <a:off x="5559312" y="5902719"/>
            <a:ext cx="418800" cy="418800"/>
          </a:xfrm>
          <a:prstGeom prst="ellipse">
            <a:avLst/>
          </a:pr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6" name="Google Shape;5045;p67">
            <a:hlinkClick r:id="" action="ppaction://hlinkshowjump?jump=previousslide"/>
            <a:extLst>
              <a:ext uri="{FF2B5EF4-FFF2-40B4-BE49-F238E27FC236}">
                <a16:creationId xmlns:a16="http://schemas.microsoft.com/office/drawing/2014/main" id="{65ED8B2A-4407-70CD-7608-2E47EA12E571}"/>
              </a:ext>
            </a:extLst>
          </p:cNvPr>
          <p:cNvSpPr/>
          <p:nvPr/>
        </p:nvSpPr>
        <p:spPr>
          <a:xfrm rot="10800000">
            <a:off x="5666945" y="6036519"/>
            <a:ext cx="203600" cy="151200"/>
          </a:xfrm>
          <a:prstGeom prst="rightArrow">
            <a:avLst>
              <a:gd name="adj1" fmla="val 46119"/>
              <a:gd name="adj2" fmla="val 50000"/>
            </a:avLst>
          </a:pr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20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87296291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left)">
                                      <p:cBhvr>
                                        <p:cTn id="10" dur="500"/>
                                        <p:tgtEl>
                                          <p:spTgt spid="3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wipe(left)">
                                      <p:cBhvr>
                                        <p:cTn id="13" dur="500"/>
                                        <p:tgtEl>
                                          <p:spTgt spid="31"/>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left)">
                                      <p:cBhvr>
                                        <p:cTn id="19" dur="500"/>
                                        <p:tgtEl>
                                          <p:spTgt spid="3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ipe(left)">
                                      <p:cBhvr>
                                        <p:cTn id="22" dur="500"/>
                                        <p:tgtEl>
                                          <p:spTgt spid="34"/>
                                        </p:tgtEl>
                                      </p:cBhvr>
                                    </p:animEffect>
                                  </p:childTnLst>
                                </p:cTn>
                              </p:par>
                              <p:par>
                                <p:cTn id="23" presetID="22" presetClass="entr" presetSubtype="8"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wipe(left)">
                                      <p:cBhvr>
                                        <p:cTn id="25" dur="500"/>
                                        <p:tgtEl>
                                          <p:spTgt spid="3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left)">
                                      <p:cBhvr>
                                        <p:cTn id="28" dur="500"/>
                                        <p:tgtEl>
                                          <p:spTgt spid="3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left)">
                                      <p:cBhvr>
                                        <p:cTn id="31" dur="500"/>
                                        <p:tgtEl>
                                          <p:spTgt spid="37"/>
                                        </p:tgtEl>
                                      </p:cBhvr>
                                    </p:animEffect>
                                  </p:childTnLst>
                                </p:cTn>
                              </p:par>
                              <p:par>
                                <p:cTn id="32" presetID="22" presetClass="entr" presetSubtype="8" fill="hold"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500"/>
                                        <p:tgtEl>
                                          <p:spTgt spid="38"/>
                                        </p:tgtEl>
                                      </p:cBhvr>
                                    </p:animEffect>
                                  </p:childTnLst>
                                </p:cTn>
                              </p:par>
                              <p:par>
                                <p:cTn id="35" presetID="22" presetClass="entr" presetSubtype="8" fill="hold" nodeType="with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wipe(left)">
                                      <p:cBhvr>
                                        <p:cTn id="37" dur="500"/>
                                        <p:tgtEl>
                                          <p:spTgt spid="39"/>
                                        </p:tgtEl>
                                      </p:cBhvr>
                                    </p:animEffect>
                                  </p:childTnLst>
                                </p:cTn>
                              </p:par>
                              <p:par>
                                <p:cTn id="38" presetID="22" presetClass="entr" presetSubtype="8" fill="hold" nodeType="with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wipe(left)">
                                      <p:cBhvr>
                                        <p:cTn id="40" dur="500"/>
                                        <p:tgtEl>
                                          <p:spTgt spid="4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500"/>
                                        <p:tgtEl>
                                          <p:spTgt spid="4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par>
                                <p:cTn id="47" presetID="22" presetClass="entr" presetSubtype="8" fill="hold"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500"/>
                                        <p:tgtEl>
                                          <p:spTgt spid="4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wipe(left)">
                                      <p:cBhvr>
                                        <p:cTn id="52" dur="500"/>
                                        <p:tgtEl>
                                          <p:spTgt spid="4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left)">
                                      <p:cBhvr>
                                        <p:cTn id="55" dur="500"/>
                                        <p:tgtEl>
                                          <p:spTgt spid="45"/>
                                        </p:tgtEl>
                                      </p:cBhvr>
                                    </p:animEffect>
                                  </p:childTnLst>
                                </p:cTn>
                              </p:par>
                              <p:par>
                                <p:cTn id="56" presetID="22" presetClass="entr" presetSubtype="8" fill="hold"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wipe(left)">
                                      <p:cBhvr>
                                        <p:cTn id="58" dur="500"/>
                                        <p:tgtEl>
                                          <p:spTgt spid="4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wipe(left)">
                                      <p:cBhvr>
                                        <p:cTn id="61" dur="500"/>
                                        <p:tgtEl>
                                          <p:spTgt spid="4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wipe(left)">
                                      <p:cBhvr>
                                        <p:cTn id="64" dur="500"/>
                                        <p:tgtEl>
                                          <p:spTgt spid="48"/>
                                        </p:tgtEl>
                                      </p:cBhvr>
                                    </p:animEffect>
                                  </p:childTnLst>
                                </p:cTn>
                              </p:par>
                              <p:par>
                                <p:cTn id="65" presetID="22" presetClass="entr" presetSubtype="8" fill="hold" nodeType="withEffect">
                                  <p:stCondLst>
                                    <p:cond delay="0"/>
                                  </p:stCondLst>
                                  <p:childTnLst>
                                    <p:set>
                                      <p:cBhvr>
                                        <p:cTn id="66" dur="1" fill="hold">
                                          <p:stCondLst>
                                            <p:cond delay="0"/>
                                          </p:stCondLst>
                                        </p:cTn>
                                        <p:tgtEl>
                                          <p:spTgt spid="49"/>
                                        </p:tgtEl>
                                        <p:attrNameLst>
                                          <p:attrName>style.visibility</p:attrName>
                                        </p:attrNameLst>
                                      </p:cBhvr>
                                      <p:to>
                                        <p:strVal val="visible"/>
                                      </p:to>
                                    </p:set>
                                    <p:animEffect transition="in" filter="wipe(left)">
                                      <p:cBhvr>
                                        <p:cTn id="67" dur="500"/>
                                        <p:tgtEl>
                                          <p:spTgt spid="49"/>
                                        </p:tgtEl>
                                      </p:cBhvr>
                                    </p:animEffect>
                                  </p:childTnLst>
                                </p:cTn>
                              </p:par>
                              <p:par>
                                <p:cTn id="68" presetID="22" presetClass="entr" presetSubtype="8" fill="hold"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wipe(left)">
                                      <p:cBhvr>
                                        <p:cTn id="70" dur="500"/>
                                        <p:tgtEl>
                                          <p:spTgt spid="50"/>
                                        </p:tgtEl>
                                      </p:cBhvr>
                                    </p:animEffect>
                                  </p:childTnLst>
                                </p:cTn>
                              </p:par>
                              <p:par>
                                <p:cTn id="71" presetID="22" presetClass="entr" presetSubtype="8"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wipe(left)">
                                      <p:cBhvr>
                                        <p:cTn id="73" dur="500"/>
                                        <p:tgtEl>
                                          <p:spTgt spid="51"/>
                                        </p:tgtEl>
                                      </p:cBhvr>
                                    </p:animEffect>
                                  </p:childTnLst>
                                </p:cTn>
                              </p:par>
                              <p:par>
                                <p:cTn id="74" presetID="22" presetClass="entr" presetSubtype="8" fill="hold" nodeType="withEffect">
                                  <p:stCondLst>
                                    <p:cond delay="0"/>
                                  </p:stCondLst>
                                  <p:childTnLst>
                                    <p:set>
                                      <p:cBhvr>
                                        <p:cTn id="75" dur="1" fill="hold">
                                          <p:stCondLst>
                                            <p:cond delay="0"/>
                                          </p:stCondLst>
                                        </p:cTn>
                                        <p:tgtEl>
                                          <p:spTgt spid="52"/>
                                        </p:tgtEl>
                                        <p:attrNameLst>
                                          <p:attrName>style.visibility</p:attrName>
                                        </p:attrNameLst>
                                      </p:cBhvr>
                                      <p:to>
                                        <p:strVal val="visible"/>
                                      </p:to>
                                    </p:set>
                                    <p:animEffect transition="in" filter="wipe(left)">
                                      <p:cBhvr>
                                        <p:cTn id="76" dur="500"/>
                                        <p:tgtEl>
                                          <p:spTgt spid="52"/>
                                        </p:tgtEl>
                                      </p:cBhvr>
                                    </p:animEffect>
                                  </p:childTnLst>
                                </p:cTn>
                              </p:par>
                              <p:par>
                                <p:cTn id="77" presetID="22" presetClass="entr" presetSubtype="8" fill="hold" nodeType="withEffect">
                                  <p:stCondLst>
                                    <p:cond delay="0"/>
                                  </p:stCondLst>
                                  <p:childTnLst>
                                    <p:set>
                                      <p:cBhvr>
                                        <p:cTn id="78" dur="1" fill="hold">
                                          <p:stCondLst>
                                            <p:cond delay="0"/>
                                          </p:stCondLst>
                                        </p:cTn>
                                        <p:tgtEl>
                                          <p:spTgt spid="53"/>
                                        </p:tgtEl>
                                        <p:attrNameLst>
                                          <p:attrName>style.visibility</p:attrName>
                                        </p:attrNameLst>
                                      </p:cBhvr>
                                      <p:to>
                                        <p:strVal val="visible"/>
                                      </p:to>
                                    </p:set>
                                    <p:animEffect transition="in" filter="wipe(left)">
                                      <p:cBhvr>
                                        <p:cTn id="79" dur="500"/>
                                        <p:tgtEl>
                                          <p:spTgt spid="53"/>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wipe(left)">
                                      <p:cBhvr>
                                        <p:cTn id="82" dur="500"/>
                                        <p:tgtEl>
                                          <p:spTgt spid="83"/>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wipe(left)">
                                      <p:cBhvr>
                                        <p:cTn id="85" dur="500"/>
                                        <p:tgtEl>
                                          <p:spTgt spid="84"/>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85"/>
                                        </p:tgtEl>
                                        <p:attrNameLst>
                                          <p:attrName>style.visibility</p:attrName>
                                        </p:attrNameLst>
                                      </p:cBhvr>
                                      <p:to>
                                        <p:strVal val="visible"/>
                                      </p:to>
                                    </p:set>
                                    <p:animEffect transition="in" filter="wipe(left)">
                                      <p:cBhvr>
                                        <p:cTn id="88" dur="500"/>
                                        <p:tgtEl>
                                          <p:spTgt spid="8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86"/>
                                        </p:tgtEl>
                                        <p:attrNameLst>
                                          <p:attrName>style.visibility</p:attrName>
                                        </p:attrNameLst>
                                      </p:cBhvr>
                                      <p:to>
                                        <p:strVal val="visible"/>
                                      </p:to>
                                    </p:set>
                                    <p:animEffect transition="in" filter="wipe(left)">
                                      <p:cBhvr>
                                        <p:cTn id="91"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3" grpId="0" animBg="1"/>
      <p:bldP spid="34" grpId="0" animBg="1"/>
      <p:bldP spid="36" grpId="0" animBg="1"/>
      <p:bldP spid="37" grpId="0" animBg="1"/>
      <p:bldP spid="41" grpId="0" animBg="1"/>
      <p:bldP spid="42" grpId="0" animBg="1"/>
      <p:bldP spid="44" grpId="0" animBg="1"/>
      <p:bldP spid="45" grpId="0" animBg="1"/>
      <p:bldP spid="47" grpId="0" animBg="1"/>
      <p:bldP spid="48" grpId="0" animBg="1"/>
      <p:bldP spid="83" grpId="0" animBg="1"/>
      <p:bldP spid="84" grpId="0" animBg="1"/>
      <p:bldP spid="85" grpId="0" animBg="1"/>
      <p:bldP spid="8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6951143" cy="845682"/>
            <a:chOff x="214108" y="143430"/>
            <a:chExt cx="6951143"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302749" y="210227"/>
              <a:ext cx="5862502" cy="46166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Chính sách khuyến khích người tài _Đoạn 1</a:t>
              </a:r>
              <a:endParaRPr kumimoji="0" lang="zh-CN" altLang="en-US" sz="2400" b="1" i="1"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493930" y="0"/>
            <a:ext cx="3828608" cy="3989379"/>
          </a:xfrm>
          <a:prstGeom prst="rect">
            <a:avLst/>
          </a:prstGeom>
        </p:spPr>
      </p:pic>
      <p:sp>
        <p:nvSpPr>
          <p:cNvPr id="6" name="îsḷíḍé">
            <a:extLst>
              <a:ext uri="{FF2B5EF4-FFF2-40B4-BE49-F238E27FC236}">
                <a16:creationId xmlns:a16="http://schemas.microsoft.com/office/drawing/2014/main" id="{6B8B8D50-7205-4A73-AC5D-EFE4BBBCA2FB}"/>
              </a:ext>
            </a:extLst>
          </p:cNvPr>
          <p:cNvSpPr/>
          <p:nvPr/>
        </p:nvSpPr>
        <p:spPr bwMode="auto">
          <a:xfrm>
            <a:off x="3315903" y="1893924"/>
            <a:ext cx="1470267" cy="1470267"/>
          </a:xfrm>
          <a:prstGeom prst="diamond">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Calibri"/>
              <a:ea typeface="字魂36号-正文宋楷"/>
              <a:cs typeface="+mn-cs"/>
            </a:endParaRPr>
          </a:p>
        </p:txBody>
      </p:sp>
      <p:sp>
        <p:nvSpPr>
          <p:cNvPr id="7" name="right-arrowheads_44810">
            <a:extLst>
              <a:ext uri="{FF2B5EF4-FFF2-40B4-BE49-F238E27FC236}">
                <a16:creationId xmlns:a16="http://schemas.microsoft.com/office/drawing/2014/main" id="{A3D4008E-1CD8-4D24-ABD2-275FA48F6320}"/>
              </a:ext>
            </a:extLst>
          </p:cNvPr>
          <p:cNvSpPr>
            <a:spLocks noChangeAspect="1"/>
          </p:cNvSpPr>
          <p:nvPr/>
        </p:nvSpPr>
        <p:spPr bwMode="auto">
          <a:xfrm>
            <a:off x="3879130" y="2410288"/>
            <a:ext cx="447912" cy="437539"/>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8" name="矩形 6">
            <a:extLst>
              <a:ext uri="{FF2B5EF4-FFF2-40B4-BE49-F238E27FC236}">
                <a16:creationId xmlns:a16="http://schemas.microsoft.com/office/drawing/2014/main" id="{C8B397CC-CB37-4F73-B7F5-1E489EEBF03C}"/>
              </a:ext>
            </a:extLst>
          </p:cNvPr>
          <p:cNvSpPr/>
          <p:nvPr/>
        </p:nvSpPr>
        <p:spPr>
          <a:xfrm>
            <a:off x="5022279" y="1893924"/>
            <a:ext cx="5538557" cy="1418474"/>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9" name="Synergistically utilize technically sound portals with frictionless chains. Dramatically customize…">
            <a:extLst>
              <a:ext uri="{FF2B5EF4-FFF2-40B4-BE49-F238E27FC236}">
                <a16:creationId xmlns:a16="http://schemas.microsoft.com/office/drawing/2014/main" id="{7B1E9613-8312-48F1-98AB-3F6DC42B071A}"/>
              </a:ext>
            </a:extLst>
          </p:cNvPr>
          <p:cNvSpPr txBox="1"/>
          <p:nvPr/>
        </p:nvSpPr>
        <p:spPr>
          <a:xfrm>
            <a:off x="5967035" y="2081292"/>
            <a:ext cx="4555789" cy="1231106"/>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lvl="0" algn="just">
              <a:defRPr/>
            </a:pPr>
            <a:r>
              <a:rPr lang="en-US" sz="2000">
                <a:latin typeface="Times New Roman" panose="02020603050405020304" pitchFamily="18" charset="0"/>
                <a:cs typeface="Times New Roman" panose="02020603050405020304" pitchFamily="18" charset="0"/>
              </a:rPr>
              <a:t>Các câu văn được kết nối bằng nghệ thuật liệt kê tăng tiến, thể hiện sự trọng đãi người hiền tài hết mực của các đấng thánh đế minh vương</a:t>
            </a:r>
            <a:endPar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字魂36号-正文宋楷"/>
              <a:cs typeface="Times New Roman" panose="02020603050405020304" pitchFamily="18" charset="0"/>
            </a:endParaRPr>
          </a:p>
        </p:txBody>
      </p:sp>
      <p:pic>
        <p:nvPicPr>
          <p:cNvPr id="10" name="图片 8">
            <a:extLst>
              <a:ext uri="{FF2B5EF4-FFF2-40B4-BE49-F238E27FC236}">
                <a16:creationId xmlns:a16="http://schemas.microsoft.com/office/drawing/2014/main" id="{C21D6570-45B6-421E-89FE-B22976D92DA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8199272" flipH="1">
            <a:off x="4810709" y="1948427"/>
            <a:ext cx="1241604" cy="1241604"/>
          </a:xfrm>
          <a:prstGeom prst="rect">
            <a:avLst/>
          </a:prstGeom>
        </p:spPr>
      </p:pic>
      <p:sp>
        <p:nvSpPr>
          <p:cNvPr id="11" name="îsḷíḍé">
            <a:extLst>
              <a:ext uri="{FF2B5EF4-FFF2-40B4-BE49-F238E27FC236}">
                <a16:creationId xmlns:a16="http://schemas.microsoft.com/office/drawing/2014/main" id="{B92CA0BE-25E0-4F10-9558-872C711D0732}"/>
              </a:ext>
            </a:extLst>
          </p:cNvPr>
          <p:cNvSpPr/>
          <p:nvPr/>
        </p:nvSpPr>
        <p:spPr bwMode="auto">
          <a:xfrm>
            <a:off x="4176443" y="4050778"/>
            <a:ext cx="1470267" cy="1470267"/>
          </a:xfrm>
          <a:prstGeom prst="diamond">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Calibri"/>
              <a:ea typeface="字魂36号-正文宋楷"/>
              <a:cs typeface="+mn-cs"/>
            </a:endParaRPr>
          </a:p>
        </p:txBody>
      </p:sp>
      <p:sp>
        <p:nvSpPr>
          <p:cNvPr id="12" name="right-arrowheads_44810">
            <a:extLst>
              <a:ext uri="{FF2B5EF4-FFF2-40B4-BE49-F238E27FC236}">
                <a16:creationId xmlns:a16="http://schemas.microsoft.com/office/drawing/2014/main" id="{FB54EBBC-9175-4534-B972-0C85B89BD44F}"/>
              </a:ext>
            </a:extLst>
          </p:cNvPr>
          <p:cNvSpPr>
            <a:spLocks noChangeAspect="1"/>
          </p:cNvSpPr>
          <p:nvPr/>
        </p:nvSpPr>
        <p:spPr bwMode="auto">
          <a:xfrm>
            <a:off x="4739670" y="4567142"/>
            <a:ext cx="447912" cy="437539"/>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13" name="矩形 11">
            <a:extLst>
              <a:ext uri="{FF2B5EF4-FFF2-40B4-BE49-F238E27FC236}">
                <a16:creationId xmlns:a16="http://schemas.microsoft.com/office/drawing/2014/main" id="{61463F5D-2CF4-4B40-BA11-B82901D9DC73}"/>
              </a:ext>
            </a:extLst>
          </p:cNvPr>
          <p:cNvSpPr/>
          <p:nvPr/>
        </p:nvSpPr>
        <p:spPr>
          <a:xfrm>
            <a:off x="5882820" y="3733988"/>
            <a:ext cx="5035826" cy="1371869"/>
          </a:xfrm>
          <a:prstGeom prst="rect">
            <a:avLst/>
          </a:prstGeom>
          <a:solidFill>
            <a:srgbClr val="FFFFFF"/>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0C5842"/>
              </a:solidFill>
              <a:effectLst/>
              <a:uLnTx/>
              <a:uFillTx/>
              <a:latin typeface="Calibri" panose="020F0502020204030204"/>
              <a:ea typeface="等线" panose="02010600030101010101" pitchFamily="2" charset="-122"/>
              <a:cs typeface="+mn-cs"/>
            </a:endParaRPr>
          </a:p>
        </p:txBody>
      </p:sp>
      <p:sp>
        <p:nvSpPr>
          <p:cNvPr id="14" name="Synergistically utilize technically sound portals with frictionless chains. Dramatically customize…">
            <a:extLst>
              <a:ext uri="{FF2B5EF4-FFF2-40B4-BE49-F238E27FC236}">
                <a16:creationId xmlns:a16="http://schemas.microsoft.com/office/drawing/2014/main" id="{7ED91BBB-F0C1-4DA7-99E2-B9705A9BC3A3}"/>
              </a:ext>
            </a:extLst>
          </p:cNvPr>
          <p:cNvSpPr txBox="1"/>
          <p:nvPr/>
        </p:nvSpPr>
        <p:spPr>
          <a:xfrm>
            <a:off x="6893571" y="3892176"/>
            <a:ext cx="3667266" cy="923330"/>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r>
              <a:rPr lang="en-US" sz="2000">
                <a:latin typeface="Times New Roman" panose="02020603050405020304" pitchFamily="18" charset="0"/>
                <a:cs typeface="Times New Roman" panose="02020603050405020304" pitchFamily="18" charset="0"/>
              </a:rPr>
              <a:t>Lời văn sử dụng nhiều điển tích, điển cố mang sắc thái trang trọng, cung nghiêm. </a:t>
            </a:r>
          </a:p>
        </p:txBody>
      </p:sp>
      <p:pic>
        <p:nvPicPr>
          <p:cNvPr id="15" name="图片 13">
            <a:extLst>
              <a:ext uri="{FF2B5EF4-FFF2-40B4-BE49-F238E27FC236}">
                <a16:creationId xmlns:a16="http://schemas.microsoft.com/office/drawing/2014/main" id="{0DE324EB-9D8B-4A95-8EA1-2D013FD085D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8199272" flipH="1">
            <a:off x="5792562" y="4127924"/>
            <a:ext cx="1241604" cy="1241604"/>
          </a:xfrm>
          <a:prstGeom prst="rect">
            <a:avLst/>
          </a:prstGeom>
        </p:spPr>
      </p:pic>
      <p:pic>
        <p:nvPicPr>
          <p:cNvPr id="16" name="图片 4" descr="图片包含 树&#10;&#10;描述已自动生成">
            <a:extLst>
              <a:ext uri="{FF2B5EF4-FFF2-40B4-BE49-F238E27FC236}">
                <a16:creationId xmlns:a16="http://schemas.microsoft.com/office/drawing/2014/main" id="{7A49E884-550F-4A31-8669-3413A3CB799B}"/>
              </a:ext>
            </a:extLst>
          </p:cNvPr>
          <p:cNvPicPr>
            <a:picLocks noChangeAspect="1"/>
          </p:cNvPicPr>
          <p:nvPr/>
        </p:nvPicPr>
        <p:blipFill>
          <a:blip r:embed="rId7" cstate="hqprint">
            <a:extLst>
              <a:ext uri="{28A0092B-C50C-407E-A947-70E740481C1C}">
                <a14:useLocalDpi xmlns:a14="http://schemas.microsoft.com/office/drawing/2010/main"/>
              </a:ext>
            </a:extLst>
          </a:blip>
          <a:stretch>
            <a:fillRect/>
          </a:stretch>
        </p:blipFill>
        <p:spPr>
          <a:xfrm>
            <a:off x="546337" y="2629057"/>
            <a:ext cx="3786461" cy="3786461"/>
          </a:xfrm>
          <a:prstGeom prst="rect">
            <a:avLst/>
          </a:prstGeom>
        </p:spPr>
      </p:pic>
    </p:spTree>
    <p:extLst>
      <p:ext uri="{BB962C8B-B14F-4D97-AF65-F5344CB8AC3E}">
        <p14:creationId xmlns:p14="http://schemas.microsoft.com/office/powerpoint/2010/main" val="2321064148"/>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par>
                          <p:cTn id="8" fill="hold">
                            <p:stCondLst>
                              <p:cond delay="20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42"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par>
                                <p:cTn id="18" presetID="14" presetClass="entr" presetSubtype="1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randombar(horizont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randombar(horizontal)">
                                      <p:cBhvr>
                                        <p:cTn id="25" dur="500"/>
                                        <p:tgtEl>
                                          <p:spTgt spid="9"/>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par>
                                <p:cTn id="31" presetID="14" presetClass="entr" presetSubtype="1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randombar(horizontal)">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randombar(horizontal)">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1" grpId="0" animBg="1"/>
      <p:bldP spid="13" grpId="0" animBg="1"/>
      <p:bldP spid="1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652192"/>
            <a:ext cx="7867478" cy="926038"/>
            <a:chOff x="214108" y="63074"/>
            <a:chExt cx="7867478" cy="926038"/>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1708" y="63074"/>
              <a:ext cx="6809878"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Chính sách khuyến khích người tài _Đoạn 3</a:t>
              </a:r>
              <a:endParaRPr kumimoji="0" lang="zh-CN" altLang="en-US" sz="2800" b="1" i="1"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189763" y="4364826"/>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10469434" y="163354"/>
            <a:ext cx="1241604" cy="1241604"/>
          </a:xfrm>
          <a:prstGeom prst="rect">
            <a:avLst/>
          </a:prstGeom>
        </p:spPr>
      </p:pic>
      <p:pic>
        <p:nvPicPr>
          <p:cNvPr id="38" name="图片 1">
            <a:extLst>
              <a:ext uri="{FF2B5EF4-FFF2-40B4-BE49-F238E27FC236}">
                <a16:creationId xmlns:a16="http://schemas.microsoft.com/office/drawing/2014/main" id="{CE310F16-C3B7-48A2-7F70-3BC501C262E3}"/>
              </a:ext>
            </a:extLst>
          </p:cNvPr>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3819358" y="822400"/>
            <a:ext cx="4496841" cy="4364089"/>
          </a:xfrm>
          <a:prstGeom prst="rect">
            <a:avLst/>
          </a:prstGeom>
        </p:spPr>
      </p:pic>
      <p:sp>
        <p:nvSpPr>
          <p:cNvPr id="39" name="矩形 2">
            <a:extLst>
              <a:ext uri="{FF2B5EF4-FFF2-40B4-BE49-F238E27FC236}">
                <a16:creationId xmlns:a16="http://schemas.microsoft.com/office/drawing/2014/main" id="{C4B187E0-12B9-F9CD-4663-C18CCEE7DFFD}"/>
              </a:ext>
            </a:extLst>
          </p:cNvPr>
          <p:cNvSpPr/>
          <p:nvPr/>
        </p:nvSpPr>
        <p:spPr>
          <a:xfrm>
            <a:off x="2707093" y="4855024"/>
            <a:ext cx="7374514" cy="1015663"/>
          </a:xfrm>
          <a:prstGeom prst="rect">
            <a:avLst/>
          </a:prstGeom>
          <a:blipFill>
            <a:blip r:embed="rId7"/>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40" name="椭圆 6">
            <a:extLst>
              <a:ext uri="{FF2B5EF4-FFF2-40B4-BE49-F238E27FC236}">
                <a16:creationId xmlns:a16="http://schemas.microsoft.com/office/drawing/2014/main" id="{305A92E1-254F-8CC4-0EE0-C10FEEE0C3C2}"/>
              </a:ext>
            </a:extLst>
          </p:cNvPr>
          <p:cNvSpPr/>
          <p:nvPr/>
        </p:nvSpPr>
        <p:spPr>
          <a:xfrm>
            <a:off x="2736074" y="5120188"/>
            <a:ext cx="540207" cy="540207"/>
          </a:xfrm>
          <a:prstGeom prst="ellipse">
            <a:avLst/>
          </a:prstGeom>
          <a:solidFill>
            <a:schemeClr val="tx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Calibri Light"/>
              <a:ea typeface="等线" panose="02010600030101010101" pitchFamily="2" charset="-122"/>
              <a:cs typeface="+mn-cs"/>
            </a:endParaRPr>
          </a:p>
        </p:txBody>
      </p:sp>
      <p:sp>
        <p:nvSpPr>
          <p:cNvPr id="42" name="TextBox 41">
            <a:extLst>
              <a:ext uri="{FF2B5EF4-FFF2-40B4-BE49-F238E27FC236}">
                <a16:creationId xmlns:a16="http://schemas.microsoft.com/office/drawing/2014/main" id="{39F9424F-F15D-B72E-77AB-5AEDECCEEEAF}"/>
              </a:ext>
            </a:extLst>
          </p:cNvPr>
          <p:cNvSpPr txBox="1"/>
          <p:nvPr/>
        </p:nvSpPr>
        <p:spPr>
          <a:xfrm>
            <a:off x="3357422" y="4855025"/>
            <a:ext cx="6504029" cy="1015663"/>
          </a:xfrm>
          <a:prstGeom prst="rect">
            <a:avLst/>
          </a:prstGeom>
          <a:noFill/>
        </p:spPr>
        <p:txBody>
          <a:bodyPr wrap="square">
            <a:spAutoFit/>
          </a:bodyPr>
          <a:lstStyle/>
          <a:p>
            <a:pPr algn="just"/>
            <a:r>
              <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Dựng bia ghi danh “Nay thánh minh lại cho rằng, chuyện hay việc tốt tuy có một thời lừng lẫy, nhưng lời khen tiếng thơm chưa đủ lưu vẻ sáng lâu dài, ...gánh sức giúp vua”</a:t>
            </a:r>
            <a:endParaRPr lang="en-US">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43" name="图片 5">
            <a:extLst>
              <a:ext uri="{FF2B5EF4-FFF2-40B4-BE49-F238E27FC236}">
                <a16:creationId xmlns:a16="http://schemas.microsoft.com/office/drawing/2014/main" id="{889249B1-9356-E69D-BCBB-D8539450F40C}"/>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8493930" y="0"/>
            <a:ext cx="3828608" cy="3989379"/>
          </a:xfrm>
          <a:prstGeom prst="rect">
            <a:avLst/>
          </a:prstGeom>
        </p:spPr>
      </p:pic>
    </p:spTree>
    <p:extLst>
      <p:ext uri="{BB962C8B-B14F-4D97-AF65-F5344CB8AC3E}">
        <p14:creationId xmlns:p14="http://schemas.microsoft.com/office/powerpoint/2010/main" val="1019708259"/>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anim calcmode="lin" valueType="num">
                                      <p:cBhvr>
                                        <p:cTn id="8" dur="1000" fill="hold"/>
                                        <p:tgtEl>
                                          <p:spTgt spid="38"/>
                                        </p:tgtEl>
                                        <p:attrNameLst>
                                          <p:attrName>ppt_x</p:attrName>
                                        </p:attrNameLst>
                                      </p:cBhvr>
                                      <p:tavLst>
                                        <p:tav tm="0">
                                          <p:val>
                                            <p:strVal val="#ppt_x"/>
                                          </p:val>
                                        </p:tav>
                                        <p:tav tm="100000">
                                          <p:val>
                                            <p:strVal val="#ppt_x"/>
                                          </p:val>
                                        </p:tav>
                                      </p:tavLst>
                                    </p:anim>
                                    <p:anim calcmode="lin" valueType="num">
                                      <p:cBhvr>
                                        <p:cTn id="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wheel(1)">
                                      <p:cBhvr>
                                        <p:cTn id="14"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081"/>
        <p:cNvGrpSpPr/>
        <p:nvPr/>
      </p:nvGrpSpPr>
      <p:grpSpPr>
        <a:xfrm>
          <a:off x="0" y="0"/>
          <a:ext cx="0" cy="0"/>
          <a:chOff x="0" y="0"/>
          <a:chExt cx="0" cy="0"/>
        </a:xfrm>
      </p:grpSpPr>
      <p:sp>
        <p:nvSpPr>
          <p:cNvPr id="27085" name="Google Shape;27085;p52"/>
          <p:cNvSpPr txBox="1">
            <a:spLocks noGrp="1"/>
          </p:cNvSpPr>
          <p:nvPr>
            <p:ph type="subTitle" idx="3"/>
          </p:nvPr>
        </p:nvSpPr>
        <p:spPr>
          <a:xfrm>
            <a:off x="1515992" y="3559572"/>
            <a:ext cx="3808854" cy="1192800"/>
          </a:xfrm>
          <a:prstGeom prst="rect">
            <a:avLst/>
          </a:prstGeom>
        </p:spPr>
        <p:txBody>
          <a:bodyPr spcFirstLastPara="1" wrap="square" lIns="121900" tIns="121900" rIns="121900" bIns="121900" anchor="ctr" anchorCtr="0">
            <a:noAutofit/>
          </a:bodyPr>
          <a:lstStyle/>
          <a:p>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       Đoạn 3 có mối quan hệ chặt chẽ với đoạn 2, các câu văn trong đoạn 3 bổ sung thêm nội dung chi tiết cho ý lớn: sự trọng đãi của triều đình đối với bậc hiền tài, đã được triển khai trong đoạn văn số 3. </a:t>
            </a:r>
            <a:endParaRPr lang="en-US" sz="2000">
              <a:effectLst/>
              <a:latin typeface=".VnTime"/>
              <a:ea typeface="Times New Roman" panose="02020603050405020304" pitchFamily="18" charset="0"/>
              <a:cs typeface="Times New Roman" panose="02020603050405020304" pitchFamily="18" charset="0"/>
            </a:endParaRPr>
          </a:p>
        </p:txBody>
      </p:sp>
      <p:sp>
        <p:nvSpPr>
          <p:cNvPr id="27086" name="Google Shape;27086;p52"/>
          <p:cNvSpPr txBox="1">
            <a:spLocks noGrp="1"/>
          </p:cNvSpPr>
          <p:nvPr>
            <p:ph type="subTitle" idx="4"/>
          </p:nvPr>
        </p:nvSpPr>
        <p:spPr>
          <a:xfrm>
            <a:off x="6726773" y="3562972"/>
            <a:ext cx="3695852" cy="1186000"/>
          </a:xfrm>
          <a:prstGeom prst="rect">
            <a:avLst/>
          </a:prstGeom>
        </p:spPr>
        <p:txBody>
          <a:bodyPr spcFirstLastPara="1" wrap="square" lIns="121900" tIns="121900" rIns="121900" bIns="121900" anchor="ctr" anchorCtr="0">
            <a:noAutofit/>
          </a:bodyPr>
          <a:lstStyle/>
          <a:p>
            <a:pPr marL="0" indent="0"/>
            <a:r>
              <a:rPr lang="en-US" sz="2000">
                <a:effectLst/>
                <a:latin typeface="Times New Roman" panose="02020603050405020304" pitchFamily="18" charset="0"/>
                <a:ea typeface="Times New Roman" panose="02020603050405020304" pitchFamily="18" charset="0"/>
              </a:rPr>
              <a:t>Những dẫn chứng được nêu thêm như: vua cho xây dựng đá đề danh đặt ở cửa Hiền Quan, giúp chuyển mạch lập luận từ chỗ bàn về nguyên lí chung đến những việc cụ thể như dựng bia.</a:t>
            </a:r>
            <a:endParaRPr sz="2000"/>
          </a:p>
        </p:txBody>
      </p:sp>
      <p:sp>
        <p:nvSpPr>
          <p:cNvPr id="27087" name="Google Shape;27087;p52"/>
          <p:cNvSpPr/>
          <p:nvPr/>
        </p:nvSpPr>
        <p:spPr>
          <a:xfrm>
            <a:off x="3223817" y="1893684"/>
            <a:ext cx="871200" cy="871600"/>
          </a:xfrm>
          <a:prstGeom prst="ellipse">
            <a:avLst/>
          </a:pr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8" name="Google Shape;27088;p52"/>
          <p:cNvSpPr/>
          <p:nvPr/>
        </p:nvSpPr>
        <p:spPr>
          <a:xfrm>
            <a:off x="8096984" y="1893684"/>
            <a:ext cx="871200" cy="871600"/>
          </a:xfrm>
          <a:prstGeom prst="ellipse">
            <a:avLst/>
          </a:pr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089" name="Google Shape;27089;p52"/>
          <p:cNvGrpSpPr/>
          <p:nvPr/>
        </p:nvGrpSpPr>
        <p:grpSpPr>
          <a:xfrm>
            <a:off x="105765" y="-46233"/>
            <a:ext cx="1087648" cy="4877503"/>
            <a:chOff x="3960449" y="535000"/>
            <a:chExt cx="815736" cy="3658127"/>
          </a:xfrm>
        </p:grpSpPr>
        <p:sp>
          <p:nvSpPr>
            <p:cNvPr id="27090" name="Google Shape;27090;p52"/>
            <p:cNvSpPr/>
            <p:nvPr/>
          </p:nvSpPr>
          <p:spPr>
            <a:xfrm>
              <a:off x="3961760" y="535000"/>
              <a:ext cx="747009" cy="3658127"/>
            </a:xfrm>
            <a:custGeom>
              <a:avLst/>
              <a:gdLst/>
              <a:ahLst/>
              <a:cxnLst/>
              <a:rect l="l" t="t" r="r" b="b"/>
              <a:pathLst>
                <a:path w="15966" h="78186" fill="none" extrusionOk="0">
                  <a:moveTo>
                    <a:pt x="15965" y="0"/>
                  </a:moveTo>
                  <a:cubicBezTo>
                    <a:pt x="15739" y="12603"/>
                    <a:pt x="14976" y="37581"/>
                    <a:pt x="7488" y="56231"/>
                  </a:cubicBezTo>
                  <a:cubicBezTo>
                    <a:pt x="0" y="74880"/>
                    <a:pt x="1159" y="78186"/>
                    <a:pt x="1159" y="78186"/>
                  </a:cubicBezTo>
                </a:path>
              </a:pathLst>
            </a:custGeom>
            <a:noFill/>
            <a:ln w="9175" cap="rnd"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1" name="Google Shape;27091;p52"/>
            <p:cNvSpPr/>
            <p:nvPr/>
          </p:nvSpPr>
          <p:spPr>
            <a:xfrm>
              <a:off x="4542107" y="999503"/>
              <a:ext cx="234078" cy="664008"/>
            </a:xfrm>
            <a:custGeom>
              <a:avLst/>
              <a:gdLst/>
              <a:ahLst/>
              <a:cxnLst/>
              <a:rect l="l" t="t" r="r" b="b"/>
              <a:pathLst>
                <a:path w="5003" h="14192" extrusionOk="0">
                  <a:moveTo>
                    <a:pt x="2564" y="0"/>
                  </a:moveTo>
                  <a:cubicBezTo>
                    <a:pt x="1985" y="0"/>
                    <a:pt x="1407" y="82"/>
                    <a:pt x="848" y="244"/>
                  </a:cubicBezTo>
                  <a:lnTo>
                    <a:pt x="1" y="13666"/>
                  </a:lnTo>
                  <a:cubicBezTo>
                    <a:pt x="788" y="14018"/>
                    <a:pt x="1626" y="14191"/>
                    <a:pt x="2460" y="14191"/>
                  </a:cubicBezTo>
                  <a:cubicBezTo>
                    <a:pt x="3032" y="14191"/>
                    <a:pt x="3603" y="14110"/>
                    <a:pt x="4154" y="13949"/>
                  </a:cubicBezTo>
                  <a:lnTo>
                    <a:pt x="5002" y="499"/>
                  </a:lnTo>
                  <a:cubicBezTo>
                    <a:pt x="4221" y="166"/>
                    <a:pt x="3391" y="0"/>
                    <a:pt x="25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2" name="Google Shape;27092;p52"/>
            <p:cNvSpPr/>
            <p:nvPr/>
          </p:nvSpPr>
          <p:spPr>
            <a:xfrm>
              <a:off x="4160043" y="2615858"/>
              <a:ext cx="407238" cy="658440"/>
            </a:xfrm>
            <a:custGeom>
              <a:avLst/>
              <a:gdLst/>
              <a:ahLst/>
              <a:cxnLst/>
              <a:rect l="l" t="t" r="r" b="b"/>
              <a:pathLst>
                <a:path w="8704" h="14073" extrusionOk="0">
                  <a:moveTo>
                    <a:pt x="4804" y="1"/>
                  </a:moveTo>
                  <a:lnTo>
                    <a:pt x="1" y="12575"/>
                  </a:lnTo>
                  <a:cubicBezTo>
                    <a:pt x="1074" y="13507"/>
                    <a:pt x="2459" y="14044"/>
                    <a:pt x="3900" y="14073"/>
                  </a:cubicBezTo>
                  <a:lnTo>
                    <a:pt x="8704" y="1498"/>
                  </a:lnTo>
                  <a:cubicBezTo>
                    <a:pt x="7630" y="566"/>
                    <a:pt x="6245" y="29"/>
                    <a:pt x="4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3" name="Google Shape;27093;p52"/>
            <p:cNvSpPr/>
            <p:nvPr/>
          </p:nvSpPr>
          <p:spPr>
            <a:xfrm>
              <a:off x="4411244" y="1846865"/>
              <a:ext cx="312026" cy="661575"/>
            </a:xfrm>
            <a:custGeom>
              <a:avLst/>
              <a:gdLst/>
              <a:ahLst/>
              <a:cxnLst/>
              <a:rect l="l" t="t" r="r" b="b"/>
              <a:pathLst>
                <a:path w="6669" h="14140" extrusionOk="0">
                  <a:moveTo>
                    <a:pt x="3527" y="0"/>
                  </a:moveTo>
                  <a:cubicBezTo>
                    <a:pt x="3209" y="0"/>
                    <a:pt x="2890" y="25"/>
                    <a:pt x="2572" y="76"/>
                  </a:cubicBezTo>
                  <a:lnTo>
                    <a:pt x="0" y="13272"/>
                  </a:lnTo>
                  <a:cubicBezTo>
                    <a:pt x="942" y="13841"/>
                    <a:pt x="2019" y="14139"/>
                    <a:pt x="3114" y="14139"/>
                  </a:cubicBezTo>
                  <a:cubicBezTo>
                    <a:pt x="3432" y="14139"/>
                    <a:pt x="3751" y="14114"/>
                    <a:pt x="4069" y="14063"/>
                  </a:cubicBezTo>
                  <a:lnTo>
                    <a:pt x="6669" y="868"/>
                  </a:lnTo>
                  <a:cubicBezTo>
                    <a:pt x="5705" y="298"/>
                    <a:pt x="4623" y="0"/>
                    <a:pt x="3527" y="0"/>
                  </a:cubicBezTo>
                  <a:close/>
                </a:path>
              </a:pathLst>
            </a:custGeom>
            <a:solidFill>
              <a:srgbClr val="EBAA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4" name="Google Shape;27094;p52"/>
            <p:cNvSpPr/>
            <p:nvPr/>
          </p:nvSpPr>
          <p:spPr>
            <a:xfrm>
              <a:off x="3960449" y="3422843"/>
              <a:ext cx="331864" cy="661341"/>
            </a:xfrm>
            <a:custGeom>
              <a:avLst/>
              <a:gdLst/>
              <a:ahLst/>
              <a:cxnLst/>
              <a:rect l="l" t="t" r="r" b="b"/>
              <a:pathLst>
                <a:path w="7093" h="14135" extrusionOk="0">
                  <a:moveTo>
                    <a:pt x="3801" y="1"/>
                  </a:moveTo>
                  <a:cubicBezTo>
                    <a:pt x="3551" y="1"/>
                    <a:pt x="3301" y="16"/>
                    <a:pt x="3052" y="46"/>
                  </a:cubicBezTo>
                  <a:lnTo>
                    <a:pt x="0" y="13157"/>
                  </a:lnTo>
                  <a:cubicBezTo>
                    <a:pt x="977" y="13808"/>
                    <a:pt x="2127" y="14134"/>
                    <a:pt x="3292" y="14134"/>
                  </a:cubicBezTo>
                  <a:cubicBezTo>
                    <a:pt x="3541" y="14134"/>
                    <a:pt x="3791" y="14119"/>
                    <a:pt x="4041" y="14089"/>
                  </a:cubicBezTo>
                  <a:lnTo>
                    <a:pt x="7092" y="978"/>
                  </a:lnTo>
                  <a:cubicBezTo>
                    <a:pt x="6115" y="327"/>
                    <a:pt x="4965" y="1"/>
                    <a:pt x="3801" y="1"/>
                  </a:cubicBezTo>
                  <a:close/>
                </a:path>
              </a:pathLst>
            </a:custGeom>
            <a:solidFill>
              <a:srgbClr val="EBAA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95" name="Google Shape;27095;p52"/>
          <p:cNvGrpSpPr/>
          <p:nvPr/>
        </p:nvGrpSpPr>
        <p:grpSpPr>
          <a:xfrm>
            <a:off x="8350546" y="2090509"/>
            <a:ext cx="364103" cy="477984"/>
            <a:chOff x="7386226" y="1890900"/>
            <a:chExt cx="299756" cy="393511"/>
          </a:xfrm>
        </p:grpSpPr>
        <p:sp>
          <p:nvSpPr>
            <p:cNvPr id="27096" name="Google Shape;27096;p52"/>
            <p:cNvSpPr/>
            <p:nvPr/>
          </p:nvSpPr>
          <p:spPr>
            <a:xfrm>
              <a:off x="7386226" y="2213689"/>
              <a:ext cx="299756" cy="70722"/>
            </a:xfrm>
            <a:custGeom>
              <a:avLst/>
              <a:gdLst/>
              <a:ahLst/>
              <a:cxnLst/>
              <a:rect l="l" t="t" r="r" b="b"/>
              <a:pathLst>
                <a:path w="13559" h="3199" extrusionOk="0">
                  <a:moveTo>
                    <a:pt x="2286" y="0"/>
                  </a:moveTo>
                  <a:lnTo>
                    <a:pt x="1243" y="2156"/>
                  </a:lnTo>
                  <a:lnTo>
                    <a:pt x="1" y="2156"/>
                  </a:lnTo>
                  <a:lnTo>
                    <a:pt x="1" y="3198"/>
                  </a:lnTo>
                  <a:lnTo>
                    <a:pt x="13558" y="3198"/>
                  </a:lnTo>
                  <a:lnTo>
                    <a:pt x="13558" y="2156"/>
                  </a:lnTo>
                  <a:lnTo>
                    <a:pt x="12316" y="2156"/>
                  </a:lnTo>
                  <a:lnTo>
                    <a:pt x="1127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7" name="Google Shape;27097;p52"/>
            <p:cNvSpPr/>
            <p:nvPr/>
          </p:nvSpPr>
          <p:spPr>
            <a:xfrm>
              <a:off x="7525469" y="2010951"/>
              <a:ext cx="21267" cy="18305"/>
            </a:xfrm>
            <a:custGeom>
              <a:avLst/>
              <a:gdLst/>
              <a:ahLst/>
              <a:cxnLst/>
              <a:rect l="l" t="t" r="r" b="b"/>
              <a:pathLst>
                <a:path w="962" h="828" extrusionOk="0">
                  <a:moveTo>
                    <a:pt x="481" y="0"/>
                  </a:moveTo>
                  <a:lnTo>
                    <a:pt x="418" y="64"/>
                  </a:lnTo>
                  <a:cubicBezTo>
                    <a:pt x="209" y="273"/>
                    <a:pt x="64" y="538"/>
                    <a:pt x="0" y="827"/>
                  </a:cubicBezTo>
                  <a:lnTo>
                    <a:pt x="961" y="827"/>
                  </a:lnTo>
                  <a:cubicBezTo>
                    <a:pt x="897" y="538"/>
                    <a:pt x="752" y="273"/>
                    <a:pt x="543" y="64"/>
                  </a:cubicBezTo>
                  <a:lnTo>
                    <a:pt x="48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8" name="Google Shape;27098;p52"/>
            <p:cNvSpPr/>
            <p:nvPr/>
          </p:nvSpPr>
          <p:spPr>
            <a:xfrm>
              <a:off x="7501414" y="2122822"/>
              <a:ext cx="69351" cy="67826"/>
            </a:xfrm>
            <a:custGeom>
              <a:avLst/>
              <a:gdLst/>
              <a:ahLst/>
              <a:cxnLst/>
              <a:rect l="l" t="t" r="r" b="b"/>
              <a:pathLst>
                <a:path w="3137" h="3068" extrusionOk="0">
                  <a:moveTo>
                    <a:pt x="1569" y="0"/>
                  </a:moveTo>
                  <a:lnTo>
                    <a:pt x="1446" y="62"/>
                  </a:lnTo>
                  <a:cubicBezTo>
                    <a:pt x="561" y="502"/>
                    <a:pt x="1" y="1405"/>
                    <a:pt x="6" y="2394"/>
                  </a:cubicBezTo>
                  <a:lnTo>
                    <a:pt x="6" y="3067"/>
                  </a:lnTo>
                  <a:lnTo>
                    <a:pt x="1048" y="3067"/>
                  </a:lnTo>
                  <a:lnTo>
                    <a:pt x="1048" y="2025"/>
                  </a:lnTo>
                  <a:lnTo>
                    <a:pt x="2091" y="2025"/>
                  </a:lnTo>
                  <a:lnTo>
                    <a:pt x="2091" y="3067"/>
                  </a:lnTo>
                  <a:lnTo>
                    <a:pt x="3133" y="3067"/>
                  </a:lnTo>
                  <a:lnTo>
                    <a:pt x="3133" y="2394"/>
                  </a:lnTo>
                  <a:cubicBezTo>
                    <a:pt x="3137" y="1405"/>
                    <a:pt x="2578" y="502"/>
                    <a:pt x="1692" y="62"/>
                  </a:cubicBezTo>
                  <a:lnTo>
                    <a:pt x="156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9" name="Google Shape;27099;p52"/>
            <p:cNvSpPr/>
            <p:nvPr/>
          </p:nvSpPr>
          <p:spPr>
            <a:xfrm>
              <a:off x="7432345" y="2052294"/>
              <a:ext cx="207523" cy="138349"/>
            </a:xfrm>
            <a:custGeom>
              <a:avLst/>
              <a:gdLst/>
              <a:ahLst/>
              <a:cxnLst/>
              <a:rect l="l" t="t" r="r" b="b"/>
              <a:pathLst>
                <a:path w="9387" h="6258" extrusionOk="0">
                  <a:moveTo>
                    <a:pt x="0" y="0"/>
                  </a:moveTo>
                  <a:lnTo>
                    <a:pt x="0" y="6257"/>
                  </a:lnTo>
                  <a:lnTo>
                    <a:pt x="2087" y="6257"/>
                  </a:lnTo>
                  <a:lnTo>
                    <a:pt x="2087" y="5584"/>
                  </a:lnTo>
                  <a:cubicBezTo>
                    <a:pt x="2082" y="4199"/>
                    <a:pt x="2865" y="2935"/>
                    <a:pt x="4104" y="2318"/>
                  </a:cubicBezTo>
                  <a:lnTo>
                    <a:pt x="4693" y="2025"/>
                  </a:lnTo>
                  <a:lnTo>
                    <a:pt x="5284" y="2318"/>
                  </a:lnTo>
                  <a:cubicBezTo>
                    <a:pt x="6523" y="2935"/>
                    <a:pt x="7305" y="4199"/>
                    <a:pt x="7300" y="5584"/>
                  </a:cubicBezTo>
                  <a:lnTo>
                    <a:pt x="7300" y="6257"/>
                  </a:lnTo>
                  <a:lnTo>
                    <a:pt x="9387" y="6257"/>
                  </a:lnTo>
                  <a:lnTo>
                    <a:pt x="93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0" name="Google Shape;27100;p52"/>
            <p:cNvSpPr/>
            <p:nvPr/>
          </p:nvSpPr>
          <p:spPr>
            <a:xfrm>
              <a:off x="7470948" y="1890900"/>
              <a:ext cx="130346" cy="138349"/>
            </a:xfrm>
            <a:custGeom>
              <a:avLst/>
              <a:gdLst/>
              <a:ahLst/>
              <a:cxnLst/>
              <a:rect l="l" t="t" r="r" b="b"/>
              <a:pathLst>
                <a:path w="5896" h="6258" extrusionOk="0">
                  <a:moveTo>
                    <a:pt x="2426" y="0"/>
                  </a:moveTo>
                  <a:lnTo>
                    <a:pt x="2426" y="1287"/>
                  </a:lnTo>
                  <a:lnTo>
                    <a:pt x="1856" y="1672"/>
                  </a:lnTo>
                  <a:cubicBezTo>
                    <a:pt x="1080" y="2186"/>
                    <a:pt x="443" y="2885"/>
                    <a:pt x="1" y="3704"/>
                  </a:cubicBezTo>
                  <a:lnTo>
                    <a:pt x="311" y="4014"/>
                  </a:lnTo>
                  <a:cubicBezTo>
                    <a:pt x="1304" y="5007"/>
                    <a:pt x="1328" y="6152"/>
                    <a:pt x="1360" y="6257"/>
                  </a:cubicBezTo>
                  <a:lnTo>
                    <a:pt x="1417" y="6257"/>
                  </a:lnTo>
                  <a:cubicBezTo>
                    <a:pt x="1492" y="5692"/>
                    <a:pt x="1736" y="5167"/>
                    <a:pt x="2147" y="4757"/>
                  </a:cubicBezTo>
                  <a:lnTo>
                    <a:pt x="2948" y="3955"/>
                  </a:lnTo>
                  <a:lnTo>
                    <a:pt x="3748" y="4757"/>
                  </a:lnTo>
                  <a:cubicBezTo>
                    <a:pt x="4159" y="5167"/>
                    <a:pt x="4405" y="5692"/>
                    <a:pt x="4480" y="6257"/>
                  </a:cubicBezTo>
                  <a:lnTo>
                    <a:pt x="4537" y="6257"/>
                  </a:lnTo>
                  <a:cubicBezTo>
                    <a:pt x="4567" y="6154"/>
                    <a:pt x="4595" y="5006"/>
                    <a:pt x="5586" y="4014"/>
                  </a:cubicBezTo>
                  <a:lnTo>
                    <a:pt x="5896" y="3704"/>
                  </a:lnTo>
                  <a:cubicBezTo>
                    <a:pt x="5455" y="2885"/>
                    <a:pt x="4818" y="2187"/>
                    <a:pt x="4044" y="1673"/>
                  </a:cubicBezTo>
                  <a:lnTo>
                    <a:pt x="3469" y="1287"/>
                  </a:lnTo>
                  <a:lnTo>
                    <a:pt x="346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1" name="Google Shape;27101;p52"/>
            <p:cNvSpPr/>
            <p:nvPr/>
          </p:nvSpPr>
          <p:spPr>
            <a:xfrm>
              <a:off x="7594471" y="1978318"/>
              <a:ext cx="67737" cy="50936"/>
            </a:xfrm>
            <a:custGeom>
              <a:avLst/>
              <a:gdLst/>
              <a:ahLst/>
              <a:cxnLst/>
              <a:rect l="l" t="t" r="r" b="b"/>
              <a:pathLst>
                <a:path w="3064" h="2304" extrusionOk="0">
                  <a:moveTo>
                    <a:pt x="1532" y="1"/>
                  </a:moveTo>
                  <a:lnTo>
                    <a:pt x="735" y="798"/>
                  </a:lnTo>
                  <a:cubicBezTo>
                    <a:pt x="323" y="1210"/>
                    <a:pt x="77" y="1737"/>
                    <a:pt x="1" y="2303"/>
                  </a:cubicBezTo>
                  <a:lnTo>
                    <a:pt x="3063" y="2303"/>
                  </a:lnTo>
                  <a:cubicBezTo>
                    <a:pt x="2988" y="1737"/>
                    <a:pt x="2741" y="1210"/>
                    <a:pt x="2329" y="798"/>
                  </a:cubicBezTo>
                  <a:lnTo>
                    <a:pt x="15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2" name="Google Shape;27102;p52"/>
            <p:cNvSpPr/>
            <p:nvPr/>
          </p:nvSpPr>
          <p:spPr>
            <a:xfrm>
              <a:off x="7410015" y="1978318"/>
              <a:ext cx="67693" cy="50936"/>
            </a:xfrm>
            <a:custGeom>
              <a:avLst/>
              <a:gdLst/>
              <a:ahLst/>
              <a:cxnLst/>
              <a:rect l="l" t="t" r="r" b="b"/>
              <a:pathLst>
                <a:path w="3062" h="2304" extrusionOk="0">
                  <a:moveTo>
                    <a:pt x="1532" y="1"/>
                  </a:moveTo>
                  <a:lnTo>
                    <a:pt x="735" y="798"/>
                  </a:lnTo>
                  <a:cubicBezTo>
                    <a:pt x="323" y="1210"/>
                    <a:pt x="76" y="1737"/>
                    <a:pt x="1" y="2303"/>
                  </a:cubicBezTo>
                  <a:lnTo>
                    <a:pt x="3062" y="2303"/>
                  </a:lnTo>
                  <a:cubicBezTo>
                    <a:pt x="2992" y="1733"/>
                    <a:pt x="2733" y="1205"/>
                    <a:pt x="2327" y="798"/>
                  </a:cubicBezTo>
                  <a:lnTo>
                    <a:pt x="15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03" name="Google Shape;27103;p52"/>
          <p:cNvGrpSpPr/>
          <p:nvPr/>
        </p:nvGrpSpPr>
        <p:grpSpPr>
          <a:xfrm>
            <a:off x="3420419" y="2090500"/>
            <a:ext cx="478024" cy="478017"/>
            <a:chOff x="2741897" y="3715873"/>
            <a:chExt cx="393889" cy="393884"/>
          </a:xfrm>
        </p:grpSpPr>
        <p:sp>
          <p:nvSpPr>
            <p:cNvPr id="27104" name="Google Shape;27104;p52"/>
            <p:cNvSpPr/>
            <p:nvPr/>
          </p:nvSpPr>
          <p:spPr>
            <a:xfrm>
              <a:off x="2788989" y="3994223"/>
              <a:ext cx="300021" cy="115534"/>
            </a:xfrm>
            <a:custGeom>
              <a:avLst/>
              <a:gdLst/>
              <a:ahLst/>
              <a:cxnLst/>
              <a:rect l="l" t="t" r="r" b="b"/>
              <a:pathLst>
                <a:path w="13571" h="5226" extrusionOk="0">
                  <a:moveTo>
                    <a:pt x="9700" y="1047"/>
                  </a:moveTo>
                  <a:lnTo>
                    <a:pt x="8353" y="2398"/>
                  </a:lnTo>
                  <a:lnTo>
                    <a:pt x="8351" y="1049"/>
                  </a:lnTo>
                  <a:lnTo>
                    <a:pt x="9700" y="1047"/>
                  </a:lnTo>
                  <a:close/>
                  <a:moveTo>
                    <a:pt x="5220" y="1051"/>
                  </a:moveTo>
                  <a:lnTo>
                    <a:pt x="5220" y="2401"/>
                  </a:lnTo>
                  <a:lnTo>
                    <a:pt x="3869" y="1052"/>
                  </a:lnTo>
                  <a:lnTo>
                    <a:pt x="5220" y="1051"/>
                  </a:lnTo>
                  <a:close/>
                  <a:moveTo>
                    <a:pt x="13571" y="0"/>
                  </a:moveTo>
                  <a:lnTo>
                    <a:pt x="0" y="11"/>
                  </a:lnTo>
                  <a:lnTo>
                    <a:pt x="0" y="1055"/>
                  </a:lnTo>
                  <a:lnTo>
                    <a:pt x="2394" y="1054"/>
                  </a:lnTo>
                  <a:lnTo>
                    <a:pt x="5222" y="3877"/>
                  </a:lnTo>
                  <a:lnTo>
                    <a:pt x="5223" y="5226"/>
                  </a:lnTo>
                  <a:lnTo>
                    <a:pt x="8354" y="5224"/>
                  </a:lnTo>
                  <a:lnTo>
                    <a:pt x="8354" y="3875"/>
                  </a:lnTo>
                  <a:lnTo>
                    <a:pt x="11177" y="1046"/>
                  </a:lnTo>
                  <a:lnTo>
                    <a:pt x="13571" y="1044"/>
                  </a:lnTo>
                  <a:lnTo>
                    <a:pt x="135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5" name="Google Shape;27105;p52"/>
            <p:cNvSpPr/>
            <p:nvPr/>
          </p:nvSpPr>
          <p:spPr>
            <a:xfrm>
              <a:off x="2858677" y="3715873"/>
              <a:ext cx="160235" cy="70855"/>
            </a:xfrm>
            <a:custGeom>
              <a:avLst/>
              <a:gdLst/>
              <a:ahLst/>
              <a:cxnLst/>
              <a:rect l="l" t="t" r="r" b="b"/>
              <a:pathLst>
                <a:path w="7248" h="3205" extrusionOk="0">
                  <a:moveTo>
                    <a:pt x="4144" y="0"/>
                  </a:moveTo>
                  <a:lnTo>
                    <a:pt x="3100" y="2"/>
                  </a:lnTo>
                  <a:lnTo>
                    <a:pt x="3101" y="1341"/>
                  </a:lnTo>
                  <a:lnTo>
                    <a:pt x="0" y="3205"/>
                  </a:lnTo>
                  <a:lnTo>
                    <a:pt x="7248" y="3198"/>
                  </a:lnTo>
                  <a:lnTo>
                    <a:pt x="4145" y="1340"/>
                  </a:lnTo>
                  <a:lnTo>
                    <a:pt x="4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6" name="Google Shape;27106;p52"/>
            <p:cNvSpPr/>
            <p:nvPr/>
          </p:nvSpPr>
          <p:spPr>
            <a:xfrm>
              <a:off x="2788923" y="3925244"/>
              <a:ext cx="23102" cy="23102"/>
            </a:xfrm>
            <a:custGeom>
              <a:avLst/>
              <a:gdLst/>
              <a:ahLst/>
              <a:cxnLst/>
              <a:rect l="l" t="t" r="r" b="b"/>
              <a:pathLst>
                <a:path w="1045" h="1045" extrusionOk="0">
                  <a:moveTo>
                    <a:pt x="0" y="0"/>
                  </a:moveTo>
                  <a:lnTo>
                    <a:pt x="0" y="1044"/>
                  </a:lnTo>
                  <a:lnTo>
                    <a:pt x="1045" y="1044"/>
                  </a:lnTo>
                  <a:lnTo>
                    <a:pt x="104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7" name="Google Shape;27107;p52"/>
            <p:cNvSpPr/>
            <p:nvPr/>
          </p:nvSpPr>
          <p:spPr>
            <a:xfrm>
              <a:off x="3065860" y="3924979"/>
              <a:ext cx="23102" cy="23124"/>
            </a:xfrm>
            <a:custGeom>
              <a:avLst/>
              <a:gdLst/>
              <a:ahLst/>
              <a:cxnLst/>
              <a:rect l="l" t="t" r="r" b="b"/>
              <a:pathLst>
                <a:path w="1045" h="1046" extrusionOk="0">
                  <a:moveTo>
                    <a:pt x="0" y="1"/>
                  </a:moveTo>
                  <a:lnTo>
                    <a:pt x="0" y="1045"/>
                  </a:lnTo>
                  <a:lnTo>
                    <a:pt x="1045" y="1045"/>
                  </a:lnTo>
                  <a:lnTo>
                    <a:pt x="104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8" name="Google Shape;27108;p52"/>
            <p:cNvSpPr/>
            <p:nvPr/>
          </p:nvSpPr>
          <p:spPr>
            <a:xfrm>
              <a:off x="2741897" y="3763407"/>
              <a:ext cx="393889" cy="92630"/>
            </a:xfrm>
            <a:custGeom>
              <a:avLst/>
              <a:gdLst/>
              <a:ahLst/>
              <a:cxnLst/>
              <a:rect l="l" t="t" r="r" b="b"/>
              <a:pathLst>
                <a:path w="17817" h="4190" extrusionOk="0">
                  <a:moveTo>
                    <a:pt x="15725" y="1"/>
                  </a:moveTo>
                  <a:lnTo>
                    <a:pt x="15725" y="1045"/>
                  </a:lnTo>
                  <a:lnTo>
                    <a:pt x="16247" y="1045"/>
                  </a:lnTo>
                  <a:cubicBezTo>
                    <a:pt x="16536" y="1045"/>
                    <a:pt x="16769" y="1280"/>
                    <a:pt x="16769" y="1567"/>
                  </a:cubicBezTo>
                  <a:cubicBezTo>
                    <a:pt x="16769" y="1856"/>
                    <a:pt x="16536" y="2089"/>
                    <a:pt x="16247" y="2089"/>
                  </a:cubicBezTo>
                  <a:lnTo>
                    <a:pt x="1564" y="2102"/>
                  </a:lnTo>
                  <a:cubicBezTo>
                    <a:pt x="1276" y="2102"/>
                    <a:pt x="1043" y="1867"/>
                    <a:pt x="1043" y="1580"/>
                  </a:cubicBezTo>
                  <a:cubicBezTo>
                    <a:pt x="1043" y="1291"/>
                    <a:pt x="1276" y="1058"/>
                    <a:pt x="1564" y="1058"/>
                  </a:cubicBezTo>
                  <a:lnTo>
                    <a:pt x="2086" y="1058"/>
                  </a:lnTo>
                  <a:lnTo>
                    <a:pt x="2086" y="14"/>
                  </a:lnTo>
                  <a:lnTo>
                    <a:pt x="1564" y="14"/>
                  </a:lnTo>
                  <a:cubicBezTo>
                    <a:pt x="700" y="15"/>
                    <a:pt x="0" y="716"/>
                    <a:pt x="0" y="1582"/>
                  </a:cubicBezTo>
                  <a:cubicBezTo>
                    <a:pt x="0" y="3020"/>
                    <a:pt x="1172" y="4189"/>
                    <a:pt x="2611" y="4189"/>
                  </a:cubicBezTo>
                  <a:lnTo>
                    <a:pt x="15207" y="4178"/>
                  </a:lnTo>
                  <a:cubicBezTo>
                    <a:pt x="16646" y="4176"/>
                    <a:pt x="17816" y="3006"/>
                    <a:pt x="17815" y="1566"/>
                  </a:cubicBezTo>
                  <a:cubicBezTo>
                    <a:pt x="17813" y="702"/>
                    <a:pt x="17112" y="3"/>
                    <a:pt x="16247" y="3"/>
                  </a:cubicBezTo>
                  <a:lnTo>
                    <a:pt x="1624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9" name="Google Shape;27109;p52"/>
            <p:cNvSpPr/>
            <p:nvPr/>
          </p:nvSpPr>
          <p:spPr>
            <a:xfrm>
              <a:off x="2904310" y="3925133"/>
              <a:ext cx="69241" cy="46160"/>
            </a:xfrm>
            <a:custGeom>
              <a:avLst/>
              <a:gdLst/>
              <a:ahLst/>
              <a:cxnLst/>
              <a:rect l="l" t="t" r="r" b="b"/>
              <a:pathLst>
                <a:path w="3132" h="2088" extrusionOk="0">
                  <a:moveTo>
                    <a:pt x="1" y="0"/>
                  </a:moveTo>
                  <a:lnTo>
                    <a:pt x="1" y="2087"/>
                  </a:lnTo>
                  <a:lnTo>
                    <a:pt x="3132" y="2087"/>
                  </a:lnTo>
                  <a:lnTo>
                    <a:pt x="3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0" name="Google Shape;27110;p52"/>
            <p:cNvSpPr/>
            <p:nvPr/>
          </p:nvSpPr>
          <p:spPr>
            <a:xfrm>
              <a:off x="2811960" y="3878860"/>
              <a:ext cx="253905" cy="46404"/>
            </a:xfrm>
            <a:custGeom>
              <a:avLst/>
              <a:gdLst/>
              <a:ahLst/>
              <a:cxnLst/>
              <a:rect l="l" t="t" r="r" b="b"/>
              <a:pathLst>
                <a:path w="11485" h="2099" extrusionOk="0">
                  <a:moveTo>
                    <a:pt x="11483" y="0"/>
                  </a:moveTo>
                  <a:lnTo>
                    <a:pt x="1" y="10"/>
                  </a:lnTo>
                  <a:lnTo>
                    <a:pt x="3" y="2098"/>
                  </a:lnTo>
                  <a:lnTo>
                    <a:pt x="3134" y="2095"/>
                  </a:lnTo>
                  <a:lnTo>
                    <a:pt x="3134" y="1051"/>
                  </a:lnTo>
                  <a:lnTo>
                    <a:pt x="8353" y="1046"/>
                  </a:lnTo>
                  <a:lnTo>
                    <a:pt x="8353" y="2090"/>
                  </a:lnTo>
                  <a:lnTo>
                    <a:pt x="11484" y="2087"/>
                  </a:lnTo>
                  <a:lnTo>
                    <a:pt x="1148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1" name="Google Shape;27111;p52"/>
            <p:cNvSpPr/>
            <p:nvPr/>
          </p:nvSpPr>
          <p:spPr>
            <a:xfrm>
              <a:off x="2812049" y="3948281"/>
              <a:ext cx="69241" cy="23080"/>
            </a:xfrm>
            <a:custGeom>
              <a:avLst/>
              <a:gdLst/>
              <a:ahLst/>
              <a:cxnLst/>
              <a:rect l="l" t="t" r="r" b="b"/>
              <a:pathLst>
                <a:path w="3132" h="1044" extrusionOk="0">
                  <a:moveTo>
                    <a:pt x="0" y="1"/>
                  </a:moveTo>
                  <a:lnTo>
                    <a:pt x="0" y="1043"/>
                  </a:lnTo>
                  <a:lnTo>
                    <a:pt x="3131" y="1043"/>
                  </a:lnTo>
                  <a:lnTo>
                    <a:pt x="3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2" name="Google Shape;27112;p52"/>
            <p:cNvSpPr/>
            <p:nvPr/>
          </p:nvSpPr>
          <p:spPr>
            <a:xfrm>
              <a:off x="2996637" y="3948104"/>
              <a:ext cx="69263" cy="23102"/>
            </a:xfrm>
            <a:custGeom>
              <a:avLst/>
              <a:gdLst/>
              <a:ahLst/>
              <a:cxnLst/>
              <a:rect l="l" t="t" r="r" b="b"/>
              <a:pathLst>
                <a:path w="3133" h="1045" extrusionOk="0">
                  <a:moveTo>
                    <a:pt x="0" y="1"/>
                  </a:moveTo>
                  <a:lnTo>
                    <a:pt x="0" y="1045"/>
                  </a:lnTo>
                  <a:lnTo>
                    <a:pt x="3133" y="1045"/>
                  </a:lnTo>
                  <a:lnTo>
                    <a:pt x="313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22">
            <a:extLst>
              <a:ext uri="{FF2B5EF4-FFF2-40B4-BE49-F238E27FC236}">
                <a16:creationId xmlns:a16="http://schemas.microsoft.com/office/drawing/2014/main" id="{539ED6AC-A33D-C8D4-562C-AA9D5E07655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1582446" y="256978"/>
            <a:ext cx="1162449" cy="845682"/>
          </a:xfrm>
          <a:prstGeom prst="rect">
            <a:avLst/>
          </a:prstGeom>
        </p:spPr>
      </p:pic>
      <p:sp>
        <p:nvSpPr>
          <p:cNvPr id="6" name="Title 5">
            <a:extLst>
              <a:ext uri="{FF2B5EF4-FFF2-40B4-BE49-F238E27FC236}">
                <a16:creationId xmlns:a16="http://schemas.microsoft.com/office/drawing/2014/main" id="{6714CAAF-5D5E-E9A0-A165-8FD1B6EFA12B}"/>
              </a:ext>
            </a:extLst>
          </p:cNvPr>
          <p:cNvSpPr>
            <a:spLocks noGrp="1"/>
          </p:cNvSpPr>
          <p:nvPr>
            <p:ph type="title"/>
          </p:nvPr>
        </p:nvSpPr>
        <p:spPr>
          <a:xfrm>
            <a:off x="306036" y="298018"/>
            <a:ext cx="10285200" cy="763600"/>
          </a:xfrm>
        </p:spPr>
        <p:txBody>
          <a:bodyPr/>
          <a:lstStyle/>
          <a:p>
            <a:r>
              <a:rPr lang="en-US" b="1" u="sng">
                <a:latin typeface="Times New Roman" panose="02020603050405020304" pitchFamily="18" charset="0"/>
                <a:cs typeface="Times New Roman" panose="02020603050405020304" pitchFamily="18" charset="0"/>
              </a:rPr>
              <a:t>Mối quan hệ giữa đoạn 2 và đoạn 3</a:t>
            </a:r>
          </a:p>
        </p:txBody>
      </p:sp>
      <p:sp>
        <p:nvSpPr>
          <p:cNvPr id="11" name="矩形 2">
            <a:extLst>
              <a:ext uri="{FF2B5EF4-FFF2-40B4-BE49-F238E27FC236}">
                <a16:creationId xmlns:a16="http://schemas.microsoft.com/office/drawing/2014/main" id="{850A4BE5-8017-01D5-BFB8-8B76BD91ACD4}"/>
              </a:ext>
            </a:extLst>
          </p:cNvPr>
          <p:cNvSpPr/>
          <p:nvPr/>
        </p:nvSpPr>
        <p:spPr>
          <a:xfrm>
            <a:off x="2332584" y="5499274"/>
            <a:ext cx="7374514" cy="926662"/>
          </a:xfrm>
          <a:prstGeom prst="rect">
            <a:avLst/>
          </a:prstGeom>
          <a:blipFill>
            <a:blip r:embed="rId4"/>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2" name="椭圆 6">
            <a:extLst>
              <a:ext uri="{FF2B5EF4-FFF2-40B4-BE49-F238E27FC236}">
                <a16:creationId xmlns:a16="http://schemas.microsoft.com/office/drawing/2014/main" id="{01F07F0D-4540-76DF-F724-56F57FF9230A}"/>
              </a:ext>
            </a:extLst>
          </p:cNvPr>
          <p:cNvSpPr/>
          <p:nvPr/>
        </p:nvSpPr>
        <p:spPr>
          <a:xfrm>
            <a:off x="2518684" y="5658632"/>
            <a:ext cx="540207" cy="540207"/>
          </a:xfrm>
          <a:prstGeom prst="ellipse">
            <a:avLst/>
          </a:prstGeom>
          <a:solidFill>
            <a:schemeClr val="tx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Calibri Light"/>
              <a:ea typeface="等线" panose="02010600030101010101" pitchFamily="2" charset="-122"/>
              <a:cs typeface="+mn-cs"/>
            </a:endParaRPr>
          </a:p>
        </p:txBody>
      </p:sp>
      <p:sp>
        <p:nvSpPr>
          <p:cNvPr id="13" name="right-arrowheads_44810">
            <a:extLst>
              <a:ext uri="{FF2B5EF4-FFF2-40B4-BE49-F238E27FC236}">
                <a16:creationId xmlns:a16="http://schemas.microsoft.com/office/drawing/2014/main" id="{E5BEF1DC-8B93-F6A9-A506-F0024A7AAB73}"/>
              </a:ext>
            </a:extLst>
          </p:cNvPr>
          <p:cNvSpPr>
            <a:spLocks noChangeAspect="1"/>
          </p:cNvSpPr>
          <p:nvPr/>
        </p:nvSpPr>
        <p:spPr bwMode="auto">
          <a:xfrm>
            <a:off x="2683610" y="5830739"/>
            <a:ext cx="251215" cy="245397"/>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14" name="Synergistically utilize technically sound portals with frictionless chains. Dramatically customize…">
            <a:extLst>
              <a:ext uri="{FF2B5EF4-FFF2-40B4-BE49-F238E27FC236}">
                <a16:creationId xmlns:a16="http://schemas.microsoft.com/office/drawing/2014/main" id="{414CA7F4-7BBF-2D9C-27F4-36A1ED260D04}"/>
              </a:ext>
            </a:extLst>
          </p:cNvPr>
          <p:cNvSpPr txBox="1"/>
          <p:nvPr/>
        </p:nvSpPr>
        <p:spPr>
          <a:xfrm>
            <a:off x="3223817" y="5546660"/>
            <a:ext cx="6021750" cy="738664"/>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lvl="0" algn="ctr">
              <a:defRPr/>
            </a:pPr>
            <a:r>
              <a:rPr lang="en-US" sz="2400">
                <a:latin typeface="Times New Roman" panose="02020603050405020304" pitchFamily="18" charset="0"/>
                <a:cs typeface="Times New Roman" panose="02020603050405020304" pitchFamily="18" charset="0"/>
              </a:rPr>
              <a:t>Khẳng định vai trò to lớn của họ trong xây dựng và phát triển đất nước</a:t>
            </a:r>
            <a:endParaRPr kumimoji="0" lang="en-US" sz="60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087"/>
                                        </p:tgtEl>
                                        <p:attrNameLst>
                                          <p:attrName>style.visibility</p:attrName>
                                        </p:attrNameLst>
                                      </p:cBhvr>
                                      <p:to>
                                        <p:strVal val="visible"/>
                                      </p:to>
                                    </p:set>
                                    <p:anim calcmode="lin" valueType="num">
                                      <p:cBhvr additive="base">
                                        <p:cTn id="7" dur="500" fill="hold"/>
                                        <p:tgtEl>
                                          <p:spTgt spid="27087"/>
                                        </p:tgtEl>
                                        <p:attrNameLst>
                                          <p:attrName>ppt_x</p:attrName>
                                        </p:attrNameLst>
                                      </p:cBhvr>
                                      <p:tavLst>
                                        <p:tav tm="0">
                                          <p:val>
                                            <p:strVal val="#ppt_x"/>
                                          </p:val>
                                        </p:tav>
                                        <p:tav tm="100000">
                                          <p:val>
                                            <p:strVal val="#ppt_x"/>
                                          </p:val>
                                        </p:tav>
                                      </p:tavLst>
                                    </p:anim>
                                    <p:anim calcmode="lin" valueType="num">
                                      <p:cBhvr additive="base">
                                        <p:cTn id="8" dur="500" fill="hold"/>
                                        <p:tgtEl>
                                          <p:spTgt spid="2708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088"/>
                                        </p:tgtEl>
                                        <p:attrNameLst>
                                          <p:attrName>style.visibility</p:attrName>
                                        </p:attrNameLst>
                                      </p:cBhvr>
                                      <p:to>
                                        <p:strVal val="visible"/>
                                      </p:to>
                                    </p:set>
                                    <p:anim calcmode="lin" valueType="num">
                                      <p:cBhvr additive="base">
                                        <p:cTn id="11" dur="500" fill="hold"/>
                                        <p:tgtEl>
                                          <p:spTgt spid="27088"/>
                                        </p:tgtEl>
                                        <p:attrNameLst>
                                          <p:attrName>ppt_x</p:attrName>
                                        </p:attrNameLst>
                                      </p:cBhvr>
                                      <p:tavLst>
                                        <p:tav tm="0">
                                          <p:val>
                                            <p:strVal val="#ppt_x"/>
                                          </p:val>
                                        </p:tav>
                                        <p:tav tm="100000">
                                          <p:val>
                                            <p:strVal val="#ppt_x"/>
                                          </p:val>
                                        </p:tav>
                                      </p:tavLst>
                                    </p:anim>
                                    <p:anim calcmode="lin" valueType="num">
                                      <p:cBhvr additive="base">
                                        <p:cTn id="12" dur="500" fill="hold"/>
                                        <p:tgtEl>
                                          <p:spTgt spid="2708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7085">
                                            <p:txEl>
                                              <p:pRg st="0" end="0"/>
                                            </p:txEl>
                                          </p:spTgt>
                                        </p:tgtEl>
                                        <p:attrNameLst>
                                          <p:attrName>style.visibility</p:attrName>
                                        </p:attrNameLst>
                                      </p:cBhvr>
                                      <p:to>
                                        <p:strVal val="visible"/>
                                      </p:to>
                                    </p:set>
                                    <p:anim calcmode="lin" valueType="num">
                                      <p:cBhvr additive="base">
                                        <p:cTn id="17" dur="500" fill="hold"/>
                                        <p:tgtEl>
                                          <p:spTgt spid="27085">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70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7086">
                                            <p:txEl>
                                              <p:pRg st="0" end="0"/>
                                            </p:txEl>
                                          </p:spTgt>
                                        </p:tgtEl>
                                        <p:attrNameLst>
                                          <p:attrName>style.visibility</p:attrName>
                                        </p:attrNameLst>
                                      </p:cBhvr>
                                      <p:to>
                                        <p:strVal val="visible"/>
                                      </p:to>
                                    </p:set>
                                    <p:anim calcmode="lin" valueType="num">
                                      <p:cBhvr additive="base">
                                        <p:cTn id="23" dur="500" fill="hold"/>
                                        <p:tgtEl>
                                          <p:spTgt spid="27086">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70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ppt_x"/>
                                          </p:val>
                                        </p:tav>
                                        <p:tav tm="100000">
                                          <p:val>
                                            <p:strVal val="#ppt_x"/>
                                          </p:val>
                                        </p:tav>
                                      </p:tavLst>
                                    </p:anim>
                                    <p:anim calcmode="lin" valueType="num">
                                      <p:cBhvr additive="base">
                                        <p:cTn id="30" dur="500" fill="hold"/>
                                        <p:tgtEl>
                                          <p:spTgt spid="1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85" grpId="0" build="p"/>
      <p:bldP spid="27086" grpId="0" build="p"/>
      <p:bldP spid="27087" grpId="0" animBg="1"/>
      <p:bldP spid="27088" grpId="0" animBg="1"/>
      <p:bldP spid="11" grpId="0" animBg="1"/>
      <p:bldP spid="12" grpId="0" animBg="1"/>
      <p:bldP spid="13" grpId="0" animBg="1"/>
      <p:bldP spid="1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732548"/>
            <a:ext cx="8812829" cy="845682"/>
            <a:chOff x="214108" y="143430"/>
            <a:chExt cx="881282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7782900"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3. Trách nhiệm của người hiền tài đối với đất nước</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035813"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pic>
        <p:nvPicPr>
          <p:cNvPr id="14" name="图片 7">
            <a:extLst>
              <a:ext uri="{FF2B5EF4-FFF2-40B4-BE49-F238E27FC236}">
                <a16:creationId xmlns:a16="http://schemas.microsoft.com/office/drawing/2014/main" id="{DF41D4CF-3390-4C87-B052-66DD7BD002A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954359" y="1344086"/>
            <a:ext cx="5041046" cy="5041046"/>
          </a:xfrm>
          <a:prstGeom prst="rect">
            <a:avLst/>
          </a:prstGeom>
        </p:spPr>
      </p:pic>
      <p:pic>
        <p:nvPicPr>
          <p:cNvPr id="2" name="Picture 1" descr="CHUYN Cy c u n c da i">
            <a:extLst>
              <a:ext uri="{FF2B5EF4-FFF2-40B4-BE49-F238E27FC236}">
                <a16:creationId xmlns:a16="http://schemas.microsoft.com/office/drawing/2014/main" id="{06A44123-67C5-ABB0-2319-047197C5EA77}"/>
              </a:ext>
            </a:extLst>
          </p:cNvPr>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4173" y="1502413"/>
            <a:ext cx="6607249" cy="3719229"/>
          </a:xfrm>
          <a:prstGeom prst="rect">
            <a:avLst/>
          </a:prstGeom>
          <a:noFill/>
          <a:ln>
            <a:noFill/>
          </a:ln>
        </p:spPr>
      </p:pic>
    </p:spTree>
    <p:extLst>
      <p:ext uri="{BB962C8B-B14F-4D97-AF65-F5344CB8AC3E}">
        <p14:creationId xmlns:p14="http://schemas.microsoft.com/office/powerpoint/2010/main" val="3453414808"/>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732548"/>
            <a:ext cx="8812829" cy="845682"/>
            <a:chOff x="214108" y="143430"/>
            <a:chExt cx="881282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7782900"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3. Trách nhiệm của người hiền tài đối với đất nước</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035813"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grpSp>
        <p:nvGrpSpPr>
          <p:cNvPr id="29" name="组合 1">
            <a:extLst>
              <a:ext uri="{FF2B5EF4-FFF2-40B4-BE49-F238E27FC236}">
                <a16:creationId xmlns:a16="http://schemas.microsoft.com/office/drawing/2014/main" id="{F24A798C-5938-43BC-9C7F-CA3952E47127}"/>
              </a:ext>
            </a:extLst>
          </p:cNvPr>
          <p:cNvGrpSpPr/>
          <p:nvPr/>
        </p:nvGrpSpPr>
        <p:grpSpPr>
          <a:xfrm>
            <a:off x="1720427" y="1123449"/>
            <a:ext cx="4553020" cy="4611101"/>
            <a:chOff x="564243" y="622300"/>
            <a:chExt cx="5905500" cy="5905500"/>
          </a:xfrm>
        </p:grpSpPr>
        <p:pic>
          <p:nvPicPr>
            <p:cNvPr id="31" name="图片 5">
              <a:extLst>
                <a:ext uri="{FF2B5EF4-FFF2-40B4-BE49-F238E27FC236}">
                  <a16:creationId xmlns:a16="http://schemas.microsoft.com/office/drawing/2014/main" id="{94119FEE-DB7E-4B04-B6E0-AB7673732B4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64243" y="622300"/>
              <a:ext cx="5905500" cy="5905500"/>
            </a:xfrm>
            <a:prstGeom prst="rect">
              <a:avLst/>
            </a:prstGeom>
          </p:spPr>
        </p:pic>
        <p:sp>
          <p:nvSpPr>
            <p:cNvPr id="34" name="文本框 8">
              <a:extLst>
                <a:ext uri="{FF2B5EF4-FFF2-40B4-BE49-F238E27FC236}">
                  <a16:creationId xmlns:a16="http://schemas.microsoft.com/office/drawing/2014/main" id="{D6E3F2C4-923E-4E37-82CF-393D4519E708}"/>
                </a:ext>
              </a:extLst>
            </p:cNvPr>
            <p:cNvSpPr txBox="1"/>
            <p:nvPr/>
          </p:nvSpPr>
          <p:spPr>
            <a:xfrm>
              <a:off x="1485580" y="2483516"/>
              <a:ext cx="4051897" cy="2483294"/>
            </a:xfrm>
            <a:prstGeom prst="rect">
              <a:avLst/>
            </a:prstGeom>
            <a:noFill/>
          </p:spPr>
          <p:txBody>
            <a:bodyPr wrap="square" rtlCol="0">
              <a:spAutoFit/>
            </a:bodyPr>
            <a:lstStyle/>
            <a:p>
              <a:pPr algn="ctr"/>
              <a:r>
                <a:rPr lang="en-US" sz="24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khái quát nội dung của đoạn 4 và cho biết đoạn này đảm nhận chức năng gì trong mạch lập luận?</a:t>
              </a:r>
              <a:endParaRPr lang="en-US" sz="2400">
                <a:effectLst/>
                <a:latin typeface=".VnTime"/>
                <a:ea typeface="Times New Roman" panose="02020603050405020304" pitchFamily="18" charset="0"/>
                <a:cs typeface="Times New Roman" panose="02020603050405020304" pitchFamily="18" charset="0"/>
              </a:endParaRPr>
            </a:p>
          </p:txBody>
        </p:sp>
      </p:grpSp>
      <p:pic>
        <p:nvPicPr>
          <p:cNvPr id="14" name="图片 7">
            <a:extLst>
              <a:ext uri="{FF2B5EF4-FFF2-40B4-BE49-F238E27FC236}">
                <a16:creationId xmlns:a16="http://schemas.microsoft.com/office/drawing/2014/main" id="{DF41D4CF-3390-4C87-B052-66DD7BD002A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954359" y="1344086"/>
            <a:ext cx="5041046" cy="5041046"/>
          </a:xfrm>
          <a:prstGeom prst="rect">
            <a:avLst/>
          </a:prstGeom>
        </p:spPr>
      </p:pic>
    </p:spTree>
    <p:extLst>
      <p:ext uri="{BB962C8B-B14F-4D97-AF65-F5344CB8AC3E}">
        <p14:creationId xmlns:p14="http://schemas.microsoft.com/office/powerpoint/2010/main" val="918301830"/>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9"/>
                                        </p:tgtEl>
                                        <p:attrNameLst>
                                          <p:attrName>style.visibility</p:attrName>
                                        </p:attrNameLst>
                                      </p:cBhvr>
                                      <p:to>
                                        <p:strVal val="visible"/>
                                      </p:to>
                                    </p:set>
                                    <p:anim calcmode="lin" valueType="num">
                                      <p:cBhvr>
                                        <p:cTn id="14" dur="500" fill="hold"/>
                                        <p:tgtEl>
                                          <p:spTgt spid="29"/>
                                        </p:tgtEl>
                                        <p:attrNameLst>
                                          <p:attrName>ppt_w</p:attrName>
                                        </p:attrNameLst>
                                      </p:cBhvr>
                                      <p:tavLst>
                                        <p:tav tm="0">
                                          <p:val>
                                            <p:fltVal val="0"/>
                                          </p:val>
                                        </p:tav>
                                        <p:tav tm="100000">
                                          <p:val>
                                            <p:strVal val="#ppt_w"/>
                                          </p:val>
                                        </p:tav>
                                      </p:tavLst>
                                    </p:anim>
                                    <p:anim calcmode="lin" valueType="num">
                                      <p:cBhvr>
                                        <p:cTn id="15" dur="500" fill="hold"/>
                                        <p:tgtEl>
                                          <p:spTgt spid="29"/>
                                        </p:tgtEl>
                                        <p:attrNameLst>
                                          <p:attrName>ppt_h</p:attrName>
                                        </p:attrNameLst>
                                      </p:cBhvr>
                                      <p:tavLst>
                                        <p:tav tm="0">
                                          <p:val>
                                            <p:fltVal val="0"/>
                                          </p:val>
                                        </p:tav>
                                        <p:tav tm="100000">
                                          <p:val>
                                            <p:strVal val="#ppt_h"/>
                                          </p:val>
                                        </p:tav>
                                      </p:tavLst>
                                    </p:anim>
                                    <p:animEffect transition="in" filter="fade">
                                      <p:cBhvr>
                                        <p:cTn id="1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936734" y="732548"/>
            <a:ext cx="8812829" cy="845682"/>
            <a:chOff x="214108" y="143430"/>
            <a:chExt cx="881282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7782900"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3. Trách nhiệm của người hiền tài đối với đất nước</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cxnSp>
        <p:nvCxnSpPr>
          <p:cNvPr id="30" name="直接连接符 13">
            <a:extLst>
              <a:ext uri="{FF2B5EF4-FFF2-40B4-BE49-F238E27FC236}">
                <a16:creationId xmlns:a16="http://schemas.microsoft.com/office/drawing/2014/main" id="{9CC33663-814D-4EAE-937C-683197B9C875}"/>
              </a:ext>
            </a:extLst>
          </p:cNvPr>
          <p:cNvCxnSpPr>
            <a:cxnSpLocks/>
          </p:cNvCxnSpPr>
          <p:nvPr/>
        </p:nvCxnSpPr>
        <p:spPr>
          <a:xfrm>
            <a:off x="1916723" y="1164979"/>
            <a:ext cx="4455942" cy="0"/>
          </a:xfrm>
          <a:prstGeom prst="line">
            <a:avLst/>
          </a:prstGeom>
          <a:ln w="19050" cap="rnd">
            <a:solidFill>
              <a:srgbClr val="CD022A"/>
            </a:solidFill>
            <a:round/>
          </a:ln>
        </p:spPr>
        <p:style>
          <a:lnRef idx="1">
            <a:schemeClr val="accent1"/>
          </a:lnRef>
          <a:fillRef idx="0">
            <a:schemeClr val="accent1"/>
          </a:fillRef>
          <a:effectRef idx="0">
            <a:schemeClr val="accent1"/>
          </a:effectRef>
          <a:fontRef idx="minor">
            <a:schemeClr val="tx1"/>
          </a:fontRef>
        </p:style>
      </p:cxnSp>
      <p:pic>
        <p:nvPicPr>
          <p:cNvPr id="8" name="图片 14">
            <a:extLst>
              <a:ext uri="{FF2B5EF4-FFF2-40B4-BE49-F238E27FC236}">
                <a16:creationId xmlns:a16="http://schemas.microsoft.com/office/drawing/2014/main" id="{91A6B945-56F3-4924-9748-2DC2671BB3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199272" flipH="1">
            <a:off x="657123" y="4207863"/>
            <a:ext cx="2656389" cy="2656389"/>
          </a:xfrm>
          <a:prstGeom prst="rect">
            <a:avLst/>
          </a:prstGeom>
        </p:spPr>
      </p:pic>
      <p:pic>
        <p:nvPicPr>
          <p:cNvPr id="13" name="图片 5">
            <a:extLst>
              <a:ext uri="{FF2B5EF4-FFF2-40B4-BE49-F238E27FC236}">
                <a16:creationId xmlns:a16="http://schemas.microsoft.com/office/drawing/2014/main" id="{D64285EB-1E5E-4678-87DC-B77058E347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9410141" flipH="1">
            <a:off x="9035813" y="2013350"/>
            <a:ext cx="1241604" cy="1241604"/>
          </a:xfrm>
          <a:prstGeom prst="rect">
            <a:avLst/>
          </a:prstGeom>
        </p:spPr>
      </p:pic>
      <p:pic>
        <p:nvPicPr>
          <p:cNvPr id="17" name="图片 2">
            <a:extLst>
              <a:ext uri="{FF2B5EF4-FFF2-40B4-BE49-F238E27FC236}">
                <a16:creationId xmlns:a16="http://schemas.microsoft.com/office/drawing/2014/main" id="{CAF32E57-C96A-480B-AEB2-28B72C61FC20}"/>
              </a:ext>
            </a:extLst>
          </p:cNvPr>
          <p:cNvPicPr>
            <a:picLocks noChangeAspect="1"/>
          </p:cNvPicPr>
          <p:nvPr/>
        </p:nvPicPr>
        <p:blipFill>
          <a:blip r:embed="rId6">
            <a:extLst>
              <a:ext uri="{BEBA8EAE-BF5A-486C-A8C5-ECC9F3942E4B}">
                <a14:imgProps xmlns:a14="http://schemas.microsoft.com/office/drawing/2010/main">
                  <a14:imgLayer r:embed="rId7">
                    <a14:imgEffect>
                      <a14:colorTemperature colorTemp="4052"/>
                    </a14:imgEffect>
                    <a14:imgEffect>
                      <a14:saturation sat="63000"/>
                    </a14:imgEffect>
                  </a14:imgLayer>
                </a14:imgProps>
              </a:ext>
              <a:ext uri="{28A0092B-C50C-407E-A947-70E740481C1C}">
                <a14:useLocalDpi xmlns:a14="http://schemas.microsoft.com/office/drawing/2010/main" val="0"/>
              </a:ext>
            </a:extLst>
          </a:blip>
          <a:stretch>
            <a:fillRect/>
          </a:stretch>
        </p:blipFill>
        <p:spPr>
          <a:xfrm>
            <a:off x="9640998" y="2068940"/>
            <a:ext cx="2469219" cy="4841778"/>
          </a:xfrm>
          <a:prstGeom prst="rect">
            <a:avLst/>
          </a:prstGeom>
        </p:spPr>
      </p:pic>
      <p:pic>
        <p:nvPicPr>
          <p:cNvPr id="2" name="图片 2">
            <a:extLst>
              <a:ext uri="{FF2B5EF4-FFF2-40B4-BE49-F238E27FC236}">
                <a16:creationId xmlns:a16="http://schemas.microsoft.com/office/drawing/2014/main" id="{6150002E-CD11-436F-BA2C-836B43D63BF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96067" y="1255244"/>
            <a:ext cx="6745590" cy="2004738"/>
          </a:xfrm>
          <a:prstGeom prst="rect">
            <a:avLst/>
          </a:prstGeom>
        </p:spPr>
      </p:pic>
      <p:grpSp>
        <p:nvGrpSpPr>
          <p:cNvPr id="3" name="组合 9">
            <a:extLst>
              <a:ext uri="{FF2B5EF4-FFF2-40B4-BE49-F238E27FC236}">
                <a16:creationId xmlns:a16="http://schemas.microsoft.com/office/drawing/2014/main" id="{347B588E-9A7C-4E99-89AE-B187301C8AB1}"/>
              </a:ext>
            </a:extLst>
          </p:cNvPr>
          <p:cNvGrpSpPr/>
          <p:nvPr/>
        </p:nvGrpSpPr>
        <p:grpSpPr>
          <a:xfrm>
            <a:off x="1558513" y="3461397"/>
            <a:ext cx="8194438" cy="2056864"/>
            <a:chOff x="1936535" y="3935752"/>
            <a:chExt cx="8318930" cy="2056864"/>
          </a:xfrm>
        </p:grpSpPr>
        <p:sp>
          <p:nvSpPr>
            <p:cNvPr id="6" name="任意多边形 3">
              <a:extLst>
                <a:ext uri="{FF2B5EF4-FFF2-40B4-BE49-F238E27FC236}">
                  <a16:creationId xmlns:a16="http://schemas.microsoft.com/office/drawing/2014/main" id="{002DA2B6-DECF-4272-8027-C9311DC1C13E}"/>
                </a:ext>
              </a:extLst>
            </p:cNvPr>
            <p:cNvSpPr/>
            <p:nvPr/>
          </p:nvSpPr>
          <p:spPr>
            <a:xfrm>
              <a:off x="1936535" y="3935752"/>
              <a:ext cx="8318930" cy="2056864"/>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rgbClr val="FFE78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任意多边形 4">
              <a:extLst>
                <a:ext uri="{FF2B5EF4-FFF2-40B4-BE49-F238E27FC236}">
                  <a16:creationId xmlns:a16="http://schemas.microsoft.com/office/drawing/2014/main" id="{A52050CE-4E33-413F-B9EF-3D1FD269CD2A}"/>
                </a:ext>
              </a:extLst>
            </p:cNvPr>
            <p:cNvSpPr/>
            <p:nvPr/>
          </p:nvSpPr>
          <p:spPr>
            <a:xfrm flipH="1">
              <a:off x="2206171" y="4093028"/>
              <a:ext cx="7779658" cy="1698173"/>
            </a:xfrm>
            <a:custGeom>
              <a:avLst/>
              <a:gdLst>
                <a:gd name="connsiteX0" fmla="*/ 137997 w 9326460"/>
                <a:gd name="connsiteY0" fmla="*/ 1296215 h 2298297"/>
                <a:gd name="connsiteX1" fmla="*/ 21883 w 9326460"/>
                <a:gd name="connsiteY1" fmla="*/ 410843 h 2298297"/>
                <a:gd name="connsiteX2" fmla="*/ 660511 w 9326460"/>
                <a:gd name="connsiteY2" fmla="*/ 178615 h 2298297"/>
                <a:gd name="connsiteX3" fmla="*/ 1342683 w 9326460"/>
                <a:gd name="connsiteY3" fmla="*/ 4443 h 2298297"/>
                <a:gd name="connsiteX4" fmla="*/ 3142454 w 9326460"/>
                <a:gd name="connsiteY4" fmla="*/ 47986 h 2298297"/>
                <a:gd name="connsiteX5" fmla="*/ 5493769 w 9326460"/>
                <a:gd name="connsiteY5" fmla="*/ 91529 h 2298297"/>
                <a:gd name="connsiteX6" fmla="*/ 7133883 w 9326460"/>
                <a:gd name="connsiteY6" fmla="*/ 77015 h 2298297"/>
                <a:gd name="connsiteX7" fmla="*/ 8367597 w 9326460"/>
                <a:gd name="connsiteY7" fmla="*/ 135072 h 2298297"/>
                <a:gd name="connsiteX8" fmla="*/ 9180397 w 9326460"/>
                <a:gd name="connsiteY8" fmla="*/ 178615 h 2298297"/>
                <a:gd name="connsiteX9" fmla="*/ 9311026 w 9326460"/>
                <a:gd name="connsiteY9" fmla="*/ 643072 h 2298297"/>
                <a:gd name="connsiteX10" fmla="*/ 9311026 w 9326460"/>
                <a:gd name="connsiteY10" fmla="*/ 1484901 h 2298297"/>
                <a:gd name="connsiteX11" fmla="*/ 9194911 w 9326460"/>
                <a:gd name="connsiteY11" fmla="*/ 1934843 h 2298297"/>
                <a:gd name="connsiteX12" fmla="*/ 8832054 w 9326460"/>
                <a:gd name="connsiteY12" fmla="*/ 2196101 h 2298297"/>
                <a:gd name="connsiteX13" fmla="*/ 7337083 w 9326460"/>
                <a:gd name="connsiteY13" fmla="*/ 2297701 h 2298297"/>
                <a:gd name="connsiteX14" fmla="*/ 6074340 w 9326460"/>
                <a:gd name="connsiteY14" fmla="*/ 2196101 h 2298297"/>
                <a:gd name="connsiteX15" fmla="*/ 4797083 w 9326460"/>
                <a:gd name="connsiteY15" fmla="*/ 2297701 h 2298297"/>
                <a:gd name="connsiteX16" fmla="*/ 2866683 w 9326460"/>
                <a:gd name="connsiteY16" fmla="*/ 2138043 h 2298297"/>
                <a:gd name="connsiteX17" fmla="*/ 1095940 w 9326460"/>
                <a:gd name="connsiteY17" fmla="*/ 2210615 h 2298297"/>
                <a:gd name="connsiteX18" fmla="*/ 181540 w 9326460"/>
                <a:gd name="connsiteY18" fmla="*/ 2196101 h 2298297"/>
                <a:gd name="connsiteX19" fmla="*/ 94454 w 9326460"/>
                <a:gd name="connsiteY19" fmla="*/ 1833243 h 2298297"/>
                <a:gd name="connsiteX20" fmla="*/ 36397 w 9326460"/>
                <a:gd name="connsiteY20" fmla="*/ 1397815 h 2298297"/>
                <a:gd name="connsiteX21" fmla="*/ 137997 w 9326460"/>
                <a:gd name="connsiteY21" fmla="*/ 1296215 h 2298297"/>
                <a:gd name="connsiteX0" fmla="*/ 59709 w 9349772"/>
                <a:gd name="connsiteY0" fmla="*/ 1397815 h 2298297"/>
                <a:gd name="connsiteX1" fmla="*/ 45195 w 9349772"/>
                <a:gd name="connsiteY1" fmla="*/ 410843 h 2298297"/>
                <a:gd name="connsiteX2" fmla="*/ 683823 w 9349772"/>
                <a:gd name="connsiteY2" fmla="*/ 178615 h 2298297"/>
                <a:gd name="connsiteX3" fmla="*/ 1365995 w 9349772"/>
                <a:gd name="connsiteY3" fmla="*/ 4443 h 2298297"/>
                <a:gd name="connsiteX4" fmla="*/ 3165766 w 9349772"/>
                <a:gd name="connsiteY4" fmla="*/ 47986 h 2298297"/>
                <a:gd name="connsiteX5" fmla="*/ 5517081 w 9349772"/>
                <a:gd name="connsiteY5" fmla="*/ 91529 h 2298297"/>
                <a:gd name="connsiteX6" fmla="*/ 7157195 w 9349772"/>
                <a:gd name="connsiteY6" fmla="*/ 77015 h 2298297"/>
                <a:gd name="connsiteX7" fmla="*/ 8390909 w 9349772"/>
                <a:gd name="connsiteY7" fmla="*/ 135072 h 2298297"/>
                <a:gd name="connsiteX8" fmla="*/ 9203709 w 9349772"/>
                <a:gd name="connsiteY8" fmla="*/ 178615 h 2298297"/>
                <a:gd name="connsiteX9" fmla="*/ 9334338 w 9349772"/>
                <a:gd name="connsiteY9" fmla="*/ 643072 h 2298297"/>
                <a:gd name="connsiteX10" fmla="*/ 9334338 w 9349772"/>
                <a:gd name="connsiteY10" fmla="*/ 1484901 h 2298297"/>
                <a:gd name="connsiteX11" fmla="*/ 9218223 w 9349772"/>
                <a:gd name="connsiteY11" fmla="*/ 1934843 h 2298297"/>
                <a:gd name="connsiteX12" fmla="*/ 8855366 w 9349772"/>
                <a:gd name="connsiteY12" fmla="*/ 2196101 h 2298297"/>
                <a:gd name="connsiteX13" fmla="*/ 7360395 w 9349772"/>
                <a:gd name="connsiteY13" fmla="*/ 2297701 h 2298297"/>
                <a:gd name="connsiteX14" fmla="*/ 6097652 w 9349772"/>
                <a:gd name="connsiteY14" fmla="*/ 2196101 h 2298297"/>
                <a:gd name="connsiteX15" fmla="*/ 4820395 w 9349772"/>
                <a:gd name="connsiteY15" fmla="*/ 2297701 h 2298297"/>
                <a:gd name="connsiteX16" fmla="*/ 2889995 w 9349772"/>
                <a:gd name="connsiteY16" fmla="*/ 2138043 h 2298297"/>
                <a:gd name="connsiteX17" fmla="*/ 1119252 w 9349772"/>
                <a:gd name="connsiteY17" fmla="*/ 2210615 h 2298297"/>
                <a:gd name="connsiteX18" fmla="*/ 204852 w 9349772"/>
                <a:gd name="connsiteY18" fmla="*/ 2196101 h 2298297"/>
                <a:gd name="connsiteX19" fmla="*/ 117766 w 9349772"/>
                <a:gd name="connsiteY19" fmla="*/ 1833243 h 2298297"/>
                <a:gd name="connsiteX20" fmla="*/ 59709 w 9349772"/>
                <a:gd name="connsiteY20" fmla="*/ 1397815 h 2298297"/>
                <a:gd name="connsiteX0" fmla="*/ 24725 w 9314788"/>
                <a:gd name="connsiteY0" fmla="*/ 1405232 h 2305714"/>
                <a:gd name="connsiteX1" fmla="*/ 10211 w 9314788"/>
                <a:gd name="connsiteY1" fmla="*/ 418260 h 2305714"/>
                <a:gd name="connsiteX2" fmla="*/ 140839 w 9314788"/>
                <a:gd name="connsiteY2" fmla="*/ 40889 h 2305714"/>
                <a:gd name="connsiteX3" fmla="*/ 1331011 w 9314788"/>
                <a:gd name="connsiteY3" fmla="*/ 11860 h 2305714"/>
                <a:gd name="connsiteX4" fmla="*/ 3130782 w 9314788"/>
                <a:gd name="connsiteY4" fmla="*/ 55403 h 2305714"/>
                <a:gd name="connsiteX5" fmla="*/ 5482097 w 9314788"/>
                <a:gd name="connsiteY5" fmla="*/ 98946 h 2305714"/>
                <a:gd name="connsiteX6" fmla="*/ 7122211 w 9314788"/>
                <a:gd name="connsiteY6" fmla="*/ 84432 h 2305714"/>
                <a:gd name="connsiteX7" fmla="*/ 8355925 w 9314788"/>
                <a:gd name="connsiteY7" fmla="*/ 142489 h 2305714"/>
                <a:gd name="connsiteX8" fmla="*/ 9168725 w 9314788"/>
                <a:gd name="connsiteY8" fmla="*/ 186032 h 2305714"/>
                <a:gd name="connsiteX9" fmla="*/ 9299354 w 9314788"/>
                <a:gd name="connsiteY9" fmla="*/ 650489 h 2305714"/>
                <a:gd name="connsiteX10" fmla="*/ 9299354 w 9314788"/>
                <a:gd name="connsiteY10" fmla="*/ 1492318 h 2305714"/>
                <a:gd name="connsiteX11" fmla="*/ 9183239 w 9314788"/>
                <a:gd name="connsiteY11" fmla="*/ 1942260 h 2305714"/>
                <a:gd name="connsiteX12" fmla="*/ 8820382 w 9314788"/>
                <a:gd name="connsiteY12" fmla="*/ 2203518 h 2305714"/>
                <a:gd name="connsiteX13" fmla="*/ 7325411 w 9314788"/>
                <a:gd name="connsiteY13" fmla="*/ 2305118 h 2305714"/>
                <a:gd name="connsiteX14" fmla="*/ 6062668 w 9314788"/>
                <a:gd name="connsiteY14" fmla="*/ 2203518 h 2305714"/>
                <a:gd name="connsiteX15" fmla="*/ 4785411 w 9314788"/>
                <a:gd name="connsiteY15" fmla="*/ 2305118 h 2305714"/>
                <a:gd name="connsiteX16" fmla="*/ 2855011 w 9314788"/>
                <a:gd name="connsiteY16" fmla="*/ 2145460 h 2305714"/>
                <a:gd name="connsiteX17" fmla="*/ 1084268 w 9314788"/>
                <a:gd name="connsiteY17" fmla="*/ 2218032 h 2305714"/>
                <a:gd name="connsiteX18" fmla="*/ 169868 w 9314788"/>
                <a:gd name="connsiteY18" fmla="*/ 2203518 h 2305714"/>
                <a:gd name="connsiteX19" fmla="*/ 82782 w 9314788"/>
                <a:gd name="connsiteY19" fmla="*/ 1840660 h 2305714"/>
                <a:gd name="connsiteX20" fmla="*/ 24725 w 9314788"/>
                <a:gd name="connsiteY20" fmla="*/ 1405232 h 2305714"/>
                <a:gd name="connsiteX0" fmla="*/ 118449 w 9408512"/>
                <a:gd name="connsiteY0" fmla="*/ 1410096 h 2310578"/>
                <a:gd name="connsiteX1" fmla="*/ 2335 w 9408512"/>
                <a:gd name="connsiteY1" fmla="*/ 495695 h 2310578"/>
                <a:gd name="connsiteX2" fmla="*/ 234563 w 9408512"/>
                <a:gd name="connsiteY2" fmla="*/ 45753 h 2310578"/>
                <a:gd name="connsiteX3" fmla="*/ 1424735 w 9408512"/>
                <a:gd name="connsiteY3" fmla="*/ 16724 h 2310578"/>
                <a:gd name="connsiteX4" fmla="*/ 3224506 w 9408512"/>
                <a:gd name="connsiteY4" fmla="*/ 60267 h 2310578"/>
                <a:gd name="connsiteX5" fmla="*/ 5575821 w 9408512"/>
                <a:gd name="connsiteY5" fmla="*/ 103810 h 2310578"/>
                <a:gd name="connsiteX6" fmla="*/ 7215935 w 9408512"/>
                <a:gd name="connsiteY6" fmla="*/ 89296 h 2310578"/>
                <a:gd name="connsiteX7" fmla="*/ 8449649 w 9408512"/>
                <a:gd name="connsiteY7" fmla="*/ 147353 h 2310578"/>
                <a:gd name="connsiteX8" fmla="*/ 9262449 w 9408512"/>
                <a:gd name="connsiteY8" fmla="*/ 190896 h 2310578"/>
                <a:gd name="connsiteX9" fmla="*/ 9393078 w 9408512"/>
                <a:gd name="connsiteY9" fmla="*/ 655353 h 2310578"/>
                <a:gd name="connsiteX10" fmla="*/ 9393078 w 9408512"/>
                <a:gd name="connsiteY10" fmla="*/ 1497182 h 2310578"/>
                <a:gd name="connsiteX11" fmla="*/ 9276963 w 9408512"/>
                <a:gd name="connsiteY11" fmla="*/ 1947124 h 2310578"/>
                <a:gd name="connsiteX12" fmla="*/ 8914106 w 9408512"/>
                <a:gd name="connsiteY12" fmla="*/ 2208382 h 2310578"/>
                <a:gd name="connsiteX13" fmla="*/ 7419135 w 9408512"/>
                <a:gd name="connsiteY13" fmla="*/ 2309982 h 2310578"/>
                <a:gd name="connsiteX14" fmla="*/ 6156392 w 9408512"/>
                <a:gd name="connsiteY14" fmla="*/ 2208382 h 2310578"/>
                <a:gd name="connsiteX15" fmla="*/ 4879135 w 9408512"/>
                <a:gd name="connsiteY15" fmla="*/ 2309982 h 2310578"/>
                <a:gd name="connsiteX16" fmla="*/ 2948735 w 9408512"/>
                <a:gd name="connsiteY16" fmla="*/ 2150324 h 2310578"/>
                <a:gd name="connsiteX17" fmla="*/ 1177992 w 9408512"/>
                <a:gd name="connsiteY17" fmla="*/ 2222896 h 2310578"/>
                <a:gd name="connsiteX18" fmla="*/ 263592 w 9408512"/>
                <a:gd name="connsiteY18" fmla="*/ 2208382 h 2310578"/>
                <a:gd name="connsiteX19" fmla="*/ 176506 w 9408512"/>
                <a:gd name="connsiteY19" fmla="*/ 1845524 h 2310578"/>
                <a:gd name="connsiteX20" fmla="*/ 118449 w 9408512"/>
                <a:gd name="connsiteY20" fmla="*/ 1410096 h 2310578"/>
                <a:gd name="connsiteX0" fmla="*/ 118971 w 9409034"/>
                <a:gd name="connsiteY0" fmla="*/ 1393372 h 2293854"/>
                <a:gd name="connsiteX1" fmla="*/ 2857 w 9409034"/>
                <a:gd name="connsiteY1" fmla="*/ 478971 h 2293854"/>
                <a:gd name="connsiteX2" fmla="*/ 249600 w 9409034"/>
                <a:gd name="connsiteY2" fmla="*/ 130629 h 2293854"/>
                <a:gd name="connsiteX3" fmla="*/ 1425257 w 9409034"/>
                <a:gd name="connsiteY3" fmla="*/ 0 h 2293854"/>
                <a:gd name="connsiteX4" fmla="*/ 3225028 w 9409034"/>
                <a:gd name="connsiteY4" fmla="*/ 43543 h 2293854"/>
                <a:gd name="connsiteX5" fmla="*/ 5576343 w 9409034"/>
                <a:gd name="connsiteY5" fmla="*/ 87086 h 2293854"/>
                <a:gd name="connsiteX6" fmla="*/ 7216457 w 9409034"/>
                <a:gd name="connsiteY6" fmla="*/ 72572 h 2293854"/>
                <a:gd name="connsiteX7" fmla="*/ 8450171 w 9409034"/>
                <a:gd name="connsiteY7" fmla="*/ 130629 h 2293854"/>
                <a:gd name="connsiteX8" fmla="*/ 9262971 w 9409034"/>
                <a:gd name="connsiteY8" fmla="*/ 174172 h 2293854"/>
                <a:gd name="connsiteX9" fmla="*/ 9393600 w 9409034"/>
                <a:gd name="connsiteY9" fmla="*/ 638629 h 2293854"/>
                <a:gd name="connsiteX10" fmla="*/ 9393600 w 9409034"/>
                <a:gd name="connsiteY10" fmla="*/ 1480458 h 2293854"/>
                <a:gd name="connsiteX11" fmla="*/ 9277485 w 9409034"/>
                <a:gd name="connsiteY11" fmla="*/ 1930400 h 2293854"/>
                <a:gd name="connsiteX12" fmla="*/ 8914628 w 9409034"/>
                <a:gd name="connsiteY12" fmla="*/ 2191658 h 2293854"/>
                <a:gd name="connsiteX13" fmla="*/ 7419657 w 9409034"/>
                <a:gd name="connsiteY13" fmla="*/ 2293258 h 2293854"/>
                <a:gd name="connsiteX14" fmla="*/ 6156914 w 9409034"/>
                <a:gd name="connsiteY14" fmla="*/ 2191658 h 2293854"/>
                <a:gd name="connsiteX15" fmla="*/ 4879657 w 9409034"/>
                <a:gd name="connsiteY15" fmla="*/ 2293258 h 2293854"/>
                <a:gd name="connsiteX16" fmla="*/ 2949257 w 9409034"/>
                <a:gd name="connsiteY16" fmla="*/ 2133600 h 2293854"/>
                <a:gd name="connsiteX17" fmla="*/ 1178514 w 9409034"/>
                <a:gd name="connsiteY17" fmla="*/ 2206172 h 2293854"/>
                <a:gd name="connsiteX18" fmla="*/ 264114 w 9409034"/>
                <a:gd name="connsiteY18" fmla="*/ 2191658 h 2293854"/>
                <a:gd name="connsiteX19" fmla="*/ 177028 w 9409034"/>
                <a:gd name="connsiteY19" fmla="*/ 1828800 h 2293854"/>
                <a:gd name="connsiteX20" fmla="*/ 118971 w 9409034"/>
                <a:gd name="connsiteY20" fmla="*/ 1393372 h 2293854"/>
                <a:gd name="connsiteX0" fmla="*/ 104764 w 9394827"/>
                <a:gd name="connsiteY0" fmla="*/ 1393372 h 2293854"/>
                <a:gd name="connsiteX1" fmla="*/ 3165 w 9394827"/>
                <a:gd name="connsiteY1" fmla="*/ 624114 h 2293854"/>
                <a:gd name="connsiteX2" fmla="*/ 235393 w 9394827"/>
                <a:gd name="connsiteY2" fmla="*/ 130629 h 2293854"/>
                <a:gd name="connsiteX3" fmla="*/ 1411050 w 9394827"/>
                <a:gd name="connsiteY3" fmla="*/ 0 h 2293854"/>
                <a:gd name="connsiteX4" fmla="*/ 3210821 w 9394827"/>
                <a:gd name="connsiteY4" fmla="*/ 43543 h 2293854"/>
                <a:gd name="connsiteX5" fmla="*/ 5562136 w 9394827"/>
                <a:gd name="connsiteY5" fmla="*/ 87086 h 2293854"/>
                <a:gd name="connsiteX6" fmla="*/ 7202250 w 9394827"/>
                <a:gd name="connsiteY6" fmla="*/ 72572 h 2293854"/>
                <a:gd name="connsiteX7" fmla="*/ 8435964 w 9394827"/>
                <a:gd name="connsiteY7" fmla="*/ 130629 h 2293854"/>
                <a:gd name="connsiteX8" fmla="*/ 9248764 w 9394827"/>
                <a:gd name="connsiteY8" fmla="*/ 174172 h 2293854"/>
                <a:gd name="connsiteX9" fmla="*/ 9379393 w 9394827"/>
                <a:gd name="connsiteY9" fmla="*/ 638629 h 2293854"/>
                <a:gd name="connsiteX10" fmla="*/ 9379393 w 9394827"/>
                <a:gd name="connsiteY10" fmla="*/ 1480458 h 2293854"/>
                <a:gd name="connsiteX11" fmla="*/ 9263278 w 9394827"/>
                <a:gd name="connsiteY11" fmla="*/ 1930400 h 2293854"/>
                <a:gd name="connsiteX12" fmla="*/ 8900421 w 9394827"/>
                <a:gd name="connsiteY12" fmla="*/ 2191658 h 2293854"/>
                <a:gd name="connsiteX13" fmla="*/ 7405450 w 9394827"/>
                <a:gd name="connsiteY13" fmla="*/ 2293258 h 2293854"/>
                <a:gd name="connsiteX14" fmla="*/ 6142707 w 9394827"/>
                <a:gd name="connsiteY14" fmla="*/ 2191658 h 2293854"/>
                <a:gd name="connsiteX15" fmla="*/ 4865450 w 9394827"/>
                <a:gd name="connsiteY15" fmla="*/ 2293258 h 2293854"/>
                <a:gd name="connsiteX16" fmla="*/ 2935050 w 9394827"/>
                <a:gd name="connsiteY16" fmla="*/ 2133600 h 2293854"/>
                <a:gd name="connsiteX17" fmla="*/ 1164307 w 9394827"/>
                <a:gd name="connsiteY17" fmla="*/ 2206172 h 2293854"/>
                <a:gd name="connsiteX18" fmla="*/ 249907 w 9394827"/>
                <a:gd name="connsiteY18" fmla="*/ 2191658 h 2293854"/>
                <a:gd name="connsiteX19" fmla="*/ 162821 w 9394827"/>
                <a:gd name="connsiteY19" fmla="*/ 1828800 h 2293854"/>
                <a:gd name="connsiteX20" fmla="*/ 104764 w 9394827"/>
                <a:gd name="connsiteY20" fmla="*/ 1393372 h 2293854"/>
                <a:gd name="connsiteX0" fmla="*/ 104764 w 9394827"/>
                <a:gd name="connsiteY0" fmla="*/ 1407886 h 2308368"/>
                <a:gd name="connsiteX1" fmla="*/ 3165 w 9394827"/>
                <a:gd name="connsiteY1" fmla="*/ 638628 h 2308368"/>
                <a:gd name="connsiteX2" fmla="*/ 235393 w 9394827"/>
                <a:gd name="connsiteY2" fmla="*/ 145143 h 2308368"/>
                <a:gd name="connsiteX3" fmla="*/ 1411050 w 9394827"/>
                <a:gd name="connsiteY3" fmla="*/ 14514 h 2308368"/>
                <a:gd name="connsiteX4" fmla="*/ 3210821 w 9394827"/>
                <a:gd name="connsiteY4" fmla="*/ 58057 h 2308368"/>
                <a:gd name="connsiteX5" fmla="*/ 5591164 w 9394827"/>
                <a:gd name="connsiteY5" fmla="*/ 0 h 2308368"/>
                <a:gd name="connsiteX6" fmla="*/ 7202250 w 9394827"/>
                <a:gd name="connsiteY6" fmla="*/ 87086 h 2308368"/>
                <a:gd name="connsiteX7" fmla="*/ 8435964 w 9394827"/>
                <a:gd name="connsiteY7" fmla="*/ 145143 h 2308368"/>
                <a:gd name="connsiteX8" fmla="*/ 9248764 w 9394827"/>
                <a:gd name="connsiteY8" fmla="*/ 188686 h 2308368"/>
                <a:gd name="connsiteX9" fmla="*/ 9379393 w 9394827"/>
                <a:gd name="connsiteY9" fmla="*/ 653143 h 2308368"/>
                <a:gd name="connsiteX10" fmla="*/ 9379393 w 9394827"/>
                <a:gd name="connsiteY10" fmla="*/ 1494972 h 2308368"/>
                <a:gd name="connsiteX11" fmla="*/ 9263278 w 9394827"/>
                <a:gd name="connsiteY11" fmla="*/ 1944914 h 2308368"/>
                <a:gd name="connsiteX12" fmla="*/ 8900421 w 9394827"/>
                <a:gd name="connsiteY12" fmla="*/ 2206172 h 2308368"/>
                <a:gd name="connsiteX13" fmla="*/ 7405450 w 9394827"/>
                <a:gd name="connsiteY13" fmla="*/ 2307772 h 2308368"/>
                <a:gd name="connsiteX14" fmla="*/ 6142707 w 9394827"/>
                <a:gd name="connsiteY14" fmla="*/ 2206172 h 2308368"/>
                <a:gd name="connsiteX15" fmla="*/ 4865450 w 9394827"/>
                <a:gd name="connsiteY15" fmla="*/ 2307772 h 2308368"/>
                <a:gd name="connsiteX16" fmla="*/ 2935050 w 9394827"/>
                <a:gd name="connsiteY16" fmla="*/ 2148114 h 2308368"/>
                <a:gd name="connsiteX17" fmla="*/ 1164307 w 9394827"/>
                <a:gd name="connsiteY17" fmla="*/ 2220686 h 2308368"/>
                <a:gd name="connsiteX18" fmla="*/ 249907 w 9394827"/>
                <a:gd name="connsiteY18" fmla="*/ 2206172 h 2308368"/>
                <a:gd name="connsiteX19" fmla="*/ 162821 w 9394827"/>
                <a:gd name="connsiteY19" fmla="*/ 1843314 h 2308368"/>
                <a:gd name="connsiteX20" fmla="*/ 104764 w 9394827"/>
                <a:gd name="connsiteY20" fmla="*/ 1407886 h 2308368"/>
                <a:gd name="connsiteX0" fmla="*/ 104764 w 9394827"/>
                <a:gd name="connsiteY0" fmla="*/ 1422400 h 2322882"/>
                <a:gd name="connsiteX1" fmla="*/ 3165 w 9394827"/>
                <a:gd name="connsiteY1" fmla="*/ 653142 h 2322882"/>
                <a:gd name="connsiteX2" fmla="*/ 235393 w 9394827"/>
                <a:gd name="connsiteY2" fmla="*/ 159657 h 2322882"/>
                <a:gd name="connsiteX3" fmla="*/ 1411050 w 9394827"/>
                <a:gd name="connsiteY3" fmla="*/ 29028 h 2322882"/>
                <a:gd name="connsiteX4" fmla="*/ 3210821 w 9394827"/>
                <a:gd name="connsiteY4" fmla="*/ 72571 h 2322882"/>
                <a:gd name="connsiteX5" fmla="*/ 5591164 w 9394827"/>
                <a:gd name="connsiteY5" fmla="*/ 14514 h 2322882"/>
                <a:gd name="connsiteX6" fmla="*/ 7202250 w 9394827"/>
                <a:gd name="connsiteY6" fmla="*/ 101600 h 2322882"/>
                <a:gd name="connsiteX7" fmla="*/ 8508536 w 9394827"/>
                <a:gd name="connsiteY7" fmla="*/ 0 h 2322882"/>
                <a:gd name="connsiteX8" fmla="*/ 9248764 w 9394827"/>
                <a:gd name="connsiteY8" fmla="*/ 203200 h 2322882"/>
                <a:gd name="connsiteX9" fmla="*/ 9379393 w 9394827"/>
                <a:gd name="connsiteY9" fmla="*/ 667657 h 2322882"/>
                <a:gd name="connsiteX10" fmla="*/ 9379393 w 9394827"/>
                <a:gd name="connsiteY10" fmla="*/ 1509486 h 2322882"/>
                <a:gd name="connsiteX11" fmla="*/ 9263278 w 9394827"/>
                <a:gd name="connsiteY11" fmla="*/ 1959428 h 2322882"/>
                <a:gd name="connsiteX12" fmla="*/ 8900421 w 9394827"/>
                <a:gd name="connsiteY12" fmla="*/ 2220686 h 2322882"/>
                <a:gd name="connsiteX13" fmla="*/ 7405450 w 9394827"/>
                <a:gd name="connsiteY13" fmla="*/ 2322286 h 2322882"/>
                <a:gd name="connsiteX14" fmla="*/ 6142707 w 9394827"/>
                <a:gd name="connsiteY14" fmla="*/ 2220686 h 2322882"/>
                <a:gd name="connsiteX15" fmla="*/ 4865450 w 9394827"/>
                <a:gd name="connsiteY15" fmla="*/ 2322286 h 2322882"/>
                <a:gd name="connsiteX16" fmla="*/ 2935050 w 9394827"/>
                <a:gd name="connsiteY16" fmla="*/ 2162628 h 2322882"/>
                <a:gd name="connsiteX17" fmla="*/ 1164307 w 9394827"/>
                <a:gd name="connsiteY17" fmla="*/ 2235200 h 2322882"/>
                <a:gd name="connsiteX18" fmla="*/ 249907 w 9394827"/>
                <a:gd name="connsiteY18" fmla="*/ 2220686 h 2322882"/>
                <a:gd name="connsiteX19" fmla="*/ 162821 w 9394827"/>
                <a:gd name="connsiteY19" fmla="*/ 1857828 h 2322882"/>
                <a:gd name="connsiteX20" fmla="*/ 104764 w 9394827"/>
                <a:gd name="connsiteY20" fmla="*/ 1422400 h 232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94827" h="2322882">
                  <a:moveTo>
                    <a:pt x="104764" y="1422400"/>
                  </a:moveTo>
                  <a:cubicBezTo>
                    <a:pt x="78155" y="1221619"/>
                    <a:pt x="-18607" y="863599"/>
                    <a:pt x="3165" y="653142"/>
                  </a:cubicBezTo>
                  <a:cubicBezTo>
                    <a:pt x="24937" y="442685"/>
                    <a:pt x="746" y="263676"/>
                    <a:pt x="235393" y="159657"/>
                  </a:cubicBezTo>
                  <a:cubicBezTo>
                    <a:pt x="470041" y="55638"/>
                    <a:pt x="915145" y="43542"/>
                    <a:pt x="1411050" y="29028"/>
                  </a:cubicBezTo>
                  <a:cubicBezTo>
                    <a:pt x="2010974" y="43542"/>
                    <a:pt x="2514135" y="74990"/>
                    <a:pt x="3210821" y="72571"/>
                  </a:cubicBezTo>
                  <a:cubicBezTo>
                    <a:pt x="3907507" y="70152"/>
                    <a:pt x="4797716" y="33866"/>
                    <a:pt x="5591164" y="14514"/>
                  </a:cubicBezTo>
                  <a:cubicBezTo>
                    <a:pt x="6128193" y="43543"/>
                    <a:pt x="6716021" y="104019"/>
                    <a:pt x="7202250" y="101600"/>
                  </a:cubicBezTo>
                  <a:cubicBezTo>
                    <a:pt x="7688479" y="99181"/>
                    <a:pt x="8073107" y="33867"/>
                    <a:pt x="8508536" y="0"/>
                  </a:cubicBezTo>
                  <a:cubicBezTo>
                    <a:pt x="8755279" y="67733"/>
                    <a:pt x="9103621" y="91924"/>
                    <a:pt x="9248764" y="203200"/>
                  </a:cubicBezTo>
                  <a:cubicBezTo>
                    <a:pt x="9393907" y="314476"/>
                    <a:pt x="9357622" y="449943"/>
                    <a:pt x="9379393" y="667657"/>
                  </a:cubicBezTo>
                  <a:cubicBezTo>
                    <a:pt x="9401164" y="885371"/>
                    <a:pt x="9398745" y="1294191"/>
                    <a:pt x="9379393" y="1509486"/>
                  </a:cubicBezTo>
                  <a:cubicBezTo>
                    <a:pt x="9360041" y="1724781"/>
                    <a:pt x="9343107" y="1840895"/>
                    <a:pt x="9263278" y="1959428"/>
                  </a:cubicBezTo>
                  <a:cubicBezTo>
                    <a:pt x="9183449" y="2077961"/>
                    <a:pt x="9210059" y="2160210"/>
                    <a:pt x="8900421" y="2220686"/>
                  </a:cubicBezTo>
                  <a:cubicBezTo>
                    <a:pt x="8590783" y="2281162"/>
                    <a:pt x="7865069" y="2322286"/>
                    <a:pt x="7405450" y="2322286"/>
                  </a:cubicBezTo>
                  <a:cubicBezTo>
                    <a:pt x="6945831" y="2322286"/>
                    <a:pt x="6566040" y="2220686"/>
                    <a:pt x="6142707" y="2220686"/>
                  </a:cubicBezTo>
                  <a:cubicBezTo>
                    <a:pt x="5719374" y="2220686"/>
                    <a:pt x="5400059" y="2331962"/>
                    <a:pt x="4865450" y="2322286"/>
                  </a:cubicBezTo>
                  <a:cubicBezTo>
                    <a:pt x="4330841" y="2312610"/>
                    <a:pt x="3551907" y="2177142"/>
                    <a:pt x="2935050" y="2162628"/>
                  </a:cubicBezTo>
                  <a:cubicBezTo>
                    <a:pt x="2318193" y="2148114"/>
                    <a:pt x="1611831" y="2225524"/>
                    <a:pt x="1164307" y="2235200"/>
                  </a:cubicBezTo>
                  <a:cubicBezTo>
                    <a:pt x="716783" y="2244876"/>
                    <a:pt x="416821" y="2283581"/>
                    <a:pt x="249907" y="2220686"/>
                  </a:cubicBezTo>
                  <a:cubicBezTo>
                    <a:pt x="82993" y="2157791"/>
                    <a:pt x="187011" y="1990876"/>
                    <a:pt x="162821" y="1857828"/>
                  </a:cubicBezTo>
                  <a:cubicBezTo>
                    <a:pt x="138630" y="1724780"/>
                    <a:pt x="131373" y="1623181"/>
                    <a:pt x="104764" y="1422400"/>
                  </a:cubicBezTo>
                  <a:close/>
                </a:path>
              </a:pathLst>
            </a:cu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4" name="文本框 5">
            <a:extLst>
              <a:ext uri="{FF2B5EF4-FFF2-40B4-BE49-F238E27FC236}">
                <a16:creationId xmlns:a16="http://schemas.microsoft.com/office/drawing/2014/main" id="{C7122E42-3713-4564-8FD6-FD521B6029A8}"/>
              </a:ext>
            </a:extLst>
          </p:cNvPr>
          <p:cNvSpPr txBox="1"/>
          <p:nvPr/>
        </p:nvSpPr>
        <p:spPr>
          <a:xfrm>
            <a:off x="4312602" y="2524849"/>
            <a:ext cx="6313715" cy="584775"/>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3200" b="1">
                <a:solidFill>
                  <a:schemeClr val="bg1"/>
                </a:solidFill>
                <a:latin typeface="Times New Roman" panose="02020603050405020304" pitchFamily="18" charset="0"/>
                <a:cs typeface="Times New Roman" panose="02020603050405020304" pitchFamily="18" charset="0"/>
              </a:rPr>
              <a:t>Đoạn văn 4</a:t>
            </a:r>
          </a:p>
        </p:txBody>
      </p:sp>
      <p:sp>
        <p:nvSpPr>
          <p:cNvPr id="15" name="TextBox 14">
            <a:extLst>
              <a:ext uri="{FF2B5EF4-FFF2-40B4-BE49-F238E27FC236}">
                <a16:creationId xmlns:a16="http://schemas.microsoft.com/office/drawing/2014/main" id="{1CE50EEA-9C92-41AF-A95A-3FF2C096764F}"/>
              </a:ext>
            </a:extLst>
          </p:cNvPr>
          <p:cNvSpPr txBox="1"/>
          <p:nvPr/>
        </p:nvSpPr>
        <p:spPr>
          <a:xfrm>
            <a:off x="2192997" y="3877291"/>
            <a:ext cx="7048331" cy="1200329"/>
          </a:xfrm>
          <a:prstGeom prst="rect">
            <a:avLst/>
          </a:prstGeom>
          <a:noFill/>
        </p:spPr>
        <p:txBody>
          <a:bodyPr wrap="square">
            <a:spAutoFit/>
          </a:bodyPr>
          <a:lstStyle/>
          <a:p>
            <a:pPr algn="just"/>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9597493"/>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circle(in)">
                                      <p:cBhvr>
                                        <p:cTn id="15" dur="2000"/>
                                        <p:tgtEl>
                                          <p:spTgt spid="3"/>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circle(in)">
                                      <p:cBhvr>
                                        <p:cTn id="18"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80463" y="590152"/>
            <a:ext cx="7725993" cy="845682"/>
            <a:chOff x="214108" y="143430"/>
            <a:chExt cx="7725993"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44037" y="195037"/>
              <a:ext cx="6696064" cy="46166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3. Trách nhiệm của người hiền tài đối với đất nước</a:t>
              </a:r>
              <a:endParaRPr kumimoji="0" lang="zh-CN" altLang="en-US" sz="24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555325" y="20350"/>
            <a:ext cx="3828608" cy="3989379"/>
          </a:xfrm>
          <a:prstGeom prst="rect">
            <a:avLst/>
          </a:prstGeom>
        </p:spPr>
      </p:pic>
      <p:sp>
        <p:nvSpPr>
          <p:cNvPr id="6" name="矩形 2">
            <a:extLst>
              <a:ext uri="{FF2B5EF4-FFF2-40B4-BE49-F238E27FC236}">
                <a16:creationId xmlns:a16="http://schemas.microsoft.com/office/drawing/2014/main" id="{BD2F6F4E-8EA1-4BD8-ACDC-54EEF5F9640A}"/>
              </a:ext>
            </a:extLst>
          </p:cNvPr>
          <p:cNvSpPr/>
          <p:nvPr/>
        </p:nvSpPr>
        <p:spPr>
          <a:xfrm>
            <a:off x="3488349" y="1323952"/>
            <a:ext cx="5125448" cy="555097"/>
          </a:xfrm>
          <a:prstGeom prst="rect">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7" name="Rectangle 6">
            <a:extLst>
              <a:ext uri="{FF2B5EF4-FFF2-40B4-BE49-F238E27FC236}">
                <a16:creationId xmlns:a16="http://schemas.microsoft.com/office/drawing/2014/main" id="{DE7FF0A5-04E5-418A-B095-C0FC63784168}"/>
              </a:ext>
            </a:extLst>
          </p:cNvPr>
          <p:cNvSpPr/>
          <p:nvPr/>
        </p:nvSpPr>
        <p:spPr>
          <a:xfrm>
            <a:off x="4973790" y="1312856"/>
            <a:ext cx="1603324"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nl-NL" sz="2400">
                <a:solidFill>
                  <a:prstClr val="white"/>
                </a:solidFill>
                <a:latin typeface="Times New Roman" panose="02020603050405020304" pitchFamily="18" charset="0"/>
                <a:ea typeface="字魂36号-正文宋楷"/>
                <a:cs typeface="Times New Roman" panose="02020603050405020304" pitchFamily="18" charset="0"/>
              </a:rPr>
              <a:t>Đoạn văn 4</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字魂36号-正文宋楷"/>
              <a:cs typeface="Times New Roman" panose="02020603050405020304" pitchFamily="18" charset="0"/>
            </a:endParaRPr>
          </a:p>
        </p:txBody>
      </p:sp>
      <p:grpSp>
        <p:nvGrpSpPr>
          <p:cNvPr id="8" name="组合 25">
            <a:extLst>
              <a:ext uri="{FF2B5EF4-FFF2-40B4-BE49-F238E27FC236}">
                <a16:creationId xmlns:a16="http://schemas.microsoft.com/office/drawing/2014/main" id="{62008659-1CE1-403F-894A-494E02697EAC}"/>
              </a:ext>
            </a:extLst>
          </p:cNvPr>
          <p:cNvGrpSpPr/>
          <p:nvPr/>
        </p:nvGrpSpPr>
        <p:grpSpPr>
          <a:xfrm>
            <a:off x="1041010" y="2116978"/>
            <a:ext cx="4262512" cy="1979481"/>
            <a:chOff x="773723" y="3965705"/>
            <a:chExt cx="5194526" cy="1979481"/>
          </a:xfrm>
        </p:grpSpPr>
        <p:sp>
          <p:nvSpPr>
            <p:cNvPr id="9" name="矩形: 圆角 6">
              <a:extLst>
                <a:ext uri="{FF2B5EF4-FFF2-40B4-BE49-F238E27FC236}">
                  <a16:creationId xmlns:a16="http://schemas.microsoft.com/office/drawing/2014/main" id="{4F8AA6A0-02EB-439A-A438-B9CE2A98CC57}"/>
                </a:ext>
              </a:extLst>
            </p:cNvPr>
            <p:cNvSpPr/>
            <p:nvPr/>
          </p:nvSpPr>
          <p:spPr>
            <a:xfrm>
              <a:off x="773723" y="3997963"/>
              <a:ext cx="4393808" cy="1839879"/>
            </a:xfrm>
            <a:prstGeom prst="roundRect">
              <a:avLst/>
            </a:prstGeom>
            <a:solidFill>
              <a:srgbClr val="6897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sym typeface="+mn-lt"/>
              </a:endParaRPr>
            </a:p>
          </p:txBody>
        </p:sp>
        <p:pic>
          <p:nvPicPr>
            <p:cNvPr id="10" name="图片 11">
              <a:extLst>
                <a:ext uri="{FF2B5EF4-FFF2-40B4-BE49-F238E27FC236}">
                  <a16:creationId xmlns:a16="http://schemas.microsoft.com/office/drawing/2014/main" id="{8B01AD5B-4679-4CD6-BB13-9B0AFFD8260A}"/>
                </a:ext>
              </a:extLst>
            </p:cNvPr>
            <p:cNvPicPr>
              <a:picLocks noChangeAspect="1"/>
            </p:cNvPicPr>
            <p:nvPr/>
          </p:nvPicPr>
          <p:blipFill rotWithShape="1">
            <a:blip r:embed="rId6" cstate="hqprint">
              <a:extLst>
                <a:ext uri="{28A0092B-C50C-407E-A947-70E740481C1C}">
                  <a14:useLocalDpi xmlns:a14="http://schemas.microsoft.com/office/drawing/2010/main"/>
                </a:ext>
              </a:extLst>
            </a:blip>
            <a:srcRect/>
            <a:stretch/>
          </p:blipFill>
          <p:spPr>
            <a:xfrm>
              <a:off x="4192423" y="3965705"/>
              <a:ext cx="1775826" cy="1839879"/>
            </a:xfrm>
            <a:prstGeom prst="rect">
              <a:avLst/>
            </a:prstGeom>
          </p:spPr>
        </p:pic>
        <p:sp>
          <p:nvSpPr>
            <p:cNvPr id="11" name="文本框 17">
              <a:extLst>
                <a:ext uri="{FF2B5EF4-FFF2-40B4-BE49-F238E27FC236}">
                  <a16:creationId xmlns:a16="http://schemas.microsoft.com/office/drawing/2014/main" id="{CF7FA6B5-3AB3-4C09-B379-0BE689151AAA}"/>
                </a:ext>
              </a:extLst>
            </p:cNvPr>
            <p:cNvSpPr txBox="1"/>
            <p:nvPr/>
          </p:nvSpPr>
          <p:spPr>
            <a:xfrm>
              <a:off x="941399" y="4006194"/>
              <a:ext cx="3126554" cy="1938992"/>
            </a:xfrm>
            <a:prstGeom prst="rect">
              <a:avLst/>
            </a:prstGeom>
            <a:noFill/>
          </p:spPr>
          <p:txBody>
            <a:bodyPr wrap="square" rtlCol="0">
              <a:spAutoFit/>
            </a:bodyPr>
            <a:lstStyle/>
            <a:p>
              <a:pPr algn="just"/>
              <a:r>
                <a:rPr lang="en-US" sz="2000" dirty="0" err="1">
                  <a:solidFill>
                    <a:schemeClr val="bg1"/>
                  </a:solidFill>
                  <a:latin typeface="Times New Roman" panose="02020603050405020304" pitchFamily="18" charset="0"/>
                  <a:ea typeface="Times New Roman" panose="02020603050405020304" pitchFamily="18" charset="0"/>
                </a:rPr>
                <a:t>K</a:t>
              </a:r>
              <a:r>
                <a:rPr lang="en-US" sz="2000" dirty="0" err="1">
                  <a:solidFill>
                    <a:schemeClr val="bg1"/>
                  </a:solidFill>
                  <a:effectLst/>
                  <a:latin typeface="Times New Roman" panose="02020603050405020304" pitchFamily="18" charset="0"/>
                  <a:ea typeface="Times New Roman" panose="02020603050405020304" pitchFamily="18" charset="0"/>
                </a:rPr>
                <a:t>ết</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cấu</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là</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một</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câu</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hỏi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tu</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từ</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giống</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như</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một</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lời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tự</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vấn</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của</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kẻ</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sĩ</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trước</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sự</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tôn</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vinh</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và</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kì</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vọng</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của</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triều</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đình</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của</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nhân</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dân</a:t>
              </a:r>
              <a:endParaRPr lang="en-US" sz="2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grpSp>
        <p:nvGrpSpPr>
          <p:cNvPr id="12" name="组合 24">
            <a:extLst>
              <a:ext uri="{FF2B5EF4-FFF2-40B4-BE49-F238E27FC236}">
                <a16:creationId xmlns:a16="http://schemas.microsoft.com/office/drawing/2014/main" id="{3661E405-B17B-4E1C-9677-10AA75544F04}"/>
              </a:ext>
            </a:extLst>
          </p:cNvPr>
          <p:cNvGrpSpPr/>
          <p:nvPr/>
        </p:nvGrpSpPr>
        <p:grpSpPr>
          <a:xfrm>
            <a:off x="5748880" y="2116978"/>
            <a:ext cx="5125448" cy="1872137"/>
            <a:chOff x="6284958" y="3965704"/>
            <a:chExt cx="5133319" cy="1872137"/>
          </a:xfrm>
        </p:grpSpPr>
        <p:sp>
          <p:nvSpPr>
            <p:cNvPr id="13" name="矩形: 圆角 8">
              <a:extLst>
                <a:ext uri="{FF2B5EF4-FFF2-40B4-BE49-F238E27FC236}">
                  <a16:creationId xmlns:a16="http://schemas.microsoft.com/office/drawing/2014/main" id="{51FA20C7-ED25-4ADA-89BE-E1921684D0D5}"/>
                </a:ext>
              </a:extLst>
            </p:cNvPr>
            <p:cNvSpPr/>
            <p:nvPr/>
          </p:nvSpPr>
          <p:spPr>
            <a:xfrm>
              <a:off x="7024467" y="3997962"/>
              <a:ext cx="4393810" cy="1839879"/>
            </a:xfrm>
            <a:prstGeom prst="roundRect">
              <a:avLst/>
            </a:prstGeom>
            <a:solidFill>
              <a:srgbClr val="6897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spcBef>
                  <a:spcPts val="0"/>
                </a:spcBef>
                <a:spcAft>
                  <a:spcPts val="0"/>
                </a:spcAft>
                <a:buClrTx/>
                <a:buSzTx/>
                <a:buFontTx/>
                <a:buNone/>
                <a:tabLst/>
                <a:defRPr/>
              </a:pPr>
              <a:endParaRPr kumimoji="0" lang="zh-CN" altLang="en-US" sz="2800" b="0" i="0" u="none" strike="noStrike" kern="1200" cap="none" spc="0" normalizeH="0" baseline="0" noProof="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sym typeface="+mn-lt"/>
              </a:endParaRPr>
            </a:p>
          </p:txBody>
        </p:sp>
        <p:pic>
          <p:nvPicPr>
            <p:cNvPr id="14" name="图片 12">
              <a:extLst>
                <a:ext uri="{FF2B5EF4-FFF2-40B4-BE49-F238E27FC236}">
                  <a16:creationId xmlns:a16="http://schemas.microsoft.com/office/drawing/2014/main" id="{403AF681-4B4C-4B72-B3BF-CEF9367E2635}"/>
                </a:ext>
              </a:extLst>
            </p:cNvPr>
            <p:cNvPicPr>
              <a:picLocks noChangeAspect="1"/>
            </p:cNvPicPr>
            <p:nvPr/>
          </p:nvPicPr>
          <p:blipFill rotWithShape="1">
            <a:blip r:embed="rId7" cstate="hqprint">
              <a:extLst>
                <a:ext uri="{28A0092B-C50C-407E-A947-70E740481C1C}">
                  <a14:useLocalDpi xmlns:a14="http://schemas.microsoft.com/office/drawing/2010/main"/>
                </a:ext>
              </a:extLst>
            </a:blip>
            <a:srcRect/>
            <a:stretch/>
          </p:blipFill>
          <p:spPr>
            <a:xfrm>
              <a:off x="6284958" y="3965704"/>
              <a:ext cx="1828801" cy="1839879"/>
            </a:xfrm>
            <a:prstGeom prst="rect">
              <a:avLst/>
            </a:prstGeom>
          </p:spPr>
        </p:pic>
        <p:sp>
          <p:nvSpPr>
            <p:cNvPr id="15" name="文本框 21">
              <a:extLst>
                <a:ext uri="{FF2B5EF4-FFF2-40B4-BE49-F238E27FC236}">
                  <a16:creationId xmlns:a16="http://schemas.microsoft.com/office/drawing/2014/main" id="{DD96CB82-90CF-471F-BD57-8A86805E2425}"/>
                </a:ext>
              </a:extLst>
            </p:cNvPr>
            <p:cNvSpPr txBox="1"/>
            <p:nvPr/>
          </p:nvSpPr>
          <p:spPr>
            <a:xfrm>
              <a:off x="8104664" y="4252396"/>
              <a:ext cx="3211318" cy="1323439"/>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Tx/>
                <a:buSzTx/>
                <a:buFontTx/>
                <a:buNone/>
                <a:tabLst/>
                <a:defRPr/>
              </a:pPr>
              <a:r>
                <a:rPr lang="en-US" sz="2000" dirty="0" err="1">
                  <a:solidFill>
                    <a:schemeClr val="bg1"/>
                  </a:solidFill>
                  <a:effectLst/>
                  <a:latin typeface="Times New Roman" panose="02020603050405020304" pitchFamily="18" charset="0"/>
                  <a:ea typeface="Times New Roman" panose="02020603050405020304" pitchFamily="18" charset="0"/>
                </a:rPr>
                <a:t>Hoặc</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có</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thể</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câu</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hỏi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là</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một</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lời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khích</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lệ</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động</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viên</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người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hiền</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tài</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tiếp</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tục</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ra</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sức</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báo</a:t>
              </a:r>
              <a:r>
                <a:rPr lang="en-US" sz="2000" dirty="0">
                  <a:solidFill>
                    <a:schemeClr val="bg1"/>
                  </a:solidFill>
                  <a:effectLst/>
                  <a:latin typeface="Times New Roman" panose="02020603050405020304" pitchFamily="18" charset="0"/>
                  <a:ea typeface="Times New Roman" panose="02020603050405020304" pitchFamily="18" charset="0"/>
                </a:rPr>
                <a:t> </a:t>
              </a:r>
              <a:r>
                <a:rPr lang="en-US" sz="2000" dirty="0" err="1">
                  <a:solidFill>
                    <a:schemeClr val="bg1"/>
                  </a:solidFill>
                  <a:effectLst/>
                  <a:latin typeface="Times New Roman" panose="02020603050405020304" pitchFamily="18" charset="0"/>
                  <a:ea typeface="Times New Roman" panose="02020603050405020304" pitchFamily="18" charset="0"/>
                </a:rPr>
                <a:t>đáp</a:t>
              </a:r>
              <a:endParaRPr kumimoji="0" lang="en-US" sz="2800" b="0" i="0" u="none" strike="noStrike" kern="1200" cap="none" spc="0" normalizeH="0" baseline="0" noProof="0" dirty="0">
                <a:ln>
                  <a:noFill/>
                </a:ln>
                <a:solidFill>
                  <a:schemeClr val="bg1"/>
                </a:solidFill>
                <a:effectLst/>
                <a:uLnTx/>
                <a:uFillTx/>
                <a:latin typeface="Times New Roman" panose="02020603050405020304" pitchFamily="18" charset="0"/>
                <a:ea typeface="字魂36号-正文宋楷"/>
                <a:cs typeface="Times New Roman" panose="02020603050405020304" pitchFamily="18" charset="0"/>
              </a:endParaRPr>
            </a:p>
          </p:txBody>
        </p:sp>
      </p:grpSp>
      <p:sp>
        <p:nvSpPr>
          <p:cNvPr id="16" name="矩形 2">
            <a:extLst>
              <a:ext uri="{FF2B5EF4-FFF2-40B4-BE49-F238E27FC236}">
                <a16:creationId xmlns:a16="http://schemas.microsoft.com/office/drawing/2014/main" id="{799B3ACA-05E0-4916-8A76-F6390CD6B04B}"/>
              </a:ext>
            </a:extLst>
          </p:cNvPr>
          <p:cNvSpPr/>
          <p:nvPr/>
        </p:nvSpPr>
        <p:spPr>
          <a:xfrm>
            <a:off x="2392447" y="4811151"/>
            <a:ext cx="7440870" cy="962508"/>
          </a:xfrm>
          <a:prstGeom prst="rect">
            <a:avLst/>
          </a:prstGeom>
          <a:blipFill>
            <a:blip r:embed="rId5"/>
            <a:stretch>
              <a:fillRect l="-13687" r="-1359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white"/>
              </a:solidFill>
              <a:effectLst/>
              <a:uLnTx/>
              <a:uFillTx/>
              <a:latin typeface="仓耳今楷05-6763 W05" panose="02020400000000000000" pitchFamily="18" charset="-122"/>
              <a:ea typeface="仓耳今楷05-6763 W05" panose="02020400000000000000" pitchFamily="18" charset="-122"/>
              <a:cs typeface="+mn-cs"/>
            </a:endParaRPr>
          </a:p>
        </p:txBody>
      </p:sp>
      <p:sp>
        <p:nvSpPr>
          <p:cNvPr id="17" name="椭圆 6">
            <a:extLst>
              <a:ext uri="{FF2B5EF4-FFF2-40B4-BE49-F238E27FC236}">
                <a16:creationId xmlns:a16="http://schemas.microsoft.com/office/drawing/2014/main" id="{C7FA2896-6CD5-464A-8C6F-B5F6E0D4A975}"/>
              </a:ext>
            </a:extLst>
          </p:cNvPr>
          <p:cNvSpPr/>
          <p:nvPr/>
        </p:nvSpPr>
        <p:spPr>
          <a:xfrm>
            <a:off x="2392447" y="5018250"/>
            <a:ext cx="540207" cy="540207"/>
          </a:xfrm>
          <a:prstGeom prst="ellipse">
            <a:avLst/>
          </a:prstGeom>
          <a:solidFill>
            <a:schemeClr val="tx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Calibri Light"/>
              <a:ea typeface="等线" panose="02010600030101010101" pitchFamily="2" charset="-122"/>
              <a:cs typeface="+mn-cs"/>
            </a:endParaRPr>
          </a:p>
        </p:txBody>
      </p:sp>
      <p:sp>
        <p:nvSpPr>
          <p:cNvPr id="18" name="right-arrowheads_44810">
            <a:extLst>
              <a:ext uri="{FF2B5EF4-FFF2-40B4-BE49-F238E27FC236}">
                <a16:creationId xmlns:a16="http://schemas.microsoft.com/office/drawing/2014/main" id="{6B3BDEC4-CEA1-4356-96FB-9774B26D3217}"/>
              </a:ext>
            </a:extLst>
          </p:cNvPr>
          <p:cNvSpPr>
            <a:spLocks noChangeAspect="1"/>
          </p:cNvSpPr>
          <p:nvPr/>
        </p:nvSpPr>
        <p:spPr bwMode="auto">
          <a:xfrm>
            <a:off x="2536942" y="5165654"/>
            <a:ext cx="251215" cy="245397"/>
          </a:xfrm>
          <a:custGeom>
            <a:avLst/>
            <a:gdLst>
              <a:gd name="T0" fmla="*/ 59 w 415"/>
              <a:gd name="T1" fmla="*/ 406 h 406"/>
              <a:gd name="T2" fmla="*/ 25 w 415"/>
              <a:gd name="T3" fmla="*/ 394 h 406"/>
              <a:gd name="T4" fmla="*/ 19 w 415"/>
              <a:gd name="T5" fmla="*/ 318 h 406"/>
              <a:gd name="T6" fmla="*/ 114 w 415"/>
              <a:gd name="T7" fmla="*/ 206 h 406"/>
              <a:gd name="T8" fmla="*/ 19 w 415"/>
              <a:gd name="T9" fmla="*/ 94 h 406"/>
              <a:gd name="T10" fmla="*/ 25 w 415"/>
              <a:gd name="T11" fmla="*/ 19 h 406"/>
              <a:gd name="T12" fmla="*/ 100 w 415"/>
              <a:gd name="T13" fmla="*/ 25 h 406"/>
              <a:gd name="T14" fmla="*/ 225 w 415"/>
              <a:gd name="T15" fmla="*/ 172 h 406"/>
              <a:gd name="T16" fmla="*/ 225 w 415"/>
              <a:gd name="T17" fmla="*/ 241 h 406"/>
              <a:gd name="T18" fmla="*/ 100 w 415"/>
              <a:gd name="T19" fmla="*/ 388 h 406"/>
              <a:gd name="T20" fmla="*/ 59 w 415"/>
              <a:gd name="T21" fmla="*/ 406 h 406"/>
              <a:gd name="T22" fmla="*/ 273 w 415"/>
              <a:gd name="T23" fmla="*/ 388 h 406"/>
              <a:gd name="T24" fmla="*/ 398 w 415"/>
              <a:gd name="T25" fmla="*/ 241 h 406"/>
              <a:gd name="T26" fmla="*/ 398 w 415"/>
              <a:gd name="T27" fmla="*/ 172 h 406"/>
              <a:gd name="T28" fmla="*/ 273 w 415"/>
              <a:gd name="T29" fmla="*/ 25 h 406"/>
              <a:gd name="T30" fmla="*/ 198 w 415"/>
              <a:gd name="T31" fmla="*/ 19 h 406"/>
              <a:gd name="T32" fmla="*/ 192 w 415"/>
              <a:gd name="T33" fmla="*/ 94 h 406"/>
              <a:gd name="T34" fmla="*/ 287 w 415"/>
              <a:gd name="T35" fmla="*/ 206 h 406"/>
              <a:gd name="T36" fmla="*/ 192 w 415"/>
              <a:gd name="T37" fmla="*/ 318 h 406"/>
              <a:gd name="T38" fmla="*/ 198 w 415"/>
              <a:gd name="T39" fmla="*/ 394 h 406"/>
              <a:gd name="T40" fmla="*/ 232 w 415"/>
              <a:gd name="T41" fmla="*/ 406 h 406"/>
              <a:gd name="T42" fmla="*/ 273 w 415"/>
              <a:gd name="T43" fmla="*/ 388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406">
                <a:moveTo>
                  <a:pt x="59" y="406"/>
                </a:moveTo>
                <a:cubicBezTo>
                  <a:pt x="47" y="406"/>
                  <a:pt x="35" y="402"/>
                  <a:pt x="25" y="394"/>
                </a:cubicBezTo>
                <a:cubicBezTo>
                  <a:pt x="2" y="375"/>
                  <a:pt x="0" y="341"/>
                  <a:pt x="19" y="318"/>
                </a:cubicBezTo>
                <a:lnTo>
                  <a:pt x="114" y="206"/>
                </a:lnTo>
                <a:lnTo>
                  <a:pt x="19" y="94"/>
                </a:lnTo>
                <a:cubicBezTo>
                  <a:pt x="0" y="71"/>
                  <a:pt x="2" y="38"/>
                  <a:pt x="25" y="19"/>
                </a:cubicBezTo>
                <a:cubicBezTo>
                  <a:pt x="47" y="0"/>
                  <a:pt x="81" y="2"/>
                  <a:pt x="100" y="25"/>
                </a:cubicBezTo>
                <a:lnTo>
                  <a:pt x="225" y="172"/>
                </a:lnTo>
                <a:cubicBezTo>
                  <a:pt x="242" y="192"/>
                  <a:pt x="242" y="221"/>
                  <a:pt x="225" y="241"/>
                </a:cubicBezTo>
                <a:lnTo>
                  <a:pt x="100" y="388"/>
                </a:lnTo>
                <a:cubicBezTo>
                  <a:pt x="89" y="400"/>
                  <a:pt x="74" y="406"/>
                  <a:pt x="59" y="406"/>
                </a:cubicBezTo>
                <a:close/>
                <a:moveTo>
                  <a:pt x="273" y="388"/>
                </a:moveTo>
                <a:lnTo>
                  <a:pt x="398" y="241"/>
                </a:lnTo>
                <a:cubicBezTo>
                  <a:pt x="415" y="221"/>
                  <a:pt x="415" y="192"/>
                  <a:pt x="398" y="172"/>
                </a:cubicBezTo>
                <a:lnTo>
                  <a:pt x="273" y="25"/>
                </a:lnTo>
                <a:cubicBezTo>
                  <a:pt x="254" y="2"/>
                  <a:pt x="220" y="0"/>
                  <a:pt x="198" y="19"/>
                </a:cubicBezTo>
                <a:cubicBezTo>
                  <a:pt x="175" y="38"/>
                  <a:pt x="173" y="71"/>
                  <a:pt x="192" y="94"/>
                </a:cubicBezTo>
                <a:lnTo>
                  <a:pt x="287" y="206"/>
                </a:lnTo>
                <a:lnTo>
                  <a:pt x="192" y="318"/>
                </a:lnTo>
                <a:cubicBezTo>
                  <a:pt x="173" y="341"/>
                  <a:pt x="175" y="375"/>
                  <a:pt x="198" y="394"/>
                </a:cubicBezTo>
                <a:cubicBezTo>
                  <a:pt x="208" y="402"/>
                  <a:pt x="220" y="406"/>
                  <a:pt x="232" y="406"/>
                </a:cubicBezTo>
                <a:cubicBezTo>
                  <a:pt x="247" y="406"/>
                  <a:pt x="262" y="400"/>
                  <a:pt x="273" y="388"/>
                </a:cubicBezTo>
                <a:close/>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等线" panose="02010600030101010101" pitchFamily="2" charset="-122"/>
              <a:cs typeface="+mn-cs"/>
            </a:endParaRPr>
          </a:p>
        </p:txBody>
      </p:sp>
      <p:sp>
        <p:nvSpPr>
          <p:cNvPr id="19" name="Synergistically utilize technically sound portals with frictionless chains. Dramatically customize…">
            <a:extLst>
              <a:ext uri="{FF2B5EF4-FFF2-40B4-BE49-F238E27FC236}">
                <a16:creationId xmlns:a16="http://schemas.microsoft.com/office/drawing/2014/main" id="{76B6C2E8-B836-4074-8B0F-C24C4306A96B}"/>
              </a:ext>
            </a:extLst>
          </p:cNvPr>
          <p:cNvSpPr txBox="1"/>
          <p:nvPr/>
        </p:nvSpPr>
        <p:spPr>
          <a:xfrm>
            <a:off x="3122566" y="4918495"/>
            <a:ext cx="6520838" cy="61555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just"/>
            <a:r>
              <a:rPr lang="en-US" sz="2000" dirty="0">
                <a:solidFill>
                  <a:schemeClr val="bg1"/>
                </a:solidFill>
                <a:latin typeface="Times New Roman" panose="02020603050405020304" pitchFamily="18" charset="0"/>
                <a:cs typeface="Times New Roman" panose="02020603050405020304" pitchFamily="18" charset="0"/>
              </a:rPr>
              <a:t>Trong </a:t>
            </a:r>
            <a:r>
              <a:rPr lang="en-US" sz="2000" dirty="0" err="1">
                <a:solidFill>
                  <a:schemeClr val="bg1"/>
                </a:solidFill>
                <a:latin typeface="Times New Roman" panose="02020603050405020304" pitchFamily="18" charset="0"/>
                <a:cs typeface="Times New Roman" panose="02020603050405020304" pitchFamily="18" charset="0"/>
              </a:rPr>
              <a:t>mạch</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lập</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luận</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của</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toàn</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bài</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đoạn</a:t>
            </a:r>
            <a:r>
              <a:rPr lang="en-US" sz="2000" dirty="0">
                <a:solidFill>
                  <a:schemeClr val="bg1"/>
                </a:solidFill>
                <a:latin typeface="Times New Roman" panose="02020603050405020304" pitchFamily="18" charset="0"/>
                <a:cs typeface="Times New Roman" panose="02020603050405020304" pitchFamily="18" charset="0"/>
              </a:rPr>
              <a:t> 4 </a:t>
            </a:r>
            <a:r>
              <a:rPr lang="en-US" sz="2000" dirty="0" err="1">
                <a:solidFill>
                  <a:schemeClr val="bg1"/>
                </a:solidFill>
                <a:latin typeface="Times New Roman" panose="02020603050405020304" pitchFamily="18" charset="0"/>
                <a:cs typeface="Times New Roman" panose="02020603050405020304" pitchFamily="18" charset="0"/>
              </a:rPr>
              <a:t>có</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vai</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trò</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chuyển</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mạch</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lập</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luận</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để</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đi</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vào</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nội</a:t>
            </a:r>
            <a:r>
              <a:rPr lang="en-US" sz="2000" dirty="0">
                <a:solidFill>
                  <a:schemeClr val="bg1"/>
                </a:solidFill>
                <a:latin typeface="Times New Roman" panose="02020603050405020304" pitchFamily="18" charset="0"/>
                <a:cs typeface="Times New Roman" panose="02020603050405020304" pitchFamily="18" charset="0"/>
              </a:rPr>
              <a:t> dung </a:t>
            </a:r>
            <a:r>
              <a:rPr lang="en-US" sz="2000" dirty="0" err="1">
                <a:solidFill>
                  <a:schemeClr val="bg1"/>
                </a:solidFill>
                <a:latin typeface="Times New Roman" panose="02020603050405020304" pitchFamily="18" charset="0"/>
                <a:cs typeface="Times New Roman" panose="02020603050405020304" pitchFamily="18" charset="0"/>
              </a:rPr>
              <a:t>đoạn</a:t>
            </a:r>
            <a:r>
              <a:rPr lang="en-US" sz="2000" dirty="0">
                <a:solidFill>
                  <a:schemeClr val="bg1"/>
                </a:solidFill>
                <a:latin typeface="Times New Roman" panose="02020603050405020304" pitchFamily="18" charset="0"/>
                <a:cs typeface="Times New Roman" panose="02020603050405020304" pitchFamily="18" charset="0"/>
              </a:rPr>
              <a:t> 5 </a:t>
            </a:r>
            <a:r>
              <a:rPr lang="en-US" sz="2000" dirty="0" err="1">
                <a:solidFill>
                  <a:schemeClr val="bg1"/>
                </a:solidFill>
                <a:latin typeface="Times New Roman" panose="02020603050405020304" pitchFamily="18" charset="0"/>
                <a:cs typeface="Times New Roman" panose="02020603050405020304" pitchFamily="18" charset="0"/>
              </a:rPr>
              <a:t>tự</a:t>
            </a:r>
            <a:r>
              <a:rPr lang="en-US" sz="2000" dirty="0">
                <a:solidFill>
                  <a:schemeClr val="bg1"/>
                </a:solidFill>
                <a:latin typeface="Times New Roman" panose="02020603050405020304" pitchFamily="18" charset="0"/>
                <a:cs typeface="Times New Roman" panose="02020603050405020304" pitchFamily="18" charset="0"/>
              </a:rPr>
              <a:t> </a:t>
            </a:r>
            <a:r>
              <a:rPr lang="en-US" sz="2000" dirty="0" err="1">
                <a:solidFill>
                  <a:schemeClr val="bg1"/>
                </a:solidFill>
                <a:latin typeface="Times New Roman" panose="02020603050405020304" pitchFamily="18" charset="0"/>
                <a:cs typeface="Times New Roman" panose="02020603050405020304" pitchFamily="18" charset="0"/>
              </a:rPr>
              <a:t>nhiên</a:t>
            </a:r>
            <a:r>
              <a:rPr lang="en-US" sz="2000" dirty="0">
                <a:solidFill>
                  <a:schemeClr val="bg1"/>
                </a:solidFill>
                <a:latin typeface="Times New Roman" panose="02020603050405020304" pitchFamily="18" charset="0"/>
                <a:cs typeface="Times New Roman" panose="02020603050405020304" pitchFamily="18" charset="0"/>
              </a:rPr>
              <a:t>.</a:t>
            </a:r>
            <a:endParaRPr lang="en-US" sz="24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7087177"/>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par>
                          <p:cTn id="8" fill="hold">
                            <p:stCondLst>
                              <p:cond delay="2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42" presetClass="entr" presetSubtype="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randombar(horizontal)">
                                      <p:cBhvr>
                                        <p:cTn id="24" dur="500"/>
                                        <p:tgtEl>
                                          <p:spTgt spid="19"/>
                                        </p:tgtEl>
                                      </p:cBhvr>
                                    </p:animEffect>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ppt_x"/>
                                          </p:val>
                                        </p:tav>
                                        <p:tav tm="100000">
                                          <p:val>
                                            <p:strVal val="#ppt_x"/>
                                          </p:val>
                                        </p:tav>
                                      </p:tavLst>
                                    </p:anim>
                                    <p:anim calcmode="lin" valueType="num">
                                      <p:cBhvr additive="base">
                                        <p:cTn id="2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003"/>
        <p:cNvGrpSpPr/>
        <p:nvPr/>
      </p:nvGrpSpPr>
      <p:grpSpPr>
        <a:xfrm>
          <a:off x="0" y="0"/>
          <a:ext cx="0" cy="0"/>
          <a:chOff x="0" y="0"/>
          <a:chExt cx="0" cy="0"/>
        </a:xfrm>
      </p:grpSpPr>
      <p:sp>
        <p:nvSpPr>
          <p:cNvPr id="28004" name="Google Shape;28004;p74"/>
          <p:cNvSpPr txBox="1">
            <a:spLocks noGrp="1"/>
          </p:cNvSpPr>
          <p:nvPr>
            <p:ph type="title"/>
          </p:nvPr>
        </p:nvSpPr>
        <p:spPr>
          <a:xfrm>
            <a:off x="1085237" y="323301"/>
            <a:ext cx="10285200" cy="763600"/>
          </a:xfrm>
          <a:prstGeom prst="rect">
            <a:avLst/>
          </a:prstGeom>
        </p:spPr>
        <p:txBody>
          <a:bodyPr spcFirstLastPara="1" wrap="square" lIns="121900" tIns="121900" rIns="121900" bIns="121900" anchor="ctr" anchorCtr="0">
            <a:noAutofit/>
          </a:bodyPr>
          <a:lstStyle/>
          <a:p>
            <a:r>
              <a:rPr lang="en" sz="4000" b="1" u="sng">
                <a:latin typeface="Times New Roman" panose="02020603050405020304" pitchFamily="18" charset="0"/>
                <a:cs typeface="Times New Roman" panose="02020603050405020304" pitchFamily="18" charset="0"/>
              </a:rPr>
              <a:t>Yếu tố để đất nước phát triển</a:t>
            </a:r>
            <a:endParaRPr sz="4000" b="1" u="sng">
              <a:latin typeface="Times New Roman" panose="02020603050405020304" pitchFamily="18" charset="0"/>
              <a:cs typeface="Times New Roman" panose="02020603050405020304" pitchFamily="18" charset="0"/>
            </a:endParaRPr>
          </a:p>
        </p:txBody>
      </p:sp>
      <p:sp>
        <p:nvSpPr>
          <p:cNvPr id="28005" name="Google Shape;28005;p74"/>
          <p:cNvSpPr/>
          <p:nvPr/>
        </p:nvSpPr>
        <p:spPr>
          <a:xfrm>
            <a:off x="4742916" y="2395974"/>
            <a:ext cx="43" cy="1220"/>
          </a:xfrm>
          <a:custGeom>
            <a:avLst/>
            <a:gdLst/>
            <a:ahLst/>
            <a:cxnLst/>
            <a:rect l="l" t="t" r="r" b="b"/>
            <a:pathLst>
              <a:path w="1" h="29" extrusionOk="0">
                <a:moveTo>
                  <a:pt x="1" y="29"/>
                </a:moveTo>
                <a:lnTo>
                  <a:pt x="1" y="29"/>
                </a:lnTo>
                <a:cubicBezTo>
                  <a:pt x="1" y="29"/>
                  <a:pt x="1" y="0"/>
                  <a:pt x="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6" name="Google Shape;28006;p74"/>
          <p:cNvSpPr/>
          <p:nvPr/>
        </p:nvSpPr>
        <p:spPr>
          <a:xfrm>
            <a:off x="5389749" y="4009019"/>
            <a:ext cx="17" cy="17"/>
          </a:xfrm>
          <a:custGeom>
            <a:avLst/>
            <a:gdLst/>
            <a:ahLst/>
            <a:cxnLst/>
            <a:rect l="l" t="t" r="r" b="b"/>
            <a:pathLst>
              <a:path w="1" h="1" extrusionOk="0">
                <a:moveTo>
                  <a:pt x="1" y="0"/>
                </a:move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007" name="Google Shape;28007;p74"/>
          <p:cNvGrpSpPr/>
          <p:nvPr/>
        </p:nvGrpSpPr>
        <p:grpSpPr>
          <a:xfrm>
            <a:off x="4995503" y="2777008"/>
            <a:ext cx="1828473" cy="3738839"/>
            <a:chOff x="3886327" y="1804251"/>
            <a:chExt cx="1371355" cy="2804129"/>
          </a:xfrm>
        </p:grpSpPr>
        <p:sp>
          <p:nvSpPr>
            <p:cNvPr id="28008" name="Google Shape;28008;p74"/>
            <p:cNvSpPr/>
            <p:nvPr/>
          </p:nvSpPr>
          <p:spPr>
            <a:xfrm>
              <a:off x="3886327" y="1804251"/>
              <a:ext cx="1091489" cy="1286558"/>
            </a:xfrm>
            <a:custGeom>
              <a:avLst/>
              <a:gdLst/>
              <a:ahLst/>
              <a:cxnLst/>
              <a:rect l="l" t="t" r="r" b="b"/>
              <a:pathLst>
                <a:path w="81424" h="95976" extrusionOk="0">
                  <a:moveTo>
                    <a:pt x="41914" y="69857"/>
                  </a:moveTo>
                  <a:lnTo>
                    <a:pt x="40898" y="73008"/>
                  </a:lnTo>
                  <a:cubicBezTo>
                    <a:pt x="46164" y="75827"/>
                    <a:pt x="50890" y="79579"/>
                    <a:pt x="54808" y="84098"/>
                  </a:cubicBezTo>
                  <a:cubicBezTo>
                    <a:pt x="56570" y="86129"/>
                    <a:pt x="58207" y="88327"/>
                    <a:pt x="59783" y="90462"/>
                  </a:cubicBezTo>
                  <a:cubicBezTo>
                    <a:pt x="61171" y="92369"/>
                    <a:pt x="62560" y="94255"/>
                    <a:pt x="64011" y="95976"/>
                  </a:cubicBezTo>
                  <a:cubicBezTo>
                    <a:pt x="66167" y="94525"/>
                    <a:pt x="68240" y="92949"/>
                    <a:pt x="70230" y="91249"/>
                  </a:cubicBezTo>
                  <a:cubicBezTo>
                    <a:pt x="65815" y="85362"/>
                    <a:pt x="62063" y="78584"/>
                    <a:pt x="57565" y="72883"/>
                  </a:cubicBezTo>
                  <a:cubicBezTo>
                    <a:pt x="55616" y="70417"/>
                    <a:pt x="53709" y="67867"/>
                    <a:pt x="52569" y="64944"/>
                  </a:cubicBezTo>
                  <a:cubicBezTo>
                    <a:pt x="49377" y="56632"/>
                    <a:pt x="53377" y="46993"/>
                    <a:pt x="59741" y="40712"/>
                  </a:cubicBezTo>
                  <a:cubicBezTo>
                    <a:pt x="65856" y="34659"/>
                    <a:pt x="73837" y="30949"/>
                    <a:pt x="81424" y="26865"/>
                  </a:cubicBezTo>
                  <a:cubicBezTo>
                    <a:pt x="79517" y="25248"/>
                    <a:pt x="77029" y="24502"/>
                    <a:pt x="74542" y="24751"/>
                  </a:cubicBezTo>
                  <a:cubicBezTo>
                    <a:pt x="74272" y="24792"/>
                    <a:pt x="74023" y="24833"/>
                    <a:pt x="73754" y="24875"/>
                  </a:cubicBezTo>
                  <a:cubicBezTo>
                    <a:pt x="72883" y="25020"/>
                    <a:pt x="71888" y="25186"/>
                    <a:pt x="70831" y="24979"/>
                  </a:cubicBezTo>
                  <a:cubicBezTo>
                    <a:pt x="69152" y="24647"/>
                    <a:pt x="67888" y="23424"/>
                    <a:pt x="66975" y="22533"/>
                  </a:cubicBezTo>
                  <a:lnTo>
                    <a:pt x="60529" y="16376"/>
                  </a:lnTo>
                  <a:cubicBezTo>
                    <a:pt x="59700" y="15568"/>
                    <a:pt x="58539" y="14469"/>
                    <a:pt x="58166" y="12935"/>
                  </a:cubicBezTo>
                  <a:cubicBezTo>
                    <a:pt x="57606" y="10593"/>
                    <a:pt x="58995" y="8665"/>
                    <a:pt x="60425" y="7338"/>
                  </a:cubicBezTo>
                  <a:cubicBezTo>
                    <a:pt x="54890" y="6053"/>
                    <a:pt x="49584" y="3835"/>
                    <a:pt x="44775" y="788"/>
                  </a:cubicBezTo>
                  <a:cubicBezTo>
                    <a:pt x="44236" y="435"/>
                    <a:pt x="43780" y="166"/>
                    <a:pt x="43386" y="104"/>
                  </a:cubicBezTo>
                  <a:cubicBezTo>
                    <a:pt x="42640" y="0"/>
                    <a:pt x="41831" y="518"/>
                    <a:pt x="40961" y="1099"/>
                  </a:cubicBezTo>
                  <a:cubicBezTo>
                    <a:pt x="35488" y="4788"/>
                    <a:pt x="29788" y="8250"/>
                    <a:pt x="24046" y="11401"/>
                  </a:cubicBezTo>
                  <a:cubicBezTo>
                    <a:pt x="23465" y="11712"/>
                    <a:pt x="22761" y="11525"/>
                    <a:pt x="22429" y="10966"/>
                  </a:cubicBezTo>
                  <a:lnTo>
                    <a:pt x="20480" y="7711"/>
                  </a:lnTo>
                  <a:lnTo>
                    <a:pt x="17848" y="10220"/>
                  </a:lnTo>
                  <a:cubicBezTo>
                    <a:pt x="17247" y="10821"/>
                    <a:pt x="16231" y="10613"/>
                    <a:pt x="15899" y="9826"/>
                  </a:cubicBezTo>
                  <a:cubicBezTo>
                    <a:pt x="15630" y="9183"/>
                    <a:pt x="15236" y="8623"/>
                    <a:pt x="14718" y="8167"/>
                  </a:cubicBezTo>
                  <a:cubicBezTo>
                    <a:pt x="13350" y="9639"/>
                    <a:pt x="11256" y="10406"/>
                    <a:pt x="8914" y="10199"/>
                  </a:cubicBezTo>
                  <a:cubicBezTo>
                    <a:pt x="6986" y="10012"/>
                    <a:pt x="5286" y="9204"/>
                    <a:pt x="4167" y="7960"/>
                  </a:cubicBezTo>
                  <a:cubicBezTo>
                    <a:pt x="3255" y="9556"/>
                    <a:pt x="2114" y="11152"/>
                    <a:pt x="663" y="12458"/>
                  </a:cubicBezTo>
                  <a:cubicBezTo>
                    <a:pt x="456" y="12645"/>
                    <a:pt x="228" y="12769"/>
                    <a:pt x="0" y="12935"/>
                  </a:cubicBezTo>
                  <a:cubicBezTo>
                    <a:pt x="1907" y="16210"/>
                    <a:pt x="4042" y="19361"/>
                    <a:pt x="6405" y="22346"/>
                  </a:cubicBezTo>
                  <a:cubicBezTo>
                    <a:pt x="6799" y="21724"/>
                    <a:pt x="7110" y="21061"/>
                    <a:pt x="7338" y="20356"/>
                  </a:cubicBezTo>
                  <a:cubicBezTo>
                    <a:pt x="7483" y="19879"/>
                    <a:pt x="7898" y="19548"/>
                    <a:pt x="8395" y="19506"/>
                  </a:cubicBezTo>
                  <a:cubicBezTo>
                    <a:pt x="10137" y="19382"/>
                    <a:pt x="11878" y="19817"/>
                    <a:pt x="13350" y="20750"/>
                  </a:cubicBezTo>
                  <a:cubicBezTo>
                    <a:pt x="13889" y="21102"/>
                    <a:pt x="14075" y="21807"/>
                    <a:pt x="13743" y="22367"/>
                  </a:cubicBezTo>
                  <a:cubicBezTo>
                    <a:pt x="12437" y="24709"/>
                    <a:pt x="12562" y="27943"/>
                    <a:pt x="14075" y="30596"/>
                  </a:cubicBezTo>
                  <a:cubicBezTo>
                    <a:pt x="15443" y="32959"/>
                    <a:pt x="17889" y="34970"/>
                    <a:pt x="20978" y="36234"/>
                  </a:cubicBezTo>
                  <a:cubicBezTo>
                    <a:pt x="21185" y="36338"/>
                    <a:pt x="21392" y="36400"/>
                    <a:pt x="21620" y="36421"/>
                  </a:cubicBezTo>
                  <a:cubicBezTo>
                    <a:pt x="21890" y="36421"/>
                    <a:pt x="22284" y="35965"/>
                    <a:pt x="22615" y="35613"/>
                  </a:cubicBezTo>
                  <a:lnTo>
                    <a:pt x="22864" y="35322"/>
                  </a:lnTo>
                  <a:cubicBezTo>
                    <a:pt x="24564" y="33540"/>
                    <a:pt x="27197" y="32628"/>
                    <a:pt x="29933" y="32918"/>
                  </a:cubicBezTo>
                  <a:cubicBezTo>
                    <a:pt x="32669" y="33187"/>
                    <a:pt x="35053" y="34618"/>
                    <a:pt x="36338" y="36732"/>
                  </a:cubicBezTo>
                  <a:cubicBezTo>
                    <a:pt x="36566" y="37084"/>
                    <a:pt x="36587" y="37520"/>
                    <a:pt x="36400" y="37893"/>
                  </a:cubicBezTo>
                  <a:cubicBezTo>
                    <a:pt x="35737" y="39282"/>
                    <a:pt x="34846" y="40546"/>
                    <a:pt x="33747" y="41624"/>
                  </a:cubicBezTo>
                  <a:lnTo>
                    <a:pt x="39613" y="46931"/>
                  </a:lnTo>
                  <a:cubicBezTo>
                    <a:pt x="40049" y="47304"/>
                    <a:pt x="40857" y="48029"/>
                    <a:pt x="40898" y="49128"/>
                  </a:cubicBezTo>
                  <a:cubicBezTo>
                    <a:pt x="40940" y="50081"/>
                    <a:pt x="40380" y="50807"/>
                    <a:pt x="40049" y="51242"/>
                  </a:cubicBezTo>
                  <a:lnTo>
                    <a:pt x="35923" y="56487"/>
                  </a:lnTo>
                  <a:cubicBezTo>
                    <a:pt x="35613" y="56881"/>
                    <a:pt x="35074" y="57046"/>
                    <a:pt x="34597" y="56901"/>
                  </a:cubicBezTo>
                  <a:cubicBezTo>
                    <a:pt x="32254" y="56155"/>
                    <a:pt x="30036" y="55015"/>
                    <a:pt x="28088" y="53523"/>
                  </a:cubicBezTo>
                  <a:lnTo>
                    <a:pt x="25911" y="56798"/>
                  </a:lnTo>
                  <a:cubicBezTo>
                    <a:pt x="28461" y="58622"/>
                    <a:pt x="30886" y="60508"/>
                    <a:pt x="33249" y="62332"/>
                  </a:cubicBezTo>
                  <a:cubicBezTo>
                    <a:pt x="35861" y="64385"/>
                    <a:pt x="38577" y="66478"/>
                    <a:pt x="41458" y="68489"/>
                  </a:cubicBezTo>
                  <a:cubicBezTo>
                    <a:pt x="41893" y="68800"/>
                    <a:pt x="42080" y="69360"/>
                    <a:pt x="41914" y="6985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9" name="Google Shape;28009;p74"/>
            <p:cNvSpPr/>
            <p:nvPr/>
          </p:nvSpPr>
          <p:spPr>
            <a:xfrm>
              <a:off x="4363474" y="3055062"/>
              <a:ext cx="894207" cy="1553318"/>
            </a:xfrm>
            <a:custGeom>
              <a:avLst/>
              <a:gdLst/>
              <a:ahLst/>
              <a:cxnLst/>
              <a:rect l="l" t="t" r="r" b="b"/>
              <a:pathLst>
                <a:path w="66707" h="115876" extrusionOk="0">
                  <a:moveTo>
                    <a:pt x="61649" y="27259"/>
                  </a:moveTo>
                  <a:cubicBezTo>
                    <a:pt x="59555" y="20315"/>
                    <a:pt x="55990" y="12956"/>
                    <a:pt x="49253" y="10282"/>
                  </a:cubicBezTo>
                  <a:cubicBezTo>
                    <a:pt x="43946" y="8189"/>
                    <a:pt x="39821" y="4437"/>
                    <a:pt x="36235" y="1"/>
                  </a:cubicBezTo>
                  <a:cubicBezTo>
                    <a:pt x="34287" y="1659"/>
                    <a:pt x="32276" y="3214"/>
                    <a:pt x="30161" y="4644"/>
                  </a:cubicBezTo>
                  <a:cubicBezTo>
                    <a:pt x="32151" y="6758"/>
                    <a:pt x="34328" y="8582"/>
                    <a:pt x="36919" y="9888"/>
                  </a:cubicBezTo>
                  <a:cubicBezTo>
                    <a:pt x="37582" y="10220"/>
                    <a:pt x="37790" y="11070"/>
                    <a:pt x="37354" y="11671"/>
                  </a:cubicBezTo>
                  <a:cubicBezTo>
                    <a:pt x="36235" y="13226"/>
                    <a:pt x="35344" y="14925"/>
                    <a:pt x="34701" y="16750"/>
                  </a:cubicBezTo>
                  <a:cubicBezTo>
                    <a:pt x="38308" y="17164"/>
                    <a:pt x="41687" y="19465"/>
                    <a:pt x="43304" y="22699"/>
                  </a:cubicBezTo>
                  <a:cubicBezTo>
                    <a:pt x="43594" y="23300"/>
                    <a:pt x="43366" y="24005"/>
                    <a:pt x="42785" y="24316"/>
                  </a:cubicBezTo>
                  <a:cubicBezTo>
                    <a:pt x="40236" y="25642"/>
                    <a:pt x="38308" y="28379"/>
                    <a:pt x="37334" y="31799"/>
                  </a:cubicBezTo>
                  <a:cubicBezTo>
                    <a:pt x="37396" y="31944"/>
                    <a:pt x="37458" y="32110"/>
                    <a:pt x="37479" y="32255"/>
                  </a:cubicBezTo>
                  <a:cubicBezTo>
                    <a:pt x="37479" y="32628"/>
                    <a:pt x="37292" y="32980"/>
                    <a:pt x="36981" y="33209"/>
                  </a:cubicBezTo>
                  <a:cubicBezTo>
                    <a:pt x="36339" y="36567"/>
                    <a:pt x="36525" y="40070"/>
                    <a:pt x="36733" y="43490"/>
                  </a:cubicBezTo>
                  <a:lnTo>
                    <a:pt x="37914" y="63183"/>
                  </a:lnTo>
                  <a:cubicBezTo>
                    <a:pt x="37935" y="63514"/>
                    <a:pt x="37831" y="63846"/>
                    <a:pt x="37603" y="64095"/>
                  </a:cubicBezTo>
                  <a:cubicBezTo>
                    <a:pt x="37354" y="64344"/>
                    <a:pt x="37043" y="64468"/>
                    <a:pt x="36712" y="64468"/>
                  </a:cubicBezTo>
                  <a:lnTo>
                    <a:pt x="36629" y="64468"/>
                  </a:lnTo>
                  <a:cubicBezTo>
                    <a:pt x="33499" y="64489"/>
                    <a:pt x="30535" y="65898"/>
                    <a:pt x="28545" y="68324"/>
                  </a:cubicBezTo>
                  <a:cubicBezTo>
                    <a:pt x="28192" y="68759"/>
                    <a:pt x="27570" y="68883"/>
                    <a:pt x="27073" y="68634"/>
                  </a:cubicBezTo>
                  <a:cubicBezTo>
                    <a:pt x="25995" y="68116"/>
                    <a:pt x="24834" y="67722"/>
                    <a:pt x="23653" y="67494"/>
                  </a:cubicBezTo>
                  <a:cubicBezTo>
                    <a:pt x="24212" y="69733"/>
                    <a:pt x="24585" y="72013"/>
                    <a:pt x="24772" y="74335"/>
                  </a:cubicBezTo>
                  <a:cubicBezTo>
                    <a:pt x="24813" y="75019"/>
                    <a:pt x="24274" y="75599"/>
                    <a:pt x="23590" y="75620"/>
                  </a:cubicBezTo>
                  <a:lnTo>
                    <a:pt x="17185" y="75745"/>
                  </a:lnTo>
                  <a:cubicBezTo>
                    <a:pt x="18636" y="79372"/>
                    <a:pt x="20481" y="82834"/>
                    <a:pt x="22658" y="86088"/>
                  </a:cubicBezTo>
                  <a:cubicBezTo>
                    <a:pt x="23259" y="87000"/>
                    <a:pt x="22430" y="88203"/>
                    <a:pt x="21372" y="87933"/>
                  </a:cubicBezTo>
                  <a:lnTo>
                    <a:pt x="10054" y="85280"/>
                  </a:lnTo>
                  <a:cubicBezTo>
                    <a:pt x="9225" y="85073"/>
                    <a:pt x="8520" y="84927"/>
                    <a:pt x="7981" y="85114"/>
                  </a:cubicBezTo>
                  <a:cubicBezTo>
                    <a:pt x="7525" y="85280"/>
                    <a:pt x="7069" y="85736"/>
                    <a:pt x="6613" y="86171"/>
                  </a:cubicBezTo>
                  <a:lnTo>
                    <a:pt x="1" y="92784"/>
                  </a:lnTo>
                  <a:lnTo>
                    <a:pt x="2654" y="98236"/>
                  </a:lnTo>
                  <a:cubicBezTo>
                    <a:pt x="3214" y="101262"/>
                    <a:pt x="2405" y="104330"/>
                    <a:pt x="2115" y="107377"/>
                  </a:cubicBezTo>
                  <a:cubicBezTo>
                    <a:pt x="1804" y="110424"/>
                    <a:pt x="2219" y="113886"/>
                    <a:pt x="4540" y="115876"/>
                  </a:cubicBezTo>
                  <a:cubicBezTo>
                    <a:pt x="6655" y="109139"/>
                    <a:pt x="16211" y="108662"/>
                    <a:pt x="21289" y="103749"/>
                  </a:cubicBezTo>
                  <a:cubicBezTo>
                    <a:pt x="25269" y="99894"/>
                    <a:pt x="26990" y="92950"/>
                    <a:pt x="32462" y="92079"/>
                  </a:cubicBezTo>
                  <a:cubicBezTo>
                    <a:pt x="34141" y="91830"/>
                    <a:pt x="35862" y="92224"/>
                    <a:pt x="37520" y="91851"/>
                  </a:cubicBezTo>
                  <a:cubicBezTo>
                    <a:pt x="38930" y="91540"/>
                    <a:pt x="40153" y="90690"/>
                    <a:pt x="41334" y="89840"/>
                  </a:cubicBezTo>
                  <a:lnTo>
                    <a:pt x="49813" y="83808"/>
                  </a:lnTo>
                  <a:cubicBezTo>
                    <a:pt x="53647" y="81072"/>
                    <a:pt x="54497" y="80388"/>
                    <a:pt x="58519" y="77942"/>
                  </a:cubicBezTo>
                  <a:cubicBezTo>
                    <a:pt x="60136" y="76968"/>
                    <a:pt x="61794" y="75952"/>
                    <a:pt x="62830" y="74376"/>
                  </a:cubicBezTo>
                  <a:cubicBezTo>
                    <a:pt x="63742" y="73008"/>
                    <a:pt x="64074" y="71329"/>
                    <a:pt x="64344" y="69712"/>
                  </a:cubicBezTo>
                  <a:cubicBezTo>
                    <a:pt x="66707" y="55534"/>
                    <a:pt x="65795" y="41023"/>
                    <a:pt x="61649" y="2725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010" name="Google Shape;28010;p74"/>
          <p:cNvSpPr/>
          <p:nvPr/>
        </p:nvSpPr>
        <p:spPr>
          <a:xfrm>
            <a:off x="5933474" y="4906072"/>
            <a:ext cx="17" cy="17"/>
          </a:xfrm>
          <a:custGeom>
            <a:avLst/>
            <a:gdLst/>
            <a:ahLst/>
            <a:cxnLst/>
            <a:rect l="l" t="t" r="r" b="b"/>
            <a:pathLst>
              <a:path w="1" h="1" extrusionOk="0">
                <a:moveTo>
                  <a:pt x="1" y="0"/>
                </a:move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1" name="Google Shape;28011;p74"/>
          <p:cNvSpPr/>
          <p:nvPr/>
        </p:nvSpPr>
        <p:spPr>
          <a:xfrm>
            <a:off x="6379978" y="4150928"/>
            <a:ext cx="1127" cy="751"/>
          </a:xfrm>
          <a:custGeom>
            <a:avLst/>
            <a:gdLst/>
            <a:ahLst/>
            <a:cxnLst/>
            <a:rect l="l" t="t" r="r" b="b"/>
            <a:pathLst>
              <a:path w="63" h="42" extrusionOk="0">
                <a:moveTo>
                  <a:pt x="62" y="21"/>
                </a:moveTo>
                <a:lnTo>
                  <a:pt x="0" y="0"/>
                </a:lnTo>
                <a:lnTo>
                  <a:pt x="62" y="42"/>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28016" name="Google Shape;28016;p74"/>
          <p:cNvCxnSpPr>
            <a:cxnSpLocks/>
          </p:cNvCxnSpPr>
          <p:nvPr/>
        </p:nvCxnSpPr>
        <p:spPr>
          <a:xfrm flipH="1">
            <a:off x="5875088" y="3303933"/>
            <a:ext cx="2597600" cy="446800"/>
          </a:xfrm>
          <a:prstGeom prst="bentConnector3">
            <a:avLst>
              <a:gd name="adj1" fmla="val 50000"/>
            </a:avLst>
          </a:prstGeom>
          <a:noFill/>
          <a:ln w="9525" cap="flat" cmpd="sng">
            <a:solidFill>
              <a:schemeClr val="dk2"/>
            </a:solidFill>
            <a:prstDash val="solid"/>
            <a:round/>
            <a:headEnd type="none" w="med" len="med"/>
            <a:tailEnd type="oval" w="med" len="med"/>
          </a:ln>
        </p:spPr>
      </p:cxnSp>
      <p:cxnSp>
        <p:nvCxnSpPr>
          <p:cNvPr id="28017" name="Google Shape;28017;p74"/>
          <p:cNvCxnSpPr>
            <a:cxnSpLocks/>
          </p:cNvCxnSpPr>
          <p:nvPr/>
        </p:nvCxnSpPr>
        <p:spPr>
          <a:xfrm rot="10800000">
            <a:off x="6558418" y="5453439"/>
            <a:ext cx="2111449" cy="508562"/>
          </a:xfrm>
          <a:prstGeom prst="bentConnector3">
            <a:avLst>
              <a:gd name="adj1" fmla="val 50000"/>
            </a:avLst>
          </a:prstGeom>
          <a:noFill/>
          <a:ln w="9525" cap="flat" cmpd="sng">
            <a:solidFill>
              <a:schemeClr val="dk2"/>
            </a:solidFill>
            <a:prstDash val="solid"/>
            <a:round/>
            <a:headEnd type="none" w="med" len="med"/>
            <a:tailEnd type="oval" w="med" len="med"/>
          </a:ln>
        </p:spPr>
      </p:cxnSp>
      <p:cxnSp>
        <p:nvCxnSpPr>
          <p:cNvPr id="2" name="Google Shape;28017;p74">
            <a:extLst>
              <a:ext uri="{FF2B5EF4-FFF2-40B4-BE49-F238E27FC236}">
                <a16:creationId xmlns:a16="http://schemas.microsoft.com/office/drawing/2014/main" id="{95B9274D-C07D-CABC-5B96-3C02047B563C}"/>
              </a:ext>
            </a:extLst>
          </p:cNvPr>
          <p:cNvCxnSpPr>
            <a:cxnSpLocks/>
          </p:cNvCxnSpPr>
          <p:nvPr/>
        </p:nvCxnSpPr>
        <p:spPr>
          <a:xfrm>
            <a:off x="3556000" y="2432472"/>
            <a:ext cx="2119900" cy="542702"/>
          </a:xfrm>
          <a:prstGeom prst="bentConnector3">
            <a:avLst>
              <a:gd name="adj1" fmla="val 50000"/>
            </a:avLst>
          </a:prstGeom>
          <a:noFill/>
          <a:ln w="9525" cap="flat" cmpd="sng">
            <a:solidFill>
              <a:schemeClr val="dk2"/>
            </a:solidFill>
            <a:prstDash val="solid"/>
            <a:round/>
            <a:headEnd type="none" w="med" len="med"/>
            <a:tailEnd type="oval" w="med" len="med"/>
          </a:ln>
        </p:spPr>
      </p:cxnSp>
      <p:cxnSp>
        <p:nvCxnSpPr>
          <p:cNvPr id="5" name="Google Shape;28017;p74">
            <a:extLst>
              <a:ext uri="{FF2B5EF4-FFF2-40B4-BE49-F238E27FC236}">
                <a16:creationId xmlns:a16="http://schemas.microsoft.com/office/drawing/2014/main" id="{D6D81DB4-B328-4394-8F4D-9EDCBB076EE0}"/>
              </a:ext>
            </a:extLst>
          </p:cNvPr>
          <p:cNvCxnSpPr>
            <a:cxnSpLocks/>
          </p:cNvCxnSpPr>
          <p:nvPr/>
        </p:nvCxnSpPr>
        <p:spPr>
          <a:xfrm flipV="1">
            <a:off x="3170116" y="4671202"/>
            <a:ext cx="3145600" cy="508562"/>
          </a:xfrm>
          <a:prstGeom prst="bentConnector3">
            <a:avLst>
              <a:gd name="adj1" fmla="val 50000"/>
            </a:avLst>
          </a:prstGeom>
          <a:noFill/>
          <a:ln w="9525" cap="flat" cmpd="sng">
            <a:solidFill>
              <a:schemeClr val="dk2"/>
            </a:solidFill>
            <a:prstDash val="solid"/>
            <a:round/>
            <a:headEnd type="none" w="med" len="med"/>
            <a:tailEnd type="oval" w="med" len="med"/>
          </a:ln>
        </p:spPr>
      </p:cxnSp>
      <p:sp>
        <p:nvSpPr>
          <p:cNvPr id="7" name="Google Shape;26791;p46">
            <a:extLst>
              <a:ext uri="{FF2B5EF4-FFF2-40B4-BE49-F238E27FC236}">
                <a16:creationId xmlns:a16="http://schemas.microsoft.com/office/drawing/2014/main" id="{62B64EDF-1D3D-41D1-6C80-EA012D499FCC}"/>
              </a:ext>
            </a:extLst>
          </p:cNvPr>
          <p:cNvSpPr txBox="1">
            <a:spLocks/>
          </p:cNvSpPr>
          <p:nvPr/>
        </p:nvSpPr>
        <p:spPr>
          <a:xfrm>
            <a:off x="751150" y="1797081"/>
            <a:ext cx="7729600"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3600" kern="0">
                <a:solidFill>
                  <a:srgbClr val="980A09"/>
                </a:solidFill>
                <a:latin typeface="Times New Roman" panose="02020603050405020304" pitchFamily="18" charset="0"/>
                <a:cs typeface="Times New Roman" panose="02020603050405020304" pitchFamily="18" charset="0"/>
              </a:rPr>
              <a:t>Tài nguyên thiên nhiên</a:t>
            </a:r>
          </a:p>
        </p:txBody>
      </p:sp>
      <p:sp>
        <p:nvSpPr>
          <p:cNvPr id="8" name="Google Shape;26791;p46">
            <a:extLst>
              <a:ext uri="{FF2B5EF4-FFF2-40B4-BE49-F238E27FC236}">
                <a16:creationId xmlns:a16="http://schemas.microsoft.com/office/drawing/2014/main" id="{A8C44AAC-D147-63A3-BD99-F1C6BF53A595}"/>
              </a:ext>
            </a:extLst>
          </p:cNvPr>
          <p:cNvSpPr txBox="1">
            <a:spLocks/>
          </p:cNvSpPr>
          <p:nvPr/>
        </p:nvSpPr>
        <p:spPr>
          <a:xfrm>
            <a:off x="7373867" y="2550507"/>
            <a:ext cx="7729600"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3600" kern="0">
                <a:solidFill>
                  <a:srgbClr val="980A09"/>
                </a:solidFill>
                <a:latin typeface="Times New Roman" panose="02020603050405020304" pitchFamily="18" charset="0"/>
                <a:cs typeface="Times New Roman" panose="02020603050405020304" pitchFamily="18" charset="0"/>
              </a:rPr>
              <a:t>Vị trí địa lí</a:t>
            </a:r>
          </a:p>
        </p:txBody>
      </p:sp>
      <p:sp>
        <p:nvSpPr>
          <p:cNvPr id="9" name="Google Shape;26791;p46">
            <a:extLst>
              <a:ext uri="{FF2B5EF4-FFF2-40B4-BE49-F238E27FC236}">
                <a16:creationId xmlns:a16="http://schemas.microsoft.com/office/drawing/2014/main" id="{FB9827E9-A0C1-BD3A-16FD-055F8FB8B476}"/>
              </a:ext>
            </a:extLst>
          </p:cNvPr>
          <p:cNvSpPr txBox="1">
            <a:spLocks/>
          </p:cNvSpPr>
          <p:nvPr/>
        </p:nvSpPr>
        <p:spPr>
          <a:xfrm>
            <a:off x="1803308" y="4308811"/>
            <a:ext cx="2597600"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3600" kern="0">
                <a:solidFill>
                  <a:srgbClr val="980A09"/>
                </a:solidFill>
                <a:latin typeface="Times New Roman" panose="02020603050405020304" pitchFamily="18" charset="0"/>
                <a:cs typeface="Times New Roman" panose="02020603050405020304" pitchFamily="18" charset="0"/>
              </a:rPr>
              <a:t>Đường lối chính sách</a:t>
            </a:r>
          </a:p>
        </p:txBody>
      </p:sp>
      <p:sp>
        <p:nvSpPr>
          <p:cNvPr id="10" name="Google Shape;26791;p46">
            <a:extLst>
              <a:ext uri="{FF2B5EF4-FFF2-40B4-BE49-F238E27FC236}">
                <a16:creationId xmlns:a16="http://schemas.microsoft.com/office/drawing/2014/main" id="{7A6CBD37-916C-D18A-27F0-DF2832DA252B}"/>
              </a:ext>
            </a:extLst>
          </p:cNvPr>
          <p:cNvSpPr txBox="1">
            <a:spLocks/>
          </p:cNvSpPr>
          <p:nvPr/>
        </p:nvSpPr>
        <p:spPr>
          <a:xfrm>
            <a:off x="7757637" y="5158385"/>
            <a:ext cx="2917306" cy="5460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US" sz="3600" kern="0">
                <a:solidFill>
                  <a:srgbClr val="980A09"/>
                </a:solidFill>
                <a:latin typeface="Times New Roman" panose="02020603050405020304" pitchFamily="18" charset="0"/>
                <a:cs typeface="Times New Roman" panose="02020603050405020304" pitchFamily="18" charset="0"/>
              </a:rPr>
              <a:t>Người tài giỏi ,...</a:t>
            </a:r>
          </a:p>
        </p:txBody>
      </p:sp>
      <p:grpSp>
        <p:nvGrpSpPr>
          <p:cNvPr id="29" name="Google Shape;26810;p46">
            <a:extLst>
              <a:ext uri="{FF2B5EF4-FFF2-40B4-BE49-F238E27FC236}">
                <a16:creationId xmlns:a16="http://schemas.microsoft.com/office/drawing/2014/main" id="{A34E1DD5-C14E-C460-77E4-2D29BC3BD924}"/>
              </a:ext>
            </a:extLst>
          </p:cNvPr>
          <p:cNvGrpSpPr/>
          <p:nvPr/>
        </p:nvGrpSpPr>
        <p:grpSpPr>
          <a:xfrm>
            <a:off x="1517057" y="5480301"/>
            <a:ext cx="2111449" cy="1924721"/>
            <a:chOff x="4546400" y="4374850"/>
            <a:chExt cx="1246850" cy="1071650"/>
          </a:xfrm>
        </p:grpSpPr>
        <p:sp>
          <p:nvSpPr>
            <p:cNvPr id="30" name="Google Shape;26811;p46">
              <a:extLst>
                <a:ext uri="{FF2B5EF4-FFF2-40B4-BE49-F238E27FC236}">
                  <a16:creationId xmlns:a16="http://schemas.microsoft.com/office/drawing/2014/main" id="{8D0445C2-0334-B417-913E-58C5F8200BE4}"/>
                </a:ext>
              </a:extLst>
            </p:cNvPr>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26812;p46">
              <a:extLst>
                <a:ext uri="{FF2B5EF4-FFF2-40B4-BE49-F238E27FC236}">
                  <a16:creationId xmlns:a16="http://schemas.microsoft.com/office/drawing/2014/main" id="{51253119-4994-9E6B-9954-F404D6188BFD}"/>
                </a:ext>
              </a:extLst>
            </p:cNvPr>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26813;p46">
              <a:extLst>
                <a:ext uri="{FF2B5EF4-FFF2-40B4-BE49-F238E27FC236}">
                  <a16:creationId xmlns:a16="http://schemas.microsoft.com/office/drawing/2014/main" id="{AE8A367F-F46D-910B-20B0-76081C09CB11}"/>
                </a:ext>
              </a:extLst>
            </p:cNvPr>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26814;p46">
              <a:extLst>
                <a:ext uri="{FF2B5EF4-FFF2-40B4-BE49-F238E27FC236}">
                  <a16:creationId xmlns:a16="http://schemas.microsoft.com/office/drawing/2014/main" id="{583824D0-59BE-2172-5FF2-BBDCF03F2C74}"/>
                </a:ext>
              </a:extLst>
            </p:cNvPr>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26815;p46">
              <a:extLst>
                <a:ext uri="{FF2B5EF4-FFF2-40B4-BE49-F238E27FC236}">
                  <a16:creationId xmlns:a16="http://schemas.microsoft.com/office/drawing/2014/main" id="{58ED1AAF-E123-DF69-3571-FFAE8A541E4B}"/>
                </a:ext>
              </a:extLst>
            </p:cNvPr>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26816;p46">
              <a:extLst>
                <a:ext uri="{FF2B5EF4-FFF2-40B4-BE49-F238E27FC236}">
                  <a16:creationId xmlns:a16="http://schemas.microsoft.com/office/drawing/2014/main" id="{31B95754-8A4F-C489-34D9-386DF14FF188}"/>
                </a:ext>
              </a:extLst>
            </p:cNvPr>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26817;p46">
              <a:extLst>
                <a:ext uri="{FF2B5EF4-FFF2-40B4-BE49-F238E27FC236}">
                  <a16:creationId xmlns:a16="http://schemas.microsoft.com/office/drawing/2014/main" id="{39B28DB3-88F6-BF56-5557-6FAD40E35F17}"/>
                </a:ext>
              </a:extLst>
            </p:cNvPr>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26818;p46">
              <a:extLst>
                <a:ext uri="{FF2B5EF4-FFF2-40B4-BE49-F238E27FC236}">
                  <a16:creationId xmlns:a16="http://schemas.microsoft.com/office/drawing/2014/main" id="{1AA36679-FF9E-5B6A-EBC9-C3AD6B48F994}"/>
                </a:ext>
              </a:extLst>
            </p:cNvPr>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26819;p46">
              <a:extLst>
                <a:ext uri="{FF2B5EF4-FFF2-40B4-BE49-F238E27FC236}">
                  <a16:creationId xmlns:a16="http://schemas.microsoft.com/office/drawing/2014/main" id="{C6EE392A-CAE7-7D87-142A-F781BFD485AA}"/>
                </a:ext>
              </a:extLst>
            </p:cNvPr>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26820;p46">
              <a:extLst>
                <a:ext uri="{FF2B5EF4-FFF2-40B4-BE49-F238E27FC236}">
                  <a16:creationId xmlns:a16="http://schemas.microsoft.com/office/drawing/2014/main" id="{8E8207AB-E3DE-7057-8192-A8983A11C9A5}"/>
                </a:ext>
              </a:extLst>
            </p:cNvPr>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26821;p46">
              <a:extLst>
                <a:ext uri="{FF2B5EF4-FFF2-40B4-BE49-F238E27FC236}">
                  <a16:creationId xmlns:a16="http://schemas.microsoft.com/office/drawing/2014/main" id="{DB7A806E-F433-4941-EF12-2E9F46294D12}"/>
                </a:ext>
              </a:extLst>
            </p:cNvPr>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26822;p46">
              <a:extLst>
                <a:ext uri="{FF2B5EF4-FFF2-40B4-BE49-F238E27FC236}">
                  <a16:creationId xmlns:a16="http://schemas.microsoft.com/office/drawing/2014/main" id="{9B900096-6E14-8C58-027B-B6F052B2A230}"/>
                </a:ext>
              </a:extLst>
            </p:cNvPr>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26823;p46">
              <a:extLst>
                <a:ext uri="{FF2B5EF4-FFF2-40B4-BE49-F238E27FC236}">
                  <a16:creationId xmlns:a16="http://schemas.microsoft.com/office/drawing/2014/main" id="{636795B8-75C9-714A-45FD-61FA01427579}"/>
                </a:ext>
              </a:extLst>
            </p:cNvPr>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26824;p46">
              <a:extLst>
                <a:ext uri="{FF2B5EF4-FFF2-40B4-BE49-F238E27FC236}">
                  <a16:creationId xmlns:a16="http://schemas.microsoft.com/office/drawing/2014/main" id="{4A4FE6BA-4406-9548-8E89-CAAECF2B6773}"/>
                </a:ext>
              </a:extLst>
            </p:cNvPr>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26825;p46">
              <a:extLst>
                <a:ext uri="{FF2B5EF4-FFF2-40B4-BE49-F238E27FC236}">
                  <a16:creationId xmlns:a16="http://schemas.microsoft.com/office/drawing/2014/main" id="{B2F6BF12-5E73-E632-4712-977F8596DBCB}"/>
                </a:ext>
              </a:extLst>
            </p:cNvPr>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26826;p46">
              <a:extLst>
                <a:ext uri="{FF2B5EF4-FFF2-40B4-BE49-F238E27FC236}">
                  <a16:creationId xmlns:a16="http://schemas.microsoft.com/office/drawing/2014/main" id="{3F1621FA-D9C5-AC05-0D06-C77543F0FCD8}"/>
                </a:ext>
              </a:extLst>
            </p:cNvPr>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26827;p46">
              <a:extLst>
                <a:ext uri="{FF2B5EF4-FFF2-40B4-BE49-F238E27FC236}">
                  <a16:creationId xmlns:a16="http://schemas.microsoft.com/office/drawing/2014/main" id="{1F1A5091-F5F6-46D5-5DA9-05633D65AE42}"/>
                </a:ext>
              </a:extLst>
            </p:cNvPr>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28552;p81">
            <a:extLst>
              <a:ext uri="{FF2B5EF4-FFF2-40B4-BE49-F238E27FC236}">
                <a16:creationId xmlns:a16="http://schemas.microsoft.com/office/drawing/2014/main" id="{A1BF9974-51F5-8777-180A-AA75745A2C73}"/>
              </a:ext>
            </a:extLst>
          </p:cNvPr>
          <p:cNvGrpSpPr/>
          <p:nvPr/>
        </p:nvGrpSpPr>
        <p:grpSpPr>
          <a:xfrm>
            <a:off x="2172906" y="235876"/>
            <a:ext cx="682783" cy="767844"/>
            <a:chOff x="1463487" y="2461485"/>
            <a:chExt cx="322239" cy="423026"/>
          </a:xfrm>
        </p:grpSpPr>
        <p:sp>
          <p:nvSpPr>
            <p:cNvPr id="48" name="Google Shape;28553;p81">
              <a:extLst>
                <a:ext uri="{FF2B5EF4-FFF2-40B4-BE49-F238E27FC236}">
                  <a16:creationId xmlns:a16="http://schemas.microsoft.com/office/drawing/2014/main" id="{7B5F5CF2-1868-4A21-761F-9B6898440DF5}"/>
                </a:ext>
              </a:extLst>
            </p:cNvPr>
            <p:cNvSpPr/>
            <p:nvPr/>
          </p:nvSpPr>
          <p:spPr>
            <a:xfrm>
              <a:off x="1463487" y="2808505"/>
              <a:ext cx="322239" cy="76006"/>
            </a:xfrm>
            <a:custGeom>
              <a:avLst/>
              <a:gdLst/>
              <a:ahLst/>
              <a:cxnLst/>
              <a:rect l="l" t="t" r="r" b="b"/>
              <a:pathLst>
                <a:path w="14576" h="3438" extrusionOk="0">
                  <a:moveTo>
                    <a:pt x="1122" y="0"/>
                  </a:moveTo>
                  <a:lnTo>
                    <a:pt x="1122" y="2317"/>
                  </a:lnTo>
                  <a:lnTo>
                    <a:pt x="1" y="2317"/>
                  </a:lnTo>
                  <a:lnTo>
                    <a:pt x="1" y="3438"/>
                  </a:lnTo>
                  <a:lnTo>
                    <a:pt x="14576" y="3438"/>
                  </a:lnTo>
                  <a:lnTo>
                    <a:pt x="14576" y="2317"/>
                  </a:lnTo>
                  <a:lnTo>
                    <a:pt x="13455" y="2317"/>
                  </a:lnTo>
                  <a:lnTo>
                    <a:pt x="134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554;p81">
              <a:extLst>
                <a:ext uri="{FF2B5EF4-FFF2-40B4-BE49-F238E27FC236}">
                  <a16:creationId xmlns:a16="http://schemas.microsoft.com/office/drawing/2014/main" id="{3BDC0482-D9BE-EC60-CF09-D4EF2B1361C2}"/>
                </a:ext>
              </a:extLst>
            </p:cNvPr>
            <p:cNvSpPr/>
            <p:nvPr/>
          </p:nvSpPr>
          <p:spPr>
            <a:xfrm>
              <a:off x="1537884" y="2535837"/>
              <a:ext cx="173500" cy="74392"/>
            </a:xfrm>
            <a:custGeom>
              <a:avLst/>
              <a:gdLst/>
              <a:ahLst/>
              <a:cxnLst/>
              <a:rect l="l" t="t" r="r" b="b"/>
              <a:pathLst>
                <a:path w="7848" h="3365" extrusionOk="0">
                  <a:moveTo>
                    <a:pt x="0" y="0"/>
                  </a:moveTo>
                  <a:lnTo>
                    <a:pt x="0" y="561"/>
                  </a:lnTo>
                  <a:cubicBezTo>
                    <a:pt x="0" y="1290"/>
                    <a:pt x="470" y="1908"/>
                    <a:pt x="1121" y="2140"/>
                  </a:cubicBezTo>
                  <a:lnTo>
                    <a:pt x="1121" y="3365"/>
                  </a:lnTo>
                  <a:lnTo>
                    <a:pt x="3363" y="3365"/>
                  </a:lnTo>
                  <a:lnTo>
                    <a:pt x="3363" y="2244"/>
                  </a:lnTo>
                  <a:lnTo>
                    <a:pt x="4484" y="2244"/>
                  </a:lnTo>
                  <a:lnTo>
                    <a:pt x="4484" y="3365"/>
                  </a:lnTo>
                  <a:lnTo>
                    <a:pt x="6727" y="3365"/>
                  </a:lnTo>
                  <a:lnTo>
                    <a:pt x="6727" y="2140"/>
                  </a:lnTo>
                  <a:cubicBezTo>
                    <a:pt x="7377" y="1908"/>
                    <a:pt x="7848" y="1290"/>
                    <a:pt x="7848" y="561"/>
                  </a:cubicBezTo>
                  <a:lnTo>
                    <a:pt x="7848" y="0"/>
                  </a:lnTo>
                  <a:lnTo>
                    <a:pt x="6727" y="0"/>
                  </a:lnTo>
                  <a:lnTo>
                    <a:pt x="6727" y="561"/>
                  </a:lnTo>
                  <a:cubicBezTo>
                    <a:pt x="6727" y="871"/>
                    <a:pt x="6475" y="1121"/>
                    <a:pt x="6167" y="1121"/>
                  </a:cubicBezTo>
                  <a:lnTo>
                    <a:pt x="1681" y="1121"/>
                  </a:lnTo>
                  <a:cubicBezTo>
                    <a:pt x="1372" y="1121"/>
                    <a:pt x="1121" y="871"/>
                    <a:pt x="1121" y="561"/>
                  </a:cubicBezTo>
                  <a:lnTo>
                    <a:pt x="1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555;p81">
              <a:extLst>
                <a:ext uri="{FF2B5EF4-FFF2-40B4-BE49-F238E27FC236}">
                  <a16:creationId xmlns:a16="http://schemas.microsoft.com/office/drawing/2014/main" id="{DB91A762-8238-E25E-73C2-EB9AC1237B3E}"/>
                </a:ext>
              </a:extLst>
            </p:cNvPr>
            <p:cNvSpPr/>
            <p:nvPr/>
          </p:nvSpPr>
          <p:spPr>
            <a:xfrm>
              <a:off x="1513100" y="2610211"/>
              <a:ext cx="223065" cy="74370"/>
            </a:xfrm>
            <a:custGeom>
              <a:avLst/>
              <a:gdLst/>
              <a:ahLst/>
              <a:cxnLst/>
              <a:rect l="l" t="t" r="r" b="b"/>
              <a:pathLst>
                <a:path w="10090" h="3364" extrusionOk="0">
                  <a:moveTo>
                    <a:pt x="0" y="1"/>
                  </a:moveTo>
                  <a:lnTo>
                    <a:pt x="0" y="561"/>
                  </a:lnTo>
                  <a:cubicBezTo>
                    <a:pt x="0" y="1291"/>
                    <a:pt x="470" y="1907"/>
                    <a:pt x="1121" y="2139"/>
                  </a:cubicBezTo>
                  <a:lnTo>
                    <a:pt x="1121" y="3363"/>
                  </a:lnTo>
                  <a:lnTo>
                    <a:pt x="4484" y="3363"/>
                  </a:lnTo>
                  <a:lnTo>
                    <a:pt x="4484" y="2242"/>
                  </a:lnTo>
                  <a:lnTo>
                    <a:pt x="5605" y="2242"/>
                  </a:lnTo>
                  <a:lnTo>
                    <a:pt x="5605" y="3363"/>
                  </a:lnTo>
                  <a:lnTo>
                    <a:pt x="8969" y="3363"/>
                  </a:lnTo>
                  <a:lnTo>
                    <a:pt x="8969" y="2139"/>
                  </a:lnTo>
                  <a:cubicBezTo>
                    <a:pt x="9620" y="1907"/>
                    <a:pt x="10090" y="1291"/>
                    <a:pt x="10090" y="561"/>
                  </a:cubicBezTo>
                  <a:lnTo>
                    <a:pt x="10090" y="1"/>
                  </a:lnTo>
                  <a:lnTo>
                    <a:pt x="8969" y="1"/>
                  </a:lnTo>
                  <a:lnTo>
                    <a:pt x="8969" y="561"/>
                  </a:lnTo>
                  <a:cubicBezTo>
                    <a:pt x="8969" y="871"/>
                    <a:pt x="8718" y="1121"/>
                    <a:pt x="8408" y="1121"/>
                  </a:cubicBezTo>
                  <a:lnTo>
                    <a:pt x="1682" y="1121"/>
                  </a:lnTo>
                  <a:cubicBezTo>
                    <a:pt x="1372" y="1121"/>
                    <a:pt x="1121" y="871"/>
                    <a:pt x="1121" y="561"/>
                  </a:cubicBezTo>
                  <a:lnTo>
                    <a:pt x="11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556;p81">
              <a:extLst>
                <a:ext uri="{FF2B5EF4-FFF2-40B4-BE49-F238E27FC236}">
                  <a16:creationId xmlns:a16="http://schemas.microsoft.com/office/drawing/2014/main" id="{F559D0EB-D0F1-954A-003F-5344320AAEC3}"/>
                </a:ext>
              </a:extLst>
            </p:cNvPr>
            <p:cNvSpPr/>
            <p:nvPr/>
          </p:nvSpPr>
          <p:spPr>
            <a:xfrm>
              <a:off x="1488272" y="2684563"/>
              <a:ext cx="272674" cy="99174"/>
            </a:xfrm>
            <a:custGeom>
              <a:avLst/>
              <a:gdLst/>
              <a:ahLst/>
              <a:cxnLst/>
              <a:rect l="l" t="t" r="r" b="b"/>
              <a:pathLst>
                <a:path w="12334" h="4486" extrusionOk="0">
                  <a:moveTo>
                    <a:pt x="1" y="0"/>
                  </a:moveTo>
                  <a:lnTo>
                    <a:pt x="1" y="561"/>
                  </a:lnTo>
                  <a:cubicBezTo>
                    <a:pt x="1" y="1290"/>
                    <a:pt x="472" y="1907"/>
                    <a:pt x="1123" y="2140"/>
                  </a:cubicBezTo>
                  <a:lnTo>
                    <a:pt x="1123" y="4485"/>
                  </a:lnTo>
                  <a:lnTo>
                    <a:pt x="4488" y="4485"/>
                  </a:lnTo>
                  <a:lnTo>
                    <a:pt x="4488" y="3925"/>
                  </a:lnTo>
                  <a:cubicBezTo>
                    <a:pt x="4476" y="2988"/>
                    <a:pt x="5233" y="2224"/>
                    <a:pt x="6169" y="2224"/>
                  </a:cubicBezTo>
                  <a:cubicBezTo>
                    <a:pt x="7104" y="2224"/>
                    <a:pt x="7860" y="2988"/>
                    <a:pt x="7850" y="3925"/>
                  </a:cubicBezTo>
                  <a:lnTo>
                    <a:pt x="7850" y="4485"/>
                  </a:lnTo>
                  <a:lnTo>
                    <a:pt x="11213" y="4485"/>
                  </a:lnTo>
                  <a:lnTo>
                    <a:pt x="11213" y="2140"/>
                  </a:lnTo>
                  <a:cubicBezTo>
                    <a:pt x="11864" y="1907"/>
                    <a:pt x="12334" y="1290"/>
                    <a:pt x="12334" y="561"/>
                  </a:cubicBezTo>
                  <a:lnTo>
                    <a:pt x="12334" y="0"/>
                  </a:lnTo>
                  <a:lnTo>
                    <a:pt x="11213" y="0"/>
                  </a:lnTo>
                  <a:lnTo>
                    <a:pt x="11213" y="561"/>
                  </a:lnTo>
                  <a:cubicBezTo>
                    <a:pt x="11213" y="870"/>
                    <a:pt x="10962" y="1121"/>
                    <a:pt x="10652" y="1121"/>
                  </a:cubicBezTo>
                  <a:lnTo>
                    <a:pt x="1684" y="1121"/>
                  </a:lnTo>
                  <a:cubicBezTo>
                    <a:pt x="1374" y="1121"/>
                    <a:pt x="1123" y="870"/>
                    <a:pt x="1123" y="561"/>
                  </a:cubicBezTo>
                  <a:lnTo>
                    <a:pt x="1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557;p81">
              <a:extLst>
                <a:ext uri="{FF2B5EF4-FFF2-40B4-BE49-F238E27FC236}">
                  <a16:creationId xmlns:a16="http://schemas.microsoft.com/office/drawing/2014/main" id="{B89288CA-42F1-462B-B4E8-9FF988314E00}"/>
                </a:ext>
              </a:extLst>
            </p:cNvPr>
            <p:cNvSpPr/>
            <p:nvPr/>
          </p:nvSpPr>
          <p:spPr>
            <a:xfrm>
              <a:off x="1587475" y="2461485"/>
              <a:ext cx="74370" cy="74370"/>
            </a:xfrm>
            <a:custGeom>
              <a:avLst/>
              <a:gdLst/>
              <a:ahLst/>
              <a:cxnLst/>
              <a:rect l="l" t="t" r="r" b="b"/>
              <a:pathLst>
                <a:path w="3364" h="3364" extrusionOk="0">
                  <a:moveTo>
                    <a:pt x="1120" y="1"/>
                  </a:moveTo>
                  <a:lnTo>
                    <a:pt x="1120" y="1451"/>
                  </a:lnTo>
                  <a:lnTo>
                    <a:pt x="1" y="2571"/>
                  </a:lnTo>
                  <a:lnTo>
                    <a:pt x="1" y="3363"/>
                  </a:lnTo>
                  <a:lnTo>
                    <a:pt x="3363" y="3363"/>
                  </a:lnTo>
                  <a:lnTo>
                    <a:pt x="3363" y="2571"/>
                  </a:lnTo>
                  <a:lnTo>
                    <a:pt x="2241" y="1449"/>
                  </a:lnTo>
                  <a:lnTo>
                    <a:pt x="2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558;p81">
              <a:extLst>
                <a:ext uri="{FF2B5EF4-FFF2-40B4-BE49-F238E27FC236}">
                  <a16:creationId xmlns:a16="http://schemas.microsoft.com/office/drawing/2014/main" id="{A5B8282E-AD87-D2D6-9312-AF9120F2EDAE}"/>
                </a:ext>
              </a:extLst>
            </p:cNvPr>
            <p:cNvSpPr/>
            <p:nvPr/>
          </p:nvSpPr>
          <p:spPr>
            <a:xfrm>
              <a:off x="1612215" y="2759136"/>
              <a:ext cx="24805" cy="24606"/>
            </a:xfrm>
            <a:custGeom>
              <a:avLst/>
              <a:gdLst/>
              <a:ahLst/>
              <a:cxnLst/>
              <a:rect l="l" t="t" r="r" b="b"/>
              <a:pathLst>
                <a:path w="1122" h="1113" extrusionOk="0">
                  <a:moveTo>
                    <a:pt x="561" y="1"/>
                  </a:moveTo>
                  <a:cubicBezTo>
                    <a:pt x="256" y="1"/>
                    <a:pt x="7" y="245"/>
                    <a:pt x="1" y="552"/>
                  </a:cubicBezTo>
                  <a:lnTo>
                    <a:pt x="1" y="1112"/>
                  </a:lnTo>
                  <a:lnTo>
                    <a:pt x="1122" y="1112"/>
                  </a:lnTo>
                  <a:lnTo>
                    <a:pt x="1122" y="552"/>
                  </a:lnTo>
                  <a:cubicBezTo>
                    <a:pt x="1117" y="245"/>
                    <a:pt x="868"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8004"/>
                                        </p:tgtEl>
                                        <p:attrNameLst>
                                          <p:attrName>style.visibility</p:attrName>
                                        </p:attrNameLst>
                                      </p:cBhvr>
                                      <p:to>
                                        <p:strVal val="visible"/>
                                      </p:to>
                                    </p:set>
                                    <p:anim calcmode="lin" valueType="num">
                                      <p:cBhvr additive="base">
                                        <p:cTn id="11" dur="500" fill="hold"/>
                                        <p:tgtEl>
                                          <p:spTgt spid="28004"/>
                                        </p:tgtEl>
                                        <p:attrNameLst>
                                          <p:attrName>ppt_x</p:attrName>
                                        </p:attrNameLst>
                                      </p:cBhvr>
                                      <p:tavLst>
                                        <p:tav tm="0">
                                          <p:val>
                                            <p:strVal val="#ppt_x"/>
                                          </p:val>
                                        </p:tav>
                                        <p:tav tm="100000">
                                          <p:val>
                                            <p:strVal val="#ppt_x"/>
                                          </p:val>
                                        </p:tav>
                                      </p:tavLst>
                                    </p:anim>
                                    <p:anim calcmode="lin" valueType="num">
                                      <p:cBhvr additive="base">
                                        <p:cTn id="12" dur="500" fill="hold"/>
                                        <p:tgtEl>
                                          <p:spTgt spid="2800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8007"/>
                                        </p:tgtEl>
                                        <p:attrNameLst>
                                          <p:attrName>style.visibility</p:attrName>
                                        </p:attrNameLst>
                                      </p:cBhvr>
                                      <p:to>
                                        <p:strVal val="visible"/>
                                      </p:to>
                                    </p:set>
                                    <p:anim calcmode="lin" valueType="num">
                                      <p:cBhvr additive="base">
                                        <p:cTn id="17" dur="500" fill="hold"/>
                                        <p:tgtEl>
                                          <p:spTgt spid="28007"/>
                                        </p:tgtEl>
                                        <p:attrNameLst>
                                          <p:attrName>ppt_x</p:attrName>
                                        </p:attrNameLst>
                                      </p:cBhvr>
                                      <p:tavLst>
                                        <p:tav tm="0">
                                          <p:val>
                                            <p:strVal val="#ppt_x"/>
                                          </p:val>
                                        </p:tav>
                                        <p:tav tm="100000">
                                          <p:val>
                                            <p:strVal val="#ppt_x"/>
                                          </p:val>
                                        </p:tav>
                                      </p:tavLst>
                                    </p:anim>
                                    <p:anim calcmode="lin" valueType="num">
                                      <p:cBhvr additive="base">
                                        <p:cTn id="18" dur="500" fill="hold"/>
                                        <p:tgtEl>
                                          <p:spTgt spid="2800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8016"/>
                                        </p:tgtEl>
                                        <p:attrNameLst>
                                          <p:attrName>style.visibility</p:attrName>
                                        </p:attrNameLst>
                                      </p:cBhvr>
                                      <p:to>
                                        <p:strVal val="visible"/>
                                      </p:to>
                                    </p:set>
                                    <p:anim calcmode="lin" valueType="num">
                                      <p:cBhvr additive="base">
                                        <p:cTn id="25" dur="500" fill="hold"/>
                                        <p:tgtEl>
                                          <p:spTgt spid="28016"/>
                                        </p:tgtEl>
                                        <p:attrNameLst>
                                          <p:attrName>ppt_x</p:attrName>
                                        </p:attrNameLst>
                                      </p:cBhvr>
                                      <p:tavLst>
                                        <p:tav tm="0">
                                          <p:val>
                                            <p:strVal val="#ppt_x"/>
                                          </p:val>
                                        </p:tav>
                                        <p:tav tm="100000">
                                          <p:val>
                                            <p:strVal val="#ppt_x"/>
                                          </p:val>
                                        </p:tav>
                                      </p:tavLst>
                                    </p:anim>
                                    <p:anim calcmode="lin" valueType="num">
                                      <p:cBhvr additive="base">
                                        <p:cTn id="26" dur="500" fill="hold"/>
                                        <p:tgtEl>
                                          <p:spTgt spid="28016"/>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8017"/>
                                        </p:tgtEl>
                                        <p:attrNameLst>
                                          <p:attrName>style.visibility</p:attrName>
                                        </p:attrNameLst>
                                      </p:cBhvr>
                                      <p:to>
                                        <p:strVal val="visible"/>
                                      </p:to>
                                    </p:set>
                                    <p:anim calcmode="lin" valueType="num">
                                      <p:cBhvr additive="base">
                                        <p:cTn id="33" dur="500" fill="hold"/>
                                        <p:tgtEl>
                                          <p:spTgt spid="28017"/>
                                        </p:tgtEl>
                                        <p:attrNameLst>
                                          <p:attrName>ppt_x</p:attrName>
                                        </p:attrNameLst>
                                      </p:cBhvr>
                                      <p:tavLst>
                                        <p:tav tm="0">
                                          <p:val>
                                            <p:strVal val="#ppt_x"/>
                                          </p:val>
                                        </p:tav>
                                        <p:tav tm="100000">
                                          <p:val>
                                            <p:strVal val="#ppt_x"/>
                                          </p:val>
                                        </p:tav>
                                      </p:tavLst>
                                    </p:anim>
                                    <p:anim calcmode="lin" valueType="num">
                                      <p:cBhvr additive="base">
                                        <p:cTn id="34" dur="500" fill="hold"/>
                                        <p:tgtEl>
                                          <p:spTgt spid="2801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barn(inVertical)">
                                      <p:cBhvr>
                                        <p:cTn id="49" dur="500"/>
                                        <p:tgtEl>
                                          <p:spTgt spid="9"/>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barn(inVertical)">
                                      <p:cBhvr>
                                        <p:cTn id="5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04" grpId="0"/>
      <p:bldP spid="7" grpId="0"/>
      <p:bldP spid="8" grpId="0"/>
      <p:bldP spid="9" grpId="0"/>
      <p:bldP spid="1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5490689" cy="845682"/>
            <a:chOff x="214108" y="143430"/>
            <a:chExt cx="549068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2173" y="192511"/>
              <a:ext cx="4432624"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4. Cách triển khai luận điểm</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8" name="图片 21">
            <a:extLst>
              <a:ext uri="{FF2B5EF4-FFF2-40B4-BE49-F238E27FC236}">
                <a16:creationId xmlns:a16="http://schemas.microsoft.com/office/drawing/2014/main" id="{93465FC7-3D34-4879-812C-5EFF4109F31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4291" t="41194"/>
          <a:stretch/>
        </p:blipFill>
        <p:spPr>
          <a:xfrm>
            <a:off x="-326525" y="2066837"/>
            <a:ext cx="5595582" cy="4049332"/>
          </a:xfrm>
          <a:prstGeom prst="rect">
            <a:avLst/>
          </a:prstGeom>
        </p:spPr>
      </p:pic>
      <p:grpSp>
        <p:nvGrpSpPr>
          <p:cNvPr id="2" name="Group 1">
            <a:extLst>
              <a:ext uri="{FF2B5EF4-FFF2-40B4-BE49-F238E27FC236}">
                <a16:creationId xmlns:a16="http://schemas.microsoft.com/office/drawing/2014/main" id="{7282BFD0-D48F-4A1F-EC4C-A3275EE54003}"/>
              </a:ext>
            </a:extLst>
          </p:cNvPr>
          <p:cNvGrpSpPr/>
          <p:nvPr/>
        </p:nvGrpSpPr>
        <p:grpSpPr>
          <a:xfrm>
            <a:off x="4192171" y="1551131"/>
            <a:ext cx="6382619" cy="2884970"/>
            <a:chOff x="0" y="0"/>
            <a:chExt cx="7620000" cy="4348480"/>
          </a:xfrm>
        </p:grpSpPr>
        <p:sp>
          <p:nvSpPr>
            <p:cNvPr id="3" name="Freeform 3">
              <a:extLst>
                <a:ext uri="{FF2B5EF4-FFF2-40B4-BE49-F238E27FC236}">
                  <a16:creationId xmlns:a16="http://schemas.microsoft.com/office/drawing/2014/main" id="{35484533-C9AF-0987-4958-6ED32980FE1E}"/>
                </a:ext>
              </a:extLst>
            </p:cNvPr>
            <p:cNvSpPr/>
            <p:nvPr/>
          </p:nvSpPr>
          <p:spPr>
            <a:xfrm>
              <a:off x="304800" y="304800"/>
              <a:ext cx="7315200" cy="4043680"/>
            </a:xfrm>
            <a:custGeom>
              <a:avLst/>
              <a:gdLst/>
              <a:ahLst/>
              <a:cxnLst/>
              <a:rect l="l" t="t" r="r" b="b"/>
              <a:pathLst>
                <a:path w="7315200" h="4043680">
                  <a:moveTo>
                    <a:pt x="7315200" y="0"/>
                  </a:moveTo>
                  <a:lnTo>
                    <a:pt x="7315200" y="4043680"/>
                  </a:lnTo>
                  <a:lnTo>
                    <a:pt x="0" y="4043680"/>
                  </a:lnTo>
                  <a:lnTo>
                    <a:pt x="0" y="3738880"/>
                  </a:lnTo>
                  <a:lnTo>
                    <a:pt x="7010400" y="3738880"/>
                  </a:lnTo>
                  <a:lnTo>
                    <a:pt x="7010400" y="0"/>
                  </a:lnTo>
                  <a:close/>
                </a:path>
              </a:pathLst>
            </a:custGeom>
            <a:solidFill>
              <a:srgbClr val="71A047">
                <a:alpha val="72941"/>
              </a:srgb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字魂36号-正文宋楷"/>
                <a:ea typeface="字魂36号-正文宋楷"/>
                <a:cs typeface="+mn-cs"/>
              </a:endParaRPr>
            </a:p>
          </p:txBody>
        </p:sp>
        <p:sp>
          <p:nvSpPr>
            <p:cNvPr id="4" name="Freeform 4">
              <a:extLst>
                <a:ext uri="{FF2B5EF4-FFF2-40B4-BE49-F238E27FC236}">
                  <a16:creationId xmlns:a16="http://schemas.microsoft.com/office/drawing/2014/main" id="{ADF21165-B041-B329-5E62-8A6A65664379}"/>
                </a:ext>
              </a:extLst>
            </p:cNvPr>
            <p:cNvSpPr/>
            <p:nvPr/>
          </p:nvSpPr>
          <p:spPr>
            <a:xfrm>
              <a:off x="0" y="0"/>
              <a:ext cx="7315200" cy="4043680"/>
            </a:xfrm>
            <a:custGeom>
              <a:avLst/>
              <a:gdLst/>
              <a:ahLst/>
              <a:cxnLst/>
              <a:rect l="l" t="t" r="r" b="b"/>
              <a:pathLst>
                <a:path w="7315200" h="4043680">
                  <a:moveTo>
                    <a:pt x="0" y="0"/>
                  </a:moveTo>
                  <a:lnTo>
                    <a:pt x="7315200" y="0"/>
                  </a:lnTo>
                  <a:lnTo>
                    <a:pt x="7315200" y="4043680"/>
                  </a:lnTo>
                  <a:lnTo>
                    <a:pt x="0" y="4043680"/>
                  </a:lnTo>
                  <a:close/>
                </a:path>
              </a:pathLst>
            </a:custGeom>
            <a:solidFill>
              <a:srgbClr val="C4ECF9">
                <a:alpha val="72941"/>
              </a:srgbClr>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字魂36号-正文宋楷"/>
                <a:ea typeface="字魂36号-正文宋楷"/>
                <a:cs typeface="+mn-cs"/>
              </a:endParaRPr>
            </a:p>
          </p:txBody>
        </p:sp>
      </p:grpSp>
      <p:sp>
        <p:nvSpPr>
          <p:cNvPr id="7" name="文本框 1">
            <a:extLst>
              <a:ext uri="{FF2B5EF4-FFF2-40B4-BE49-F238E27FC236}">
                <a16:creationId xmlns:a16="http://schemas.microsoft.com/office/drawing/2014/main" id="{A1516891-F523-4F68-A012-80219B34722B}"/>
              </a:ext>
            </a:extLst>
          </p:cNvPr>
          <p:cNvSpPr txBox="1"/>
          <p:nvPr/>
        </p:nvSpPr>
        <p:spPr>
          <a:xfrm>
            <a:off x="4756235" y="1556227"/>
            <a:ext cx="5260071" cy="2677656"/>
          </a:xfrm>
          <a:prstGeom prst="rect">
            <a:avLst/>
          </a:prstGeom>
          <a:noFill/>
        </p:spPr>
        <p:txBody>
          <a:bodyPr wrap="square" rtlCol="0">
            <a:spAutoFit/>
            <a:scene3d>
              <a:camera prst="orthographicFront"/>
              <a:lightRig rig="threePt" dir="t"/>
            </a:scene3d>
            <a:sp3d contourW="12700"/>
          </a:bodyPr>
          <a:lstStyle/>
          <a:p>
            <a:pPr algn="just"/>
            <a:r>
              <a:rPr lang="en-US" sz="2400" i="1" dirty="0">
                <a:latin typeface="Times New Roman" panose="02020603050405020304" pitchFamily="18" charset="0"/>
                <a:cs typeface="Times New Roman" panose="02020603050405020304" pitchFamily="18" charset="0"/>
              </a:rPr>
              <a:t>Khi </a:t>
            </a:r>
            <a:r>
              <a:rPr lang="en-US" sz="2400" i="1" dirty="0" err="1">
                <a:latin typeface="Times New Roman" panose="02020603050405020304" pitchFamily="18" charset="0"/>
                <a:cs typeface="Times New Roman" panose="02020603050405020304" pitchFamily="18" charset="0"/>
              </a:rPr>
              <a:t>viết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bài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văn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bia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thể</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hiện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ít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một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của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truyền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đạt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thánh</a:t>
            </a:r>
            <a:r>
              <a:rPr lang="en-US" sz="2400" i="1" dirty="0">
                <a:latin typeface="Times New Roman" panose="02020603050405020304" pitchFamily="18" charset="0"/>
                <a:cs typeface="Times New Roman" panose="02020603050405020304" pitchFamily="18" charset="0"/>
              </a:rPr>
              <a:t> ý”, </a:t>
            </a:r>
            <a:r>
              <a:rPr lang="en-US" sz="2400" i="1" dirty="0" err="1">
                <a:latin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của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kẻ</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trọng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dụng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thường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suy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nghĩ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về</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việc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báo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đáp</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Việc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thống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cs typeface="Times New Roman" panose="02020603050405020304" pitchFamily="18" charset="0"/>
              </a:rPr>
              <a:t> chi </a:t>
            </a:r>
            <a:r>
              <a:rPr lang="en-US" sz="2400" i="1" dirty="0" err="1">
                <a:latin typeface="Times New Roman" panose="02020603050405020304" pitchFamily="18" charset="0"/>
                <a:cs typeface="Times New Roman" panose="02020603050405020304" pitchFamily="18" charset="0"/>
              </a:rPr>
              <a:t>phối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thế</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nào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đến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triển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khai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luận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điểm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của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giả</a:t>
            </a:r>
            <a:r>
              <a:rPr lang="en-US"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3252335"/>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4756409" cy="845682"/>
            <a:chOff x="214108" y="143430"/>
            <a:chExt cx="475640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145431" y="234977"/>
              <a:ext cx="3825086" cy="461665"/>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4. Cách triển khai luận điểm</a:t>
              </a:r>
              <a:endParaRPr kumimoji="0" lang="zh-CN" altLang="en-US" sz="24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pic>
        <p:nvPicPr>
          <p:cNvPr id="7" name="图片 3">
            <a:extLst>
              <a:ext uri="{FF2B5EF4-FFF2-40B4-BE49-F238E27FC236}">
                <a16:creationId xmlns:a16="http://schemas.microsoft.com/office/drawing/2014/main" id="{6C97420F-21F7-442C-B32B-764E56B32B1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68637" y="984858"/>
            <a:ext cx="5547017" cy="5547017"/>
          </a:xfrm>
          <a:prstGeom prst="rect">
            <a:avLst/>
          </a:prstGeom>
        </p:spPr>
      </p:pic>
      <p:sp>
        <p:nvSpPr>
          <p:cNvPr id="8" name="文本框 5">
            <a:extLst>
              <a:ext uri="{FF2B5EF4-FFF2-40B4-BE49-F238E27FC236}">
                <a16:creationId xmlns:a16="http://schemas.microsoft.com/office/drawing/2014/main" id="{2543B118-6E99-403F-9EDA-B121CAF84286}"/>
              </a:ext>
            </a:extLst>
          </p:cNvPr>
          <p:cNvSpPr txBox="1"/>
          <p:nvPr/>
        </p:nvSpPr>
        <p:spPr>
          <a:xfrm>
            <a:off x="2278966" y="2733821"/>
            <a:ext cx="3446585" cy="2246769"/>
          </a:xfrm>
          <a:prstGeom prst="rect">
            <a:avLst/>
          </a:prstGeom>
          <a:noFill/>
        </p:spPr>
        <p:txBody>
          <a:bodyPr wrap="square" rtlCol="0">
            <a:spAutoFit/>
          </a:bodyPr>
          <a:lstStyle/>
          <a:p>
            <a:pPr algn="just"/>
            <a:r>
              <a:rPr lang="en-US" sz="2000">
                <a:latin typeface="Times New Roman" panose="02020603050405020304" pitchFamily="18" charset="0"/>
                <a:cs typeface="Times New Roman" panose="02020603050405020304" pitchFamily="18" charset="0"/>
              </a:rPr>
              <a:t>Việc thống nhất hai tư cách của người viết trong bài văn khiến cho cách triển khai luận điểm trong bài trở nên uyển chuyển, linh hoạt, vừa xác quyết rắn rỏi, dứt khoát, vừa thiết tha, giàu cảm xúc, hết sức thuyết phục</a:t>
            </a:r>
          </a:p>
        </p:txBody>
      </p:sp>
      <p:pic>
        <p:nvPicPr>
          <p:cNvPr id="9" name="图片 1">
            <a:extLst>
              <a:ext uri="{FF2B5EF4-FFF2-40B4-BE49-F238E27FC236}">
                <a16:creationId xmlns:a16="http://schemas.microsoft.com/office/drawing/2014/main" id="{1E5B511B-E381-4C09-B920-6FA1B06A3FCD}"/>
              </a:ext>
            </a:extLst>
          </p:cNvPr>
          <p:cNvPicPr>
            <a:picLocks noChangeAspect="1"/>
          </p:cNvPicPr>
          <p:nvPr/>
        </p:nvPicPr>
        <p:blipFill rotWithShape="1">
          <a:blip r:embed="rId7">
            <a:extLst>
              <a:ext uri="{28A0092B-C50C-407E-A947-70E740481C1C}">
                <a14:useLocalDpi xmlns:a14="http://schemas.microsoft.com/office/drawing/2010/main" val="0"/>
              </a:ext>
            </a:extLst>
          </a:blip>
          <a:srcRect t="16824" r="55504" b="16085"/>
          <a:stretch/>
        </p:blipFill>
        <p:spPr>
          <a:xfrm flipH="1">
            <a:off x="7102991" y="1871003"/>
            <a:ext cx="2966071" cy="4307094"/>
          </a:xfrm>
          <a:prstGeom prst="rect">
            <a:avLst/>
          </a:prstGeom>
        </p:spPr>
      </p:pic>
    </p:spTree>
    <p:extLst>
      <p:ext uri="{BB962C8B-B14F-4D97-AF65-F5344CB8AC3E}">
        <p14:creationId xmlns:p14="http://schemas.microsoft.com/office/powerpoint/2010/main" val="3616577798"/>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4088062" cy="845682"/>
            <a:chOff x="214108" y="143430"/>
            <a:chExt cx="4088062"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2173" y="192511"/>
              <a:ext cx="3029997"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5. Mở rộng, kết nối</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5" name="Picture 4">
            <a:extLst>
              <a:ext uri="{FF2B5EF4-FFF2-40B4-BE49-F238E27FC236}">
                <a16:creationId xmlns:a16="http://schemas.microsoft.com/office/drawing/2014/main" id="{54F17871-1DFE-E393-B7D5-9EB214488863}"/>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68790" y="1452656"/>
            <a:ext cx="9522655" cy="4479514"/>
          </a:xfrm>
          <a:prstGeom prst="rect">
            <a:avLst/>
          </a:prstGeom>
          <a:noFill/>
          <a:ln>
            <a:noFill/>
          </a:ln>
        </p:spPr>
      </p:pic>
    </p:spTree>
    <p:extLst>
      <p:ext uri="{BB962C8B-B14F-4D97-AF65-F5344CB8AC3E}">
        <p14:creationId xmlns:p14="http://schemas.microsoft.com/office/powerpoint/2010/main" val="2043547506"/>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80">
                                          <p:stCondLst>
                                            <p:cond delay="0"/>
                                          </p:stCondLst>
                                        </p:cTn>
                                        <p:tgtEl>
                                          <p:spTgt spid="5"/>
                                        </p:tgtEl>
                                      </p:cBhvr>
                                    </p:animEffect>
                                    <p:anim calcmode="lin" valueType="num">
                                      <p:cBhvr>
                                        <p:cTn id="13"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8" dur="26">
                                          <p:stCondLst>
                                            <p:cond delay="650"/>
                                          </p:stCondLst>
                                        </p:cTn>
                                        <p:tgtEl>
                                          <p:spTgt spid="5"/>
                                        </p:tgtEl>
                                      </p:cBhvr>
                                      <p:to x="100000" y="60000"/>
                                    </p:animScale>
                                    <p:animScale>
                                      <p:cBhvr>
                                        <p:cTn id="19" dur="166" decel="50000">
                                          <p:stCondLst>
                                            <p:cond delay="676"/>
                                          </p:stCondLst>
                                        </p:cTn>
                                        <p:tgtEl>
                                          <p:spTgt spid="5"/>
                                        </p:tgtEl>
                                      </p:cBhvr>
                                      <p:to x="100000" y="100000"/>
                                    </p:animScale>
                                    <p:animScale>
                                      <p:cBhvr>
                                        <p:cTn id="20" dur="26">
                                          <p:stCondLst>
                                            <p:cond delay="1312"/>
                                          </p:stCondLst>
                                        </p:cTn>
                                        <p:tgtEl>
                                          <p:spTgt spid="5"/>
                                        </p:tgtEl>
                                      </p:cBhvr>
                                      <p:to x="100000" y="80000"/>
                                    </p:animScale>
                                    <p:animScale>
                                      <p:cBhvr>
                                        <p:cTn id="21" dur="166" decel="50000">
                                          <p:stCondLst>
                                            <p:cond delay="1338"/>
                                          </p:stCondLst>
                                        </p:cTn>
                                        <p:tgtEl>
                                          <p:spTgt spid="5"/>
                                        </p:tgtEl>
                                      </p:cBhvr>
                                      <p:to x="100000" y="100000"/>
                                    </p:animScale>
                                    <p:animScale>
                                      <p:cBhvr>
                                        <p:cTn id="22" dur="26">
                                          <p:stCondLst>
                                            <p:cond delay="1642"/>
                                          </p:stCondLst>
                                        </p:cTn>
                                        <p:tgtEl>
                                          <p:spTgt spid="5"/>
                                        </p:tgtEl>
                                      </p:cBhvr>
                                      <p:to x="100000" y="90000"/>
                                    </p:animScale>
                                    <p:animScale>
                                      <p:cBhvr>
                                        <p:cTn id="23" dur="166" decel="50000">
                                          <p:stCondLst>
                                            <p:cond delay="1668"/>
                                          </p:stCondLst>
                                        </p:cTn>
                                        <p:tgtEl>
                                          <p:spTgt spid="5"/>
                                        </p:tgtEl>
                                      </p:cBhvr>
                                      <p:to x="100000" y="100000"/>
                                    </p:animScale>
                                    <p:animScale>
                                      <p:cBhvr>
                                        <p:cTn id="24" dur="26">
                                          <p:stCondLst>
                                            <p:cond delay="1808"/>
                                          </p:stCondLst>
                                        </p:cTn>
                                        <p:tgtEl>
                                          <p:spTgt spid="5"/>
                                        </p:tgtEl>
                                      </p:cBhvr>
                                      <p:to x="100000" y="95000"/>
                                    </p:animScale>
                                    <p:animScale>
                                      <p:cBhvr>
                                        <p:cTn id="25"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6760267" cy="845682"/>
            <a:chOff x="214108" y="143430"/>
            <a:chExt cx="6760267"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2173" y="192511"/>
              <a:ext cx="5702202"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a) Dẫn chứng làm sáng tỏ nhận định</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grpSp>
        <p:nvGrpSpPr>
          <p:cNvPr id="2" name="Google Shape;3732;p49">
            <a:extLst>
              <a:ext uri="{FF2B5EF4-FFF2-40B4-BE49-F238E27FC236}">
                <a16:creationId xmlns:a16="http://schemas.microsoft.com/office/drawing/2014/main" id="{89CF4B8E-6D6A-CD9E-9053-D5C70196F15A}"/>
              </a:ext>
            </a:extLst>
          </p:cNvPr>
          <p:cNvGrpSpPr/>
          <p:nvPr/>
        </p:nvGrpSpPr>
        <p:grpSpPr>
          <a:xfrm>
            <a:off x="7101725" y="1609260"/>
            <a:ext cx="2661267" cy="1701328"/>
            <a:chOff x="5292148" y="1439147"/>
            <a:chExt cx="1995950" cy="1275996"/>
          </a:xfrm>
        </p:grpSpPr>
        <p:grpSp>
          <p:nvGrpSpPr>
            <p:cNvPr id="3" name="Google Shape;3733;p49">
              <a:extLst>
                <a:ext uri="{FF2B5EF4-FFF2-40B4-BE49-F238E27FC236}">
                  <a16:creationId xmlns:a16="http://schemas.microsoft.com/office/drawing/2014/main" id="{21DDB0C5-1CB5-2FF7-ABF2-683A15849E32}"/>
                </a:ext>
              </a:extLst>
            </p:cNvPr>
            <p:cNvGrpSpPr/>
            <p:nvPr/>
          </p:nvGrpSpPr>
          <p:grpSpPr>
            <a:xfrm>
              <a:off x="5292148" y="1439147"/>
              <a:ext cx="1995950" cy="1275996"/>
              <a:chOff x="2413900" y="1707875"/>
              <a:chExt cx="835650" cy="534225"/>
            </a:xfrm>
          </p:grpSpPr>
          <p:sp>
            <p:nvSpPr>
              <p:cNvPr id="6" name="Google Shape;3734;p49">
                <a:extLst>
                  <a:ext uri="{FF2B5EF4-FFF2-40B4-BE49-F238E27FC236}">
                    <a16:creationId xmlns:a16="http://schemas.microsoft.com/office/drawing/2014/main" id="{3ED3F968-2B9E-7E31-7AA7-903137523538}"/>
                  </a:ext>
                </a:extLst>
              </p:cNvPr>
              <p:cNvSpPr/>
              <p:nvPr/>
            </p:nvSpPr>
            <p:spPr>
              <a:xfrm>
                <a:off x="2413900" y="2187925"/>
                <a:ext cx="835650" cy="54175"/>
              </a:xfrm>
              <a:custGeom>
                <a:avLst/>
                <a:gdLst/>
                <a:ahLst/>
                <a:cxnLst/>
                <a:rect l="l" t="t" r="r" b="b"/>
                <a:pathLst>
                  <a:path w="33426" h="2167" extrusionOk="0">
                    <a:moveTo>
                      <a:pt x="0" y="0"/>
                    </a:moveTo>
                    <a:lnTo>
                      <a:pt x="0" y="621"/>
                    </a:lnTo>
                    <a:lnTo>
                      <a:pt x="33426" y="2166"/>
                    </a:lnTo>
                    <a:lnTo>
                      <a:pt x="33426" y="0"/>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3735;p49">
                <a:extLst>
                  <a:ext uri="{FF2B5EF4-FFF2-40B4-BE49-F238E27FC236}">
                    <a16:creationId xmlns:a16="http://schemas.microsoft.com/office/drawing/2014/main" id="{E0D22B57-99BB-753C-2814-D392F90BD0C6}"/>
                  </a:ext>
                </a:extLst>
              </p:cNvPr>
              <p:cNvSpPr/>
              <p:nvPr/>
            </p:nvSpPr>
            <p:spPr>
              <a:xfrm>
                <a:off x="2413900" y="1707875"/>
                <a:ext cx="835650" cy="501850"/>
              </a:xfrm>
              <a:custGeom>
                <a:avLst/>
                <a:gdLst/>
                <a:ahLst/>
                <a:cxnLst/>
                <a:rect l="l" t="t" r="r" b="b"/>
                <a:pathLst>
                  <a:path w="33426" h="20074" extrusionOk="0">
                    <a:moveTo>
                      <a:pt x="0" y="0"/>
                    </a:moveTo>
                    <a:lnTo>
                      <a:pt x="0" y="19625"/>
                    </a:lnTo>
                    <a:lnTo>
                      <a:pt x="33426" y="20074"/>
                    </a:lnTo>
                    <a:lnTo>
                      <a:pt x="33426" y="0"/>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36;p49">
                <a:extLst>
                  <a:ext uri="{FF2B5EF4-FFF2-40B4-BE49-F238E27FC236}">
                    <a16:creationId xmlns:a16="http://schemas.microsoft.com/office/drawing/2014/main" id="{201116B9-F353-FF94-ED5B-537AF7A669FB}"/>
                  </a:ext>
                </a:extLst>
              </p:cNvPr>
              <p:cNvSpPr/>
              <p:nvPr/>
            </p:nvSpPr>
            <p:spPr>
              <a:xfrm>
                <a:off x="3231050" y="1720075"/>
                <a:ext cx="5300" cy="466875"/>
              </a:xfrm>
              <a:custGeom>
                <a:avLst/>
                <a:gdLst/>
                <a:ahLst/>
                <a:cxnLst/>
                <a:rect l="l" t="t" r="r" b="b"/>
                <a:pathLst>
                  <a:path w="212" h="18675" extrusionOk="0">
                    <a:moveTo>
                      <a:pt x="212" y="1"/>
                    </a:moveTo>
                    <a:lnTo>
                      <a:pt x="0" y="318"/>
                    </a:lnTo>
                    <a:lnTo>
                      <a:pt x="0" y="18529"/>
                    </a:lnTo>
                    <a:lnTo>
                      <a:pt x="212" y="18675"/>
                    </a:lnTo>
                    <a:lnTo>
                      <a:pt x="212" y="1"/>
                    </a:lnTo>
                    <a:close/>
                  </a:path>
                </a:pathLst>
              </a:custGeom>
              <a:solidFill>
                <a:srgbClr val="06060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3737;p49">
                <a:extLst>
                  <a:ext uri="{FF2B5EF4-FFF2-40B4-BE49-F238E27FC236}">
                    <a16:creationId xmlns:a16="http://schemas.microsoft.com/office/drawing/2014/main" id="{EA265F4C-A1A4-2C7C-90DE-D64A2C12A702}"/>
                  </a:ext>
                </a:extLst>
              </p:cNvPr>
              <p:cNvSpPr/>
              <p:nvPr/>
            </p:nvSpPr>
            <p:spPr>
              <a:xfrm>
                <a:off x="2427100" y="1720075"/>
                <a:ext cx="809250" cy="7950"/>
              </a:xfrm>
              <a:custGeom>
                <a:avLst/>
                <a:gdLst/>
                <a:ahLst/>
                <a:cxnLst/>
                <a:rect l="l" t="t" r="r" b="b"/>
                <a:pathLst>
                  <a:path w="32370" h="318" extrusionOk="0">
                    <a:moveTo>
                      <a:pt x="32370" y="1"/>
                    </a:moveTo>
                    <a:lnTo>
                      <a:pt x="0" y="159"/>
                    </a:lnTo>
                    <a:lnTo>
                      <a:pt x="0" y="318"/>
                    </a:lnTo>
                    <a:lnTo>
                      <a:pt x="32158" y="318"/>
                    </a:lnTo>
                    <a:lnTo>
                      <a:pt x="32370"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3738;p49">
                <a:extLst>
                  <a:ext uri="{FF2B5EF4-FFF2-40B4-BE49-F238E27FC236}">
                    <a16:creationId xmlns:a16="http://schemas.microsoft.com/office/drawing/2014/main" id="{052D2336-7E41-BF67-D404-D7241461753C}"/>
                  </a:ext>
                </a:extLst>
              </p:cNvPr>
              <p:cNvSpPr/>
              <p:nvPr/>
            </p:nvSpPr>
            <p:spPr>
              <a:xfrm>
                <a:off x="2427100" y="1724050"/>
                <a:ext cx="5300" cy="463900"/>
              </a:xfrm>
              <a:custGeom>
                <a:avLst/>
                <a:gdLst/>
                <a:ahLst/>
                <a:cxnLst/>
                <a:rect l="l" t="t" r="r" b="b"/>
                <a:pathLst>
                  <a:path w="212" h="18556" extrusionOk="0">
                    <a:moveTo>
                      <a:pt x="0" y="0"/>
                    </a:moveTo>
                    <a:lnTo>
                      <a:pt x="0" y="18555"/>
                    </a:lnTo>
                    <a:lnTo>
                      <a:pt x="212" y="18185"/>
                    </a:lnTo>
                    <a:lnTo>
                      <a:pt x="212" y="159"/>
                    </a:lnTo>
                    <a:lnTo>
                      <a:pt x="0" y="0"/>
                    </a:lnTo>
                    <a:close/>
                  </a:path>
                </a:pathLst>
              </a:custGeom>
              <a:solidFill>
                <a:srgbClr val="06060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3739;p49">
                <a:extLst>
                  <a:ext uri="{FF2B5EF4-FFF2-40B4-BE49-F238E27FC236}">
                    <a16:creationId xmlns:a16="http://schemas.microsoft.com/office/drawing/2014/main" id="{9F1A9F1A-06F7-BA1D-6C6C-0FD4F04EADBB}"/>
                  </a:ext>
                </a:extLst>
              </p:cNvPr>
              <p:cNvSpPr/>
              <p:nvPr/>
            </p:nvSpPr>
            <p:spPr>
              <a:xfrm>
                <a:off x="2427100" y="2173050"/>
                <a:ext cx="809250" cy="14900"/>
              </a:xfrm>
              <a:custGeom>
                <a:avLst/>
                <a:gdLst/>
                <a:ahLst/>
                <a:cxnLst/>
                <a:rect l="l" t="t" r="r" b="b"/>
                <a:pathLst>
                  <a:path w="32370" h="596" extrusionOk="0">
                    <a:moveTo>
                      <a:pt x="32158" y="1"/>
                    </a:moveTo>
                    <a:lnTo>
                      <a:pt x="291" y="93"/>
                    </a:lnTo>
                    <a:lnTo>
                      <a:pt x="0" y="595"/>
                    </a:lnTo>
                    <a:lnTo>
                      <a:pt x="32370" y="556"/>
                    </a:lnTo>
                    <a:lnTo>
                      <a:pt x="32158"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3740;p49">
                <a:extLst>
                  <a:ext uri="{FF2B5EF4-FFF2-40B4-BE49-F238E27FC236}">
                    <a16:creationId xmlns:a16="http://schemas.microsoft.com/office/drawing/2014/main" id="{224E7943-A9A0-39BB-85BA-5EFBF96ADB54}"/>
                  </a:ext>
                </a:extLst>
              </p:cNvPr>
              <p:cNvSpPr/>
              <p:nvPr/>
            </p:nvSpPr>
            <p:spPr>
              <a:xfrm>
                <a:off x="2432375" y="1728000"/>
                <a:ext cx="798700" cy="455325"/>
              </a:xfrm>
              <a:custGeom>
                <a:avLst/>
                <a:gdLst/>
                <a:ahLst/>
                <a:cxnLst/>
                <a:rect l="l" t="t" r="r" b="b"/>
                <a:pathLst>
                  <a:path w="31948" h="18213" extrusionOk="0">
                    <a:moveTo>
                      <a:pt x="1" y="1"/>
                    </a:moveTo>
                    <a:lnTo>
                      <a:pt x="1" y="18027"/>
                    </a:lnTo>
                    <a:lnTo>
                      <a:pt x="31947" y="18212"/>
                    </a:lnTo>
                    <a:lnTo>
                      <a:pt x="31947"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60607"/>
                  </a:solidFill>
                  <a:effectLst/>
                  <a:uLnTx/>
                  <a:uFillTx/>
                  <a:latin typeface="Arial"/>
                  <a:cs typeface="Arial"/>
                  <a:sym typeface="Arial"/>
                </a:endParaRPr>
              </a:p>
            </p:txBody>
          </p:sp>
        </p:grpSp>
        <p:sp>
          <p:nvSpPr>
            <p:cNvPr id="4" name="Google Shape;3741;p49">
              <a:extLst>
                <a:ext uri="{FF2B5EF4-FFF2-40B4-BE49-F238E27FC236}">
                  <a16:creationId xmlns:a16="http://schemas.microsoft.com/office/drawing/2014/main" id="{6DFD95D8-D2F2-BCC5-AEEE-400B660D7A15}"/>
                </a:ext>
              </a:extLst>
            </p:cNvPr>
            <p:cNvSpPr/>
            <p:nvPr/>
          </p:nvSpPr>
          <p:spPr>
            <a:xfrm>
              <a:off x="5500557" y="1646344"/>
              <a:ext cx="1579093" cy="781792"/>
            </a:xfrm>
            <a:custGeom>
              <a:avLst/>
              <a:gdLst/>
              <a:ahLst/>
              <a:cxnLst/>
              <a:rect l="l" t="t" r="r" b="b"/>
              <a:pathLst>
                <a:path w="29425" h="14568" extrusionOk="0">
                  <a:moveTo>
                    <a:pt x="1678" y="1"/>
                  </a:moveTo>
                  <a:lnTo>
                    <a:pt x="0" y="3923"/>
                  </a:lnTo>
                  <a:lnTo>
                    <a:pt x="11543" y="7224"/>
                  </a:lnTo>
                  <a:lnTo>
                    <a:pt x="885" y="12877"/>
                  </a:lnTo>
                  <a:lnTo>
                    <a:pt x="0" y="14567"/>
                  </a:lnTo>
                  <a:lnTo>
                    <a:pt x="29425" y="9245"/>
                  </a:lnTo>
                  <a:lnTo>
                    <a:pt x="16495" y="4874"/>
                  </a:lnTo>
                  <a:lnTo>
                    <a:pt x="29226" y="2391"/>
                  </a:lnTo>
                  <a:lnTo>
                    <a:pt x="29425" y="1546"/>
                  </a:lnTo>
                  <a:lnTo>
                    <a:pt x="1678" y="1"/>
                  </a:lnTo>
                  <a:close/>
                </a:path>
              </a:pathLst>
            </a:custGeom>
            <a:solidFill>
              <a:srgbClr val="E3E5D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 name="Google Shape;3742;p49">
            <a:extLst>
              <a:ext uri="{FF2B5EF4-FFF2-40B4-BE49-F238E27FC236}">
                <a16:creationId xmlns:a16="http://schemas.microsoft.com/office/drawing/2014/main" id="{9DAFDF8E-7BCC-E358-E57E-A39329858153}"/>
              </a:ext>
            </a:extLst>
          </p:cNvPr>
          <p:cNvGrpSpPr/>
          <p:nvPr/>
        </p:nvGrpSpPr>
        <p:grpSpPr>
          <a:xfrm>
            <a:off x="2228559" y="1609375"/>
            <a:ext cx="2661267" cy="1701328"/>
            <a:chOff x="1637372" y="1439233"/>
            <a:chExt cx="1995950" cy="1275996"/>
          </a:xfrm>
        </p:grpSpPr>
        <p:grpSp>
          <p:nvGrpSpPr>
            <p:cNvPr id="14" name="Google Shape;3743;p49">
              <a:extLst>
                <a:ext uri="{FF2B5EF4-FFF2-40B4-BE49-F238E27FC236}">
                  <a16:creationId xmlns:a16="http://schemas.microsoft.com/office/drawing/2014/main" id="{891F84F7-547D-88A6-E181-EC2301CC56FA}"/>
                </a:ext>
              </a:extLst>
            </p:cNvPr>
            <p:cNvGrpSpPr/>
            <p:nvPr/>
          </p:nvGrpSpPr>
          <p:grpSpPr>
            <a:xfrm>
              <a:off x="1637372" y="1439233"/>
              <a:ext cx="1995950" cy="1275996"/>
              <a:chOff x="2413900" y="1707875"/>
              <a:chExt cx="835650" cy="534225"/>
            </a:xfrm>
          </p:grpSpPr>
          <p:sp>
            <p:nvSpPr>
              <p:cNvPr id="16" name="Google Shape;3744;p49">
                <a:extLst>
                  <a:ext uri="{FF2B5EF4-FFF2-40B4-BE49-F238E27FC236}">
                    <a16:creationId xmlns:a16="http://schemas.microsoft.com/office/drawing/2014/main" id="{689E2B41-A19E-B162-3B06-973379446F2A}"/>
                  </a:ext>
                </a:extLst>
              </p:cNvPr>
              <p:cNvSpPr/>
              <p:nvPr/>
            </p:nvSpPr>
            <p:spPr>
              <a:xfrm>
                <a:off x="2413900" y="2187925"/>
                <a:ext cx="835650" cy="54175"/>
              </a:xfrm>
              <a:custGeom>
                <a:avLst/>
                <a:gdLst/>
                <a:ahLst/>
                <a:cxnLst/>
                <a:rect l="l" t="t" r="r" b="b"/>
                <a:pathLst>
                  <a:path w="33426" h="2167" extrusionOk="0">
                    <a:moveTo>
                      <a:pt x="0" y="0"/>
                    </a:moveTo>
                    <a:lnTo>
                      <a:pt x="0" y="621"/>
                    </a:lnTo>
                    <a:lnTo>
                      <a:pt x="33426" y="2166"/>
                    </a:lnTo>
                    <a:lnTo>
                      <a:pt x="33426" y="0"/>
                    </a:ln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3745;p49">
                <a:extLst>
                  <a:ext uri="{FF2B5EF4-FFF2-40B4-BE49-F238E27FC236}">
                    <a16:creationId xmlns:a16="http://schemas.microsoft.com/office/drawing/2014/main" id="{E2E4CBB0-C4C3-4B4A-CFC3-28E253E7420B}"/>
                  </a:ext>
                </a:extLst>
              </p:cNvPr>
              <p:cNvSpPr/>
              <p:nvPr/>
            </p:nvSpPr>
            <p:spPr>
              <a:xfrm>
                <a:off x="2413900" y="1707875"/>
                <a:ext cx="835650" cy="501850"/>
              </a:xfrm>
              <a:custGeom>
                <a:avLst/>
                <a:gdLst/>
                <a:ahLst/>
                <a:cxnLst/>
                <a:rect l="l" t="t" r="r" b="b"/>
                <a:pathLst>
                  <a:path w="33426" h="20074" extrusionOk="0">
                    <a:moveTo>
                      <a:pt x="0" y="0"/>
                    </a:moveTo>
                    <a:lnTo>
                      <a:pt x="0" y="19625"/>
                    </a:lnTo>
                    <a:lnTo>
                      <a:pt x="33426" y="20074"/>
                    </a:lnTo>
                    <a:lnTo>
                      <a:pt x="33426" y="0"/>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3746;p49">
                <a:extLst>
                  <a:ext uri="{FF2B5EF4-FFF2-40B4-BE49-F238E27FC236}">
                    <a16:creationId xmlns:a16="http://schemas.microsoft.com/office/drawing/2014/main" id="{949B4BC8-8017-D2AD-ECD7-17EA3643C80A}"/>
                  </a:ext>
                </a:extLst>
              </p:cNvPr>
              <p:cNvSpPr/>
              <p:nvPr/>
            </p:nvSpPr>
            <p:spPr>
              <a:xfrm>
                <a:off x="3231050" y="1720075"/>
                <a:ext cx="5300" cy="466875"/>
              </a:xfrm>
              <a:custGeom>
                <a:avLst/>
                <a:gdLst/>
                <a:ahLst/>
                <a:cxnLst/>
                <a:rect l="l" t="t" r="r" b="b"/>
                <a:pathLst>
                  <a:path w="212" h="18675" extrusionOk="0">
                    <a:moveTo>
                      <a:pt x="212" y="1"/>
                    </a:moveTo>
                    <a:lnTo>
                      <a:pt x="0" y="318"/>
                    </a:lnTo>
                    <a:lnTo>
                      <a:pt x="0" y="18529"/>
                    </a:lnTo>
                    <a:lnTo>
                      <a:pt x="212" y="18675"/>
                    </a:lnTo>
                    <a:lnTo>
                      <a:pt x="212" y="1"/>
                    </a:lnTo>
                    <a:close/>
                  </a:path>
                </a:pathLst>
              </a:custGeom>
              <a:solidFill>
                <a:srgbClr val="06060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3747;p49">
                <a:extLst>
                  <a:ext uri="{FF2B5EF4-FFF2-40B4-BE49-F238E27FC236}">
                    <a16:creationId xmlns:a16="http://schemas.microsoft.com/office/drawing/2014/main" id="{5A3208BA-DC2F-9C6D-1B82-7161C4218232}"/>
                  </a:ext>
                </a:extLst>
              </p:cNvPr>
              <p:cNvSpPr/>
              <p:nvPr/>
            </p:nvSpPr>
            <p:spPr>
              <a:xfrm>
                <a:off x="2427100" y="1720075"/>
                <a:ext cx="809250" cy="7950"/>
              </a:xfrm>
              <a:custGeom>
                <a:avLst/>
                <a:gdLst/>
                <a:ahLst/>
                <a:cxnLst/>
                <a:rect l="l" t="t" r="r" b="b"/>
                <a:pathLst>
                  <a:path w="32370" h="318" extrusionOk="0">
                    <a:moveTo>
                      <a:pt x="32370" y="1"/>
                    </a:moveTo>
                    <a:lnTo>
                      <a:pt x="0" y="159"/>
                    </a:lnTo>
                    <a:lnTo>
                      <a:pt x="0" y="318"/>
                    </a:lnTo>
                    <a:lnTo>
                      <a:pt x="32158" y="318"/>
                    </a:lnTo>
                    <a:lnTo>
                      <a:pt x="32370"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3748;p49">
                <a:extLst>
                  <a:ext uri="{FF2B5EF4-FFF2-40B4-BE49-F238E27FC236}">
                    <a16:creationId xmlns:a16="http://schemas.microsoft.com/office/drawing/2014/main" id="{459A6CB2-9869-6FBF-243D-869B31BAAE39}"/>
                  </a:ext>
                </a:extLst>
              </p:cNvPr>
              <p:cNvSpPr/>
              <p:nvPr/>
            </p:nvSpPr>
            <p:spPr>
              <a:xfrm>
                <a:off x="2427100" y="1724050"/>
                <a:ext cx="5300" cy="463900"/>
              </a:xfrm>
              <a:custGeom>
                <a:avLst/>
                <a:gdLst/>
                <a:ahLst/>
                <a:cxnLst/>
                <a:rect l="l" t="t" r="r" b="b"/>
                <a:pathLst>
                  <a:path w="212" h="18556" extrusionOk="0">
                    <a:moveTo>
                      <a:pt x="0" y="0"/>
                    </a:moveTo>
                    <a:lnTo>
                      <a:pt x="0" y="18555"/>
                    </a:lnTo>
                    <a:lnTo>
                      <a:pt x="212" y="18185"/>
                    </a:lnTo>
                    <a:lnTo>
                      <a:pt x="212" y="159"/>
                    </a:lnTo>
                    <a:lnTo>
                      <a:pt x="0" y="0"/>
                    </a:lnTo>
                    <a:close/>
                  </a:path>
                </a:pathLst>
              </a:custGeom>
              <a:solidFill>
                <a:srgbClr val="06060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3749;p49">
                <a:extLst>
                  <a:ext uri="{FF2B5EF4-FFF2-40B4-BE49-F238E27FC236}">
                    <a16:creationId xmlns:a16="http://schemas.microsoft.com/office/drawing/2014/main" id="{E3C378C0-7BDE-0954-A57B-7F943F785429}"/>
                  </a:ext>
                </a:extLst>
              </p:cNvPr>
              <p:cNvSpPr/>
              <p:nvPr/>
            </p:nvSpPr>
            <p:spPr>
              <a:xfrm>
                <a:off x="2427100" y="2173050"/>
                <a:ext cx="809250" cy="14900"/>
              </a:xfrm>
              <a:custGeom>
                <a:avLst/>
                <a:gdLst/>
                <a:ahLst/>
                <a:cxnLst/>
                <a:rect l="l" t="t" r="r" b="b"/>
                <a:pathLst>
                  <a:path w="32370" h="596" extrusionOk="0">
                    <a:moveTo>
                      <a:pt x="32158" y="1"/>
                    </a:moveTo>
                    <a:lnTo>
                      <a:pt x="291" y="93"/>
                    </a:lnTo>
                    <a:lnTo>
                      <a:pt x="0" y="595"/>
                    </a:lnTo>
                    <a:lnTo>
                      <a:pt x="32370" y="556"/>
                    </a:lnTo>
                    <a:lnTo>
                      <a:pt x="32158"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3750;p49">
                <a:extLst>
                  <a:ext uri="{FF2B5EF4-FFF2-40B4-BE49-F238E27FC236}">
                    <a16:creationId xmlns:a16="http://schemas.microsoft.com/office/drawing/2014/main" id="{0DC449FC-FEB6-185D-5AD1-47FDBCB6E3F2}"/>
                  </a:ext>
                </a:extLst>
              </p:cNvPr>
              <p:cNvSpPr/>
              <p:nvPr/>
            </p:nvSpPr>
            <p:spPr>
              <a:xfrm>
                <a:off x="2432375" y="1728000"/>
                <a:ext cx="798700" cy="455325"/>
              </a:xfrm>
              <a:custGeom>
                <a:avLst/>
                <a:gdLst/>
                <a:ahLst/>
                <a:cxnLst/>
                <a:rect l="l" t="t" r="r" b="b"/>
                <a:pathLst>
                  <a:path w="31948" h="18213" extrusionOk="0">
                    <a:moveTo>
                      <a:pt x="1" y="1"/>
                    </a:moveTo>
                    <a:lnTo>
                      <a:pt x="1" y="18027"/>
                    </a:lnTo>
                    <a:lnTo>
                      <a:pt x="31947" y="18212"/>
                    </a:lnTo>
                    <a:lnTo>
                      <a:pt x="31947"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60607"/>
                  </a:solidFill>
                  <a:effectLst/>
                  <a:uLnTx/>
                  <a:uFillTx/>
                  <a:latin typeface="Arial"/>
                  <a:cs typeface="Arial"/>
                  <a:sym typeface="Arial"/>
                </a:endParaRPr>
              </a:p>
            </p:txBody>
          </p:sp>
        </p:grpSp>
        <p:sp>
          <p:nvSpPr>
            <p:cNvPr id="15" name="Google Shape;3751;p49">
              <a:extLst>
                <a:ext uri="{FF2B5EF4-FFF2-40B4-BE49-F238E27FC236}">
                  <a16:creationId xmlns:a16="http://schemas.microsoft.com/office/drawing/2014/main" id="{1A2706FD-1E2A-2F2C-4F44-617E95E6EDB2}"/>
                </a:ext>
              </a:extLst>
            </p:cNvPr>
            <p:cNvSpPr/>
            <p:nvPr/>
          </p:nvSpPr>
          <p:spPr>
            <a:xfrm>
              <a:off x="1845669" y="1646344"/>
              <a:ext cx="1579093" cy="781792"/>
            </a:xfrm>
            <a:custGeom>
              <a:avLst/>
              <a:gdLst/>
              <a:ahLst/>
              <a:cxnLst/>
              <a:rect l="l" t="t" r="r" b="b"/>
              <a:pathLst>
                <a:path w="29425" h="14568" extrusionOk="0">
                  <a:moveTo>
                    <a:pt x="1678" y="1"/>
                  </a:moveTo>
                  <a:lnTo>
                    <a:pt x="0" y="3923"/>
                  </a:lnTo>
                  <a:lnTo>
                    <a:pt x="11543" y="7224"/>
                  </a:lnTo>
                  <a:lnTo>
                    <a:pt x="885" y="12877"/>
                  </a:lnTo>
                  <a:lnTo>
                    <a:pt x="0" y="14567"/>
                  </a:lnTo>
                  <a:lnTo>
                    <a:pt x="29425" y="9245"/>
                  </a:lnTo>
                  <a:lnTo>
                    <a:pt x="16495" y="4874"/>
                  </a:lnTo>
                  <a:lnTo>
                    <a:pt x="29226" y="2391"/>
                  </a:lnTo>
                  <a:lnTo>
                    <a:pt x="29425" y="1546"/>
                  </a:lnTo>
                  <a:lnTo>
                    <a:pt x="1678" y="1"/>
                  </a:lnTo>
                  <a:close/>
                </a:path>
              </a:pathLst>
            </a:custGeom>
            <a:solidFill>
              <a:srgbClr val="E3E5D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4" name="Google Shape;3752;p49">
            <a:extLst>
              <a:ext uri="{FF2B5EF4-FFF2-40B4-BE49-F238E27FC236}">
                <a16:creationId xmlns:a16="http://schemas.microsoft.com/office/drawing/2014/main" id="{EF64513A-E3E7-85C0-85A9-BC31FA26D103}"/>
              </a:ext>
            </a:extLst>
          </p:cNvPr>
          <p:cNvSpPr/>
          <p:nvPr/>
        </p:nvSpPr>
        <p:spPr>
          <a:xfrm>
            <a:off x="1620792" y="3549564"/>
            <a:ext cx="3876800" cy="546000"/>
          </a:xfrm>
          <a:prstGeom prst="roundRect">
            <a:avLst>
              <a:gd name="adj" fmla="val 50000"/>
            </a:avLst>
          </a:pr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3753;p49">
            <a:extLst>
              <a:ext uri="{FF2B5EF4-FFF2-40B4-BE49-F238E27FC236}">
                <a16:creationId xmlns:a16="http://schemas.microsoft.com/office/drawing/2014/main" id="{40EB4F79-561E-B0AE-7969-B3006251439B}"/>
              </a:ext>
            </a:extLst>
          </p:cNvPr>
          <p:cNvSpPr/>
          <p:nvPr/>
        </p:nvSpPr>
        <p:spPr>
          <a:xfrm>
            <a:off x="6493959" y="3549564"/>
            <a:ext cx="3876800" cy="546000"/>
          </a:xfrm>
          <a:prstGeom prst="roundRect">
            <a:avLst>
              <a:gd name="adj" fmla="val 50000"/>
            </a:avLst>
          </a:pr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3754;p49">
            <a:extLst>
              <a:ext uri="{FF2B5EF4-FFF2-40B4-BE49-F238E27FC236}">
                <a16:creationId xmlns:a16="http://schemas.microsoft.com/office/drawing/2014/main" id="{AD2A7A7C-470A-A177-E5D1-60ED0D7AA69C}"/>
              </a:ext>
            </a:extLst>
          </p:cNvPr>
          <p:cNvSpPr txBox="1">
            <a:spLocks/>
          </p:cNvSpPr>
          <p:nvPr/>
        </p:nvSpPr>
        <p:spPr>
          <a:xfrm>
            <a:off x="1687379" y="4357947"/>
            <a:ext cx="3691600" cy="1226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9pPr>
          </a:lstStyle>
          <a:p>
            <a:pPr marL="0" lvl="0" indent="0" defTabSz="1219170">
              <a:buClr>
                <a:srgbClr val="060607"/>
              </a:buClr>
            </a:pPr>
            <a:r>
              <a:rPr lang="en-US" sz="1800" dirty="0">
                <a:latin typeface="Times New Roman" panose="02020603050405020304" pitchFamily="18" charset="0"/>
                <a:cs typeface="Times New Roman" panose="02020603050405020304" pitchFamily="18" charset="0"/>
              </a:rPr>
              <a:t>Trong “</a:t>
            </a:r>
            <a:r>
              <a:rPr lang="en-US" sz="1800" dirty="0" err="1">
                <a:latin typeface="Times New Roman" panose="02020603050405020304" pitchFamily="18" charset="0"/>
                <a:cs typeface="Times New Roman" panose="02020603050405020304" pitchFamily="18" charset="0"/>
              </a:rPr>
              <a:t>Chiếu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lập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Hoàng </a:t>
            </a:r>
            <a:r>
              <a:rPr lang="en-US" sz="1800" dirty="0" err="1">
                <a:latin typeface="Times New Roman" panose="02020603050405020304" pitchFamily="18" charset="0"/>
                <a:cs typeface="Times New Roman" panose="02020603050405020304" pitchFamily="18" charset="0"/>
              </a:rPr>
              <a:t>đế</a:t>
            </a:r>
            <a:r>
              <a:rPr lang="en-US" sz="1800" dirty="0">
                <a:latin typeface="Times New Roman" panose="02020603050405020304" pitchFamily="18" charset="0"/>
                <a:cs typeface="Times New Roman" panose="02020603050405020304" pitchFamily="18" charset="0"/>
              </a:rPr>
              <a:t> Quang Trung do </a:t>
            </a:r>
            <a:r>
              <a:rPr lang="en-US" sz="1800" dirty="0" err="1">
                <a:latin typeface="Times New Roman" panose="02020603050405020304" pitchFamily="18" charset="0"/>
                <a:cs typeface="Times New Roman" panose="02020603050405020304" pitchFamily="18" charset="0"/>
              </a:rPr>
              <a:t>Nguyễn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Thiếp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phụng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soạn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viết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Lập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quốc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giáo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học</a:t>
            </a:r>
            <a:r>
              <a:rPr lang="en-US" sz="1800" dirty="0">
                <a:latin typeface="Times New Roman" panose="02020603050405020304" pitchFamily="18" charset="0"/>
                <a:cs typeface="Times New Roman" panose="02020603050405020304" pitchFamily="18" charset="0"/>
              </a:rPr>
              <a:t> vi </a:t>
            </a:r>
            <a:r>
              <a:rPr lang="en-US" sz="1800" dirty="0" err="1">
                <a:latin typeface="Times New Roman" panose="02020603050405020304" pitchFamily="18" charset="0"/>
                <a:cs typeface="Times New Roman" panose="02020603050405020304" pitchFamily="18" charset="0"/>
              </a:rPr>
              <a:t>tiên</a:t>
            </a:r>
            <a:r>
              <a:rPr lang="en-US" sz="1800" dirty="0">
                <a:latin typeface="Times New Roman" panose="02020603050405020304" pitchFamily="18" charset="0"/>
                <a:cs typeface="Times New Roman" panose="02020603050405020304" pitchFamily="18" charset="0"/>
              </a:rPr>
              <a:t>. Bình </a:t>
            </a:r>
            <a:r>
              <a:rPr lang="en-US" sz="1800" dirty="0" err="1">
                <a:latin typeface="Times New Roman" panose="02020603050405020304" pitchFamily="18" charset="0"/>
                <a:cs typeface="Times New Roman" panose="02020603050405020304" pitchFamily="18" charset="0"/>
              </a:rPr>
              <a:t>trị</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tài</a:t>
            </a:r>
            <a:r>
              <a:rPr lang="en-US" sz="1800" dirty="0">
                <a:latin typeface="Times New Roman" panose="02020603050405020304" pitchFamily="18" charset="0"/>
                <a:cs typeface="Times New Roman" panose="02020603050405020304" pitchFamily="18" charset="0"/>
              </a:rPr>
              <a:t> vi </a:t>
            </a:r>
            <a:r>
              <a:rPr lang="en-US" sz="1800" dirty="0" err="1">
                <a:latin typeface="Times New Roman" panose="02020603050405020304" pitchFamily="18" charset="0"/>
                <a:cs typeface="Times New Roman" panose="02020603050405020304" pitchFamily="18" charset="0"/>
              </a:rPr>
              <a:t>bản</a:t>
            </a:r>
            <a:r>
              <a:rPr lang="en-US" sz="1800" dirty="0">
                <a:latin typeface="Times New Roman" panose="02020603050405020304" pitchFamily="18" charset="0"/>
                <a:cs typeface="Times New Roman" panose="02020603050405020304" pitchFamily="18" charset="0"/>
              </a:rPr>
              <a:t>” </a:t>
            </a:r>
            <a:endParaRPr kumimoji="0" lang="en-US" sz="2800" b="0" i="0" u="none" strike="noStrike" kern="0" cap="none" spc="0" normalizeH="0" baseline="0" noProof="0" dirty="0">
              <a:ln>
                <a:noFill/>
              </a:ln>
              <a:solidFill>
                <a:srgbClr val="060607"/>
              </a:solidFill>
              <a:effectLst/>
              <a:uLnTx/>
              <a:uFillTx/>
              <a:latin typeface="Times New Roman" panose="02020603050405020304" pitchFamily="18" charset="0"/>
              <a:cs typeface="Times New Roman" panose="02020603050405020304" pitchFamily="18" charset="0"/>
              <a:sym typeface="Open Sans"/>
            </a:endParaRPr>
          </a:p>
        </p:txBody>
      </p:sp>
      <p:sp>
        <p:nvSpPr>
          <p:cNvPr id="29" name="Google Shape;3755;p49">
            <a:extLst>
              <a:ext uri="{FF2B5EF4-FFF2-40B4-BE49-F238E27FC236}">
                <a16:creationId xmlns:a16="http://schemas.microsoft.com/office/drawing/2014/main" id="{D2A7BF47-847D-0398-5E4F-6E4E3B03C065}"/>
              </a:ext>
            </a:extLst>
          </p:cNvPr>
          <p:cNvSpPr txBox="1">
            <a:spLocks/>
          </p:cNvSpPr>
          <p:nvPr/>
        </p:nvSpPr>
        <p:spPr>
          <a:xfrm>
            <a:off x="1713392" y="3653564"/>
            <a:ext cx="3691600" cy="338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1"/>
                </a:solidFill>
                <a:latin typeface="Balsamiq Sans"/>
                <a:ea typeface="Balsamiq Sans"/>
                <a:cs typeface="Balsamiq Sans"/>
                <a:sym typeface="Balsamiq Sans"/>
              </a:defRPr>
            </a:lvl1pPr>
            <a:lvl2pPr marL="914400" marR="0" lvl="1"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2pPr>
            <a:lvl3pPr marL="1371600" marR="0" lvl="2"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3pPr>
            <a:lvl4pPr marL="1828800" marR="0" lvl="3"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4pPr>
            <a:lvl5pPr marL="2286000" marR="0" lvl="4"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5pPr>
            <a:lvl6pPr marL="2743200" marR="0" lvl="5"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6pPr>
            <a:lvl7pPr marL="3200400" marR="0" lvl="6"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7pPr>
            <a:lvl8pPr marL="3657600" marR="0" lvl="7"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8pPr>
            <a:lvl9pPr marL="4114800" marR="0" lvl="8"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9pPr>
          </a:lstStyle>
          <a:p>
            <a:pPr marL="0" marR="0" lvl="0" indent="0" algn="ctr" defTabSz="914400" rtl="0" eaLnBrk="1" fontAlgn="auto" latinLnBrk="0" hangingPunct="1">
              <a:lnSpc>
                <a:spcPct val="100000"/>
              </a:lnSpc>
              <a:spcBef>
                <a:spcPts val="0"/>
              </a:spcBef>
              <a:spcAft>
                <a:spcPts val="0"/>
              </a:spcAft>
              <a:buClr>
                <a:srgbClr val="465557"/>
              </a:buClr>
              <a:buSzPts val="1800"/>
              <a:buFont typeface="Balsamiq Sans"/>
              <a:buNone/>
              <a:tabLst/>
              <a:defRPr/>
            </a:pPr>
            <a:r>
              <a:rPr kumimoji="0" lang="en" sz="3733" b="1" i="0" u="none" strike="noStrike" kern="0" cap="none" spc="0" normalizeH="0" baseline="0" noProof="0">
                <a:ln>
                  <a:noFill/>
                </a:ln>
                <a:solidFill>
                  <a:srgbClr val="FFFFFF"/>
                </a:solidFill>
                <a:effectLst/>
                <a:uLnTx/>
                <a:uFillTx/>
                <a:latin typeface="Balsamiq Sans"/>
                <a:cs typeface="Balsamiq Sans"/>
                <a:sym typeface="Balsamiq Sans"/>
              </a:rPr>
              <a:t>01</a:t>
            </a:r>
          </a:p>
        </p:txBody>
      </p:sp>
      <p:sp>
        <p:nvSpPr>
          <p:cNvPr id="30" name="Google Shape;3756;p49">
            <a:extLst>
              <a:ext uri="{FF2B5EF4-FFF2-40B4-BE49-F238E27FC236}">
                <a16:creationId xmlns:a16="http://schemas.microsoft.com/office/drawing/2014/main" id="{0303565E-F388-8BC6-7ECC-076615A35094}"/>
              </a:ext>
            </a:extLst>
          </p:cNvPr>
          <p:cNvSpPr txBox="1">
            <a:spLocks/>
          </p:cNvSpPr>
          <p:nvPr/>
        </p:nvSpPr>
        <p:spPr>
          <a:xfrm>
            <a:off x="6586559" y="3653564"/>
            <a:ext cx="3691600" cy="338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1"/>
                </a:solidFill>
                <a:latin typeface="Balsamiq Sans"/>
                <a:ea typeface="Balsamiq Sans"/>
                <a:cs typeface="Balsamiq Sans"/>
                <a:sym typeface="Balsamiq Sans"/>
              </a:defRPr>
            </a:lvl1pPr>
            <a:lvl2pPr marL="914400" marR="0" lvl="1"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2pPr>
            <a:lvl3pPr marL="1371600" marR="0" lvl="2"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3pPr>
            <a:lvl4pPr marL="1828800" marR="0" lvl="3"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4pPr>
            <a:lvl5pPr marL="2286000" marR="0" lvl="4"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5pPr>
            <a:lvl6pPr marL="2743200" marR="0" lvl="5"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6pPr>
            <a:lvl7pPr marL="3200400" marR="0" lvl="6"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7pPr>
            <a:lvl8pPr marL="3657600" marR="0" lvl="7"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8pPr>
            <a:lvl9pPr marL="4114800" marR="0" lvl="8" indent="-317500" algn="ctr" rtl="0">
              <a:lnSpc>
                <a:spcPct val="100000"/>
              </a:lnSpc>
              <a:spcBef>
                <a:spcPts val="0"/>
              </a:spcBef>
              <a:spcAft>
                <a:spcPts val="0"/>
              </a:spcAft>
              <a:buClr>
                <a:schemeClr val="lt2"/>
              </a:buClr>
              <a:buSzPts val="1800"/>
              <a:buFont typeface="Balsamiq Sans"/>
              <a:buNone/>
              <a:defRPr sz="2400" b="1" i="0" u="none" strike="noStrike" cap="none">
                <a:solidFill>
                  <a:schemeClr val="lt2"/>
                </a:solidFill>
                <a:latin typeface="Balsamiq Sans"/>
                <a:ea typeface="Balsamiq Sans"/>
                <a:cs typeface="Balsamiq Sans"/>
                <a:sym typeface="Balsamiq Sans"/>
              </a:defRPr>
            </a:lvl9pPr>
          </a:lstStyle>
          <a:p>
            <a:pPr marL="0" marR="0" lvl="0" indent="0" algn="ctr" defTabSz="914400" rtl="0" eaLnBrk="1" fontAlgn="auto" latinLnBrk="0" hangingPunct="1">
              <a:lnSpc>
                <a:spcPct val="100000"/>
              </a:lnSpc>
              <a:spcBef>
                <a:spcPts val="0"/>
              </a:spcBef>
              <a:spcAft>
                <a:spcPts val="0"/>
              </a:spcAft>
              <a:buClr>
                <a:srgbClr val="465557"/>
              </a:buClr>
              <a:buSzPts val="1800"/>
              <a:buFont typeface="Balsamiq Sans"/>
              <a:buNone/>
              <a:tabLst/>
              <a:defRPr/>
            </a:pPr>
            <a:r>
              <a:rPr kumimoji="0" lang="en" sz="3733" b="1" i="0" u="none" strike="noStrike" kern="0" cap="none" spc="0" normalizeH="0" baseline="0" noProof="0">
                <a:ln>
                  <a:noFill/>
                </a:ln>
                <a:solidFill>
                  <a:srgbClr val="FFFFFF"/>
                </a:solidFill>
                <a:effectLst/>
                <a:uLnTx/>
                <a:uFillTx/>
                <a:latin typeface="Balsamiq Sans"/>
                <a:cs typeface="Balsamiq Sans"/>
                <a:sym typeface="Balsamiq Sans"/>
              </a:rPr>
              <a:t>02</a:t>
            </a:r>
          </a:p>
        </p:txBody>
      </p:sp>
      <p:sp>
        <p:nvSpPr>
          <p:cNvPr id="31" name="Google Shape;3757;p49">
            <a:extLst>
              <a:ext uri="{FF2B5EF4-FFF2-40B4-BE49-F238E27FC236}">
                <a16:creationId xmlns:a16="http://schemas.microsoft.com/office/drawing/2014/main" id="{A30E5EC8-450C-2EAE-300B-ABCBE9AAA790}"/>
              </a:ext>
            </a:extLst>
          </p:cNvPr>
          <p:cNvSpPr txBox="1">
            <a:spLocks/>
          </p:cNvSpPr>
          <p:nvPr/>
        </p:nvSpPr>
        <p:spPr>
          <a:xfrm>
            <a:off x="6148097" y="4443540"/>
            <a:ext cx="4647859" cy="1226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1"/>
              </a:buClr>
              <a:buSzPts val="1400"/>
              <a:buFont typeface="Open Sans"/>
              <a:buNone/>
              <a:defRPr sz="1400" b="0" i="0" u="none" strike="noStrike" cap="none">
                <a:solidFill>
                  <a:schemeClr val="dk1"/>
                </a:solidFill>
                <a:latin typeface="Open Sans"/>
                <a:ea typeface="Open Sans"/>
                <a:cs typeface="Open Sans"/>
                <a:sym typeface="Open Sans"/>
              </a:defRPr>
            </a:lvl9pPr>
          </a:lstStyle>
          <a:p>
            <a:pPr algn="just"/>
            <a:r>
              <a:rPr lang="en-US" sz="1800">
                <a:latin typeface="Times New Roman" panose="02020603050405020304" pitchFamily="18" charset="0"/>
                <a:cs typeface="Times New Roman" panose="02020603050405020304" pitchFamily="18" charset="0"/>
              </a:rPr>
              <a:t>Sau này Bác Hồ từng khẳng định: </a:t>
            </a:r>
          </a:p>
          <a:p>
            <a:pPr algn="just"/>
            <a:r>
              <a:rPr lang="en-US" sz="1800">
                <a:latin typeface="Times New Roman" panose="02020603050405020304" pitchFamily="18" charset="0"/>
                <a:cs typeface="Times New Roman" panose="02020603050405020304" pitchFamily="18" charset="0"/>
              </a:rPr>
              <a:t>+ “Một dân tộc dốt là một dân tộc yếu”</a:t>
            </a:r>
          </a:p>
          <a:p>
            <a:pPr algn="just"/>
            <a:r>
              <a:rPr lang="en-US" sz="1800">
                <a:latin typeface="Times New Roman" panose="02020603050405020304" pitchFamily="18" charset="0"/>
                <a:cs typeface="Times New Roman" panose="02020603050405020304" pitchFamily="18" charset="0"/>
              </a:rPr>
              <a:t>+  “Non sông Việt Nam có trở nên tươi đẹp được hay không, ...của các em”. </a:t>
            </a:r>
          </a:p>
          <a:p>
            <a:pPr algn="just"/>
            <a:r>
              <a:rPr lang="en-US" sz="1800">
                <a:latin typeface="Times New Roman" panose="02020603050405020304" pitchFamily="18" charset="0"/>
                <a:cs typeface="Times New Roman" panose="02020603050405020304" pitchFamily="18" charset="0"/>
              </a:rPr>
              <a:t>+ “Vì lợi ích mười năm thì phải trồng cây. Vì lợ ích trăm năm thì phải trồng người”</a:t>
            </a:r>
          </a:p>
        </p:txBody>
      </p:sp>
      <p:grpSp>
        <p:nvGrpSpPr>
          <p:cNvPr id="33" name="Google Shape;3758;p49">
            <a:extLst>
              <a:ext uri="{FF2B5EF4-FFF2-40B4-BE49-F238E27FC236}">
                <a16:creationId xmlns:a16="http://schemas.microsoft.com/office/drawing/2014/main" id="{0FEB659E-48B7-49CC-7067-4C69FA8EE3BB}"/>
              </a:ext>
            </a:extLst>
          </p:cNvPr>
          <p:cNvGrpSpPr/>
          <p:nvPr/>
        </p:nvGrpSpPr>
        <p:grpSpPr>
          <a:xfrm>
            <a:off x="8056862" y="1959445"/>
            <a:ext cx="750993" cy="894472"/>
            <a:chOff x="3082075" y="2871805"/>
            <a:chExt cx="318884" cy="379807"/>
          </a:xfrm>
        </p:grpSpPr>
        <p:sp>
          <p:nvSpPr>
            <p:cNvPr id="34" name="Google Shape;3759;p49">
              <a:extLst>
                <a:ext uri="{FF2B5EF4-FFF2-40B4-BE49-F238E27FC236}">
                  <a16:creationId xmlns:a16="http://schemas.microsoft.com/office/drawing/2014/main" id="{B76E066F-6BAF-CDC0-6C84-72EA02F849F7}"/>
                </a:ext>
              </a:extLst>
            </p:cNvPr>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760;p49">
              <a:extLst>
                <a:ext uri="{FF2B5EF4-FFF2-40B4-BE49-F238E27FC236}">
                  <a16:creationId xmlns:a16="http://schemas.microsoft.com/office/drawing/2014/main" id="{5EF5B242-3E20-CD4A-3560-1F87FADE6621}"/>
                </a:ext>
              </a:extLst>
            </p:cNvPr>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3E5D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761;p49">
              <a:extLst>
                <a:ext uri="{FF2B5EF4-FFF2-40B4-BE49-F238E27FC236}">
                  <a16:creationId xmlns:a16="http://schemas.microsoft.com/office/drawing/2014/main" id="{B12AD4C2-46E5-C0D9-72CE-D17294A754FF}"/>
                </a:ext>
              </a:extLst>
            </p:cNvPr>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62;p49">
              <a:extLst>
                <a:ext uri="{FF2B5EF4-FFF2-40B4-BE49-F238E27FC236}">
                  <a16:creationId xmlns:a16="http://schemas.microsoft.com/office/drawing/2014/main" id="{9A14BF8B-0ECF-9FAA-4706-B7C5333DEB9C}"/>
                </a:ext>
              </a:extLst>
            </p:cNvPr>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763;p49">
              <a:extLst>
                <a:ext uri="{FF2B5EF4-FFF2-40B4-BE49-F238E27FC236}">
                  <a16:creationId xmlns:a16="http://schemas.microsoft.com/office/drawing/2014/main" id="{3475A487-4723-4DB5-1CFE-6975B952056B}"/>
                </a:ext>
              </a:extLst>
            </p:cNvPr>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BB8A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764;p49">
              <a:extLst>
                <a:ext uri="{FF2B5EF4-FFF2-40B4-BE49-F238E27FC236}">
                  <a16:creationId xmlns:a16="http://schemas.microsoft.com/office/drawing/2014/main" id="{5ACBB5C7-9043-1651-ED1E-5C1A87E2FFAB}"/>
                </a:ext>
              </a:extLst>
            </p:cNvPr>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9E663A"/>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3765;p49">
              <a:extLst>
                <a:ext uri="{FF2B5EF4-FFF2-40B4-BE49-F238E27FC236}">
                  <a16:creationId xmlns:a16="http://schemas.microsoft.com/office/drawing/2014/main" id="{D14F0C4D-95A0-2155-17BB-EDF66DF43BE2}"/>
                </a:ext>
              </a:extLst>
            </p:cNvPr>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766;p49">
              <a:extLst>
                <a:ext uri="{FF2B5EF4-FFF2-40B4-BE49-F238E27FC236}">
                  <a16:creationId xmlns:a16="http://schemas.microsoft.com/office/drawing/2014/main" id="{4802ACF1-C2F2-8E15-FA00-A61E9D8C446C}"/>
                </a:ext>
              </a:extLst>
            </p:cNvPr>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767;p49">
              <a:extLst>
                <a:ext uri="{FF2B5EF4-FFF2-40B4-BE49-F238E27FC236}">
                  <a16:creationId xmlns:a16="http://schemas.microsoft.com/office/drawing/2014/main" id="{AA30DE90-D560-49B8-5077-7CEACCAA3FCA}"/>
                </a:ext>
              </a:extLst>
            </p:cNvPr>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768;p49">
              <a:extLst>
                <a:ext uri="{FF2B5EF4-FFF2-40B4-BE49-F238E27FC236}">
                  <a16:creationId xmlns:a16="http://schemas.microsoft.com/office/drawing/2014/main" id="{B9A4475F-F4EA-9D4E-F6E1-7863A9F1E393}"/>
                </a:ext>
              </a:extLst>
            </p:cNvPr>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769;p49">
              <a:extLst>
                <a:ext uri="{FF2B5EF4-FFF2-40B4-BE49-F238E27FC236}">
                  <a16:creationId xmlns:a16="http://schemas.microsoft.com/office/drawing/2014/main" id="{6358E53F-2925-F083-BF06-4331E87908F7}"/>
                </a:ext>
              </a:extLst>
            </p:cNvPr>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770;p49">
              <a:extLst>
                <a:ext uri="{FF2B5EF4-FFF2-40B4-BE49-F238E27FC236}">
                  <a16:creationId xmlns:a16="http://schemas.microsoft.com/office/drawing/2014/main" id="{2DB22B23-4199-CB9C-DF89-75E8073DFB2F}"/>
                </a:ext>
              </a:extLst>
            </p:cNvPr>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771;p49">
              <a:extLst>
                <a:ext uri="{FF2B5EF4-FFF2-40B4-BE49-F238E27FC236}">
                  <a16:creationId xmlns:a16="http://schemas.microsoft.com/office/drawing/2014/main" id="{C2B6764B-4ADF-94A8-EE7E-4E2BC026F393}"/>
                </a:ext>
              </a:extLst>
            </p:cNvPr>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772;p49">
              <a:extLst>
                <a:ext uri="{FF2B5EF4-FFF2-40B4-BE49-F238E27FC236}">
                  <a16:creationId xmlns:a16="http://schemas.microsoft.com/office/drawing/2014/main" id="{B9E7B831-C3A7-5B08-D773-5B478DDF17FA}"/>
                </a:ext>
              </a:extLst>
            </p:cNvPr>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773;p49">
              <a:extLst>
                <a:ext uri="{FF2B5EF4-FFF2-40B4-BE49-F238E27FC236}">
                  <a16:creationId xmlns:a16="http://schemas.microsoft.com/office/drawing/2014/main" id="{FA9BC8F4-505E-182F-33C7-DEE1F2DC6002}"/>
                </a:ext>
              </a:extLst>
            </p:cNvPr>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774;p49">
              <a:extLst>
                <a:ext uri="{FF2B5EF4-FFF2-40B4-BE49-F238E27FC236}">
                  <a16:creationId xmlns:a16="http://schemas.microsoft.com/office/drawing/2014/main" id="{1CFD70F1-3D82-CD26-3C04-45B5F1C566C4}"/>
                </a:ext>
              </a:extLst>
            </p:cNvPr>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775;p49">
              <a:extLst>
                <a:ext uri="{FF2B5EF4-FFF2-40B4-BE49-F238E27FC236}">
                  <a16:creationId xmlns:a16="http://schemas.microsoft.com/office/drawing/2014/main" id="{BC0C1A83-CADE-42AD-4ED6-A6F06BB269C6}"/>
                </a:ext>
              </a:extLst>
            </p:cNvPr>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776;p49">
              <a:extLst>
                <a:ext uri="{FF2B5EF4-FFF2-40B4-BE49-F238E27FC236}">
                  <a16:creationId xmlns:a16="http://schemas.microsoft.com/office/drawing/2014/main" id="{67D2709F-0699-ED65-A8F6-041B43D69530}"/>
                </a:ext>
              </a:extLst>
            </p:cNvPr>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777;p49">
              <a:extLst>
                <a:ext uri="{FF2B5EF4-FFF2-40B4-BE49-F238E27FC236}">
                  <a16:creationId xmlns:a16="http://schemas.microsoft.com/office/drawing/2014/main" id="{FF0E6F43-7AEC-B563-A1AE-E4ACB9B825FD}"/>
                </a:ext>
              </a:extLst>
            </p:cNvPr>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778;p49">
              <a:extLst>
                <a:ext uri="{FF2B5EF4-FFF2-40B4-BE49-F238E27FC236}">
                  <a16:creationId xmlns:a16="http://schemas.microsoft.com/office/drawing/2014/main" id="{ED8AF81E-1D99-F71D-5A8D-EA6A86D7A6B2}"/>
                </a:ext>
              </a:extLst>
            </p:cNvPr>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 name="Google Shape;3779;p49">
            <a:extLst>
              <a:ext uri="{FF2B5EF4-FFF2-40B4-BE49-F238E27FC236}">
                <a16:creationId xmlns:a16="http://schemas.microsoft.com/office/drawing/2014/main" id="{5DE825D1-785C-EB60-8506-32F35DC483A5}"/>
              </a:ext>
            </a:extLst>
          </p:cNvPr>
          <p:cNvGrpSpPr/>
          <p:nvPr/>
        </p:nvGrpSpPr>
        <p:grpSpPr>
          <a:xfrm>
            <a:off x="3109075" y="1959481"/>
            <a:ext cx="900236" cy="894451"/>
            <a:chOff x="3514900" y="1489020"/>
            <a:chExt cx="354145" cy="351869"/>
          </a:xfrm>
        </p:grpSpPr>
        <p:sp>
          <p:nvSpPr>
            <p:cNvPr id="55" name="Google Shape;3780;p49">
              <a:extLst>
                <a:ext uri="{FF2B5EF4-FFF2-40B4-BE49-F238E27FC236}">
                  <a16:creationId xmlns:a16="http://schemas.microsoft.com/office/drawing/2014/main" id="{428DE0DC-DCA1-6FC2-2FB6-AC168E9B3D42}"/>
                </a:ext>
              </a:extLst>
            </p:cNvPr>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AAB18E"/>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781;p49">
              <a:extLst>
                <a:ext uri="{FF2B5EF4-FFF2-40B4-BE49-F238E27FC236}">
                  <a16:creationId xmlns:a16="http://schemas.microsoft.com/office/drawing/2014/main" id="{F763EB95-84F8-7E00-28DE-78D2C870B905}"/>
                </a:ext>
              </a:extLst>
            </p:cNvPr>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782;p49">
              <a:extLst>
                <a:ext uri="{FF2B5EF4-FFF2-40B4-BE49-F238E27FC236}">
                  <a16:creationId xmlns:a16="http://schemas.microsoft.com/office/drawing/2014/main" id="{DC1F2A37-9A3E-F78F-7B2B-70FF5FA3596C}"/>
                </a:ext>
              </a:extLst>
            </p:cNvPr>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783;p49">
              <a:extLst>
                <a:ext uri="{FF2B5EF4-FFF2-40B4-BE49-F238E27FC236}">
                  <a16:creationId xmlns:a16="http://schemas.microsoft.com/office/drawing/2014/main" id="{FE3BAD70-1B53-F1DD-CF8E-1015B469E8D1}"/>
                </a:ext>
              </a:extLst>
            </p:cNvPr>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784;p49">
              <a:extLst>
                <a:ext uri="{FF2B5EF4-FFF2-40B4-BE49-F238E27FC236}">
                  <a16:creationId xmlns:a16="http://schemas.microsoft.com/office/drawing/2014/main" id="{07FDAAA3-6A4D-247B-FD39-390C4AD8B7C9}"/>
                </a:ext>
              </a:extLst>
            </p:cNvPr>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785;p49">
              <a:extLst>
                <a:ext uri="{FF2B5EF4-FFF2-40B4-BE49-F238E27FC236}">
                  <a16:creationId xmlns:a16="http://schemas.microsoft.com/office/drawing/2014/main" id="{20859560-9C34-7FBD-BBDF-1DA078545461}"/>
                </a:ext>
              </a:extLst>
            </p:cNvPr>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786;p49">
              <a:extLst>
                <a:ext uri="{FF2B5EF4-FFF2-40B4-BE49-F238E27FC236}">
                  <a16:creationId xmlns:a16="http://schemas.microsoft.com/office/drawing/2014/main" id="{D2E76004-AB93-58C8-DEE9-E3191C9026EB}"/>
                </a:ext>
              </a:extLst>
            </p:cNvPr>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787;p49">
              <a:extLst>
                <a:ext uri="{FF2B5EF4-FFF2-40B4-BE49-F238E27FC236}">
                  <a16:creationId xmlns:a16="http://schemas.microsoft.com/office/drawing/2014/main" id="{03E22702-7DEA-459E-F89A-09EBF2B94C76}"/>
                </a:ext>
              </a:extLst>
            </p:cNvPr>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788;p49">
              <a:extLst>
                <a:ext uri="{FF2B5EF4-FFF2-40B4-BE49-F238E27FC236}">
                  <a16:creationId xmlns:a16="http://schemas.microsoft.com/office/drawing/2014/main" id="{425091EA-5E80-ADBA-5AFF-803CF4883B55}"/>
                </a:ext>
              </a:extLst>
            </p:cNvPr>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789;p49">
              <a:extLst>
                <a:ext uri="{FF2B5EF4-FFF2-40B4-BE49-F238E27FC236}">
                  <a16:creationId xmlns:a16="http://schemas.microsoft.com/office/drawing/2014/main" id="{3D2155C4-4453-D4E5-D3DB-9813CB7D2895}"/>
                </a:ext>
              </a:extLst>
            </p:cNvPr>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790;p49">
              <a:extLst>
                <a:ext uri="{FF2B5EF4-FFF2-40B4-BE49-F238E27FC236}">
                  <a16:creationId xmlns:a16="http://schemas.microsoft.com/office/drawing/2014/main" id="{D2570DAC-981F-51F6-0B7F-02C996945A01}"/>
                </a:ext>
              </a:extLst>
            </p:cNvPr>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791;p49">
              <a:extLst>
                <a:ext uri="{FF2B5EF4-FFF2-40B4-BE49-F238E27FC236}">
                  <a16:creationId xmlns:a16="http://schemas.microsoft.com/office/drawing/2014/main" id="{3F333C52-8740-53ED-49F4-014268000125}"/>
                </a:ext>
              </a:extLst>
            </p:cNvPr>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792;p49">
              <a:extLst>
                <a:ext uri="{FF2B5EF4-FFF2-40B4-BE49-F238E27FC236}">
                  <a16:creationId xmlns:a16="http://schemas.microsoft.com/office/drawing/2014/main" id="{25140A7E-6335-87D5-1050-9A0D48B6D448}"/>
                </a:ext>
              </a:extLst>
            </p:cNvPr>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793;p49">
              <a:extLst>
                <a:ext uri="{FF2B5EF4-FFF2-40B4-BE49-F238E27FC236}">
                  <a16:creationId xmlns:a16="http://schemas.microsoft.com/office/drawing/2014/main" id="{CB0C5B7F-9929-1CCA-33A7-47B3AD3CA28C}"/>
                </a:ext>
              </a:extLst>
            </p:cNvPr>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794;p49">
              <a:extLst>
                <a:ext uri="{FF2B5EF4-FFF2-40B4-BE49-F238E27FC236}">
                  <a16:creationId xmlns:a16="http://schemas.microsoft.com/office/drawing/2014/main" id="{8611F318-3781-CB72-1ACE-0A2CA3977E23}"/>
                </a:ext>
              </a:extLst>
            </p:cNvPr>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46555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795;p49">
              <a:extLst>
                <a:ext uri="{FF2B5EF4-FFF2-40B4-BE49-F238E27FC236}">
                  <a16:creationId xmlns:a16="http://schemas.microsoft.com/office/drawing/2014/main" id="{8E5E2468-6597-8331-BD92-62C30996A302}"/>
                </a:ext>
              </a:extLst>
            </p:cNvPr>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CDAE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796;p49">
              <a:extLst>
                <a:ext uri="{FF2B5EF4-FFF2-40B4-BE49-F238E27FC236}">
                  <a16:creationId xmlns:a16="http://schemas.microsoft.com/office/drawing/2014/main" id="{6C76B302-4C5F-3327-0F02-1A82BCBBF117}"/>
                </a:ext>
              </a:extLst>
            </p:cNvPr>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E3E5D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797;p49">
              <a:extLst>
                <a:ext uri="{FF2B5EF4-FFF2-40B4-BE49-F238E27FC236}">
                  <a16:creationId xmlns:a16="http://schemas.microsoft.com/office/drawing/2014/main" id="{6DDDD431-7745-BFDB-78CF-2F571515D707}"/>
                </a:ext>
              </a:extLst>
            </p:cNvPr>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C0D6C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798;p49">
              <a:extLst>
                <a:ext uri="{FF2B5EF4-FFF2-40B4-BE49-F238E27FC236}">
                  <a16:creationId xmlns:a16="http://schemas.microsoft.com/office/drawing/2014/main" id="{87C272AB-8B00-C631-C1FC-374682B781B8}"/>
                </a:ext>
              </a:extLst>
            </p:cNvPr>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BB8A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799;p49">
              <a:extLst>
                <a:ext uri="{FF2B5EF4-FFF2-40B4-BE49-F238E27FC236}">
                  <a16:creationId xmlns:a16="http://schemas.microsoft.com/office/drawing/2014/main" id="{71B4C31C-C516-3CB8-A827-1953BFC014C9}"/>
                </a:ext>
              </a:extLst>
            </p:cNvPr>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06060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800;p49">
              <a:extLst>
                <a:ext uri="{FF2B5EF4-FFF2-40B4-BE49-F238E27FC236}">
                  <a16:creationId xmlns:a16="http://schemas.microsoft.com/office/drawing/2014/main" id="{B84D1B4F-1CAE-E46B-6003-A714457EBBCD}"/>
                </a:ext>
              </a:extLst>
            </p:cNvPr>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E3B4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801;p49">
              <a:extLst>
                <a:ext uri="{FF2B5EF4-FFF2-40B4-BE49-F238E27FC236}">
                  <a16:creationId xmlns:a16="http://schemas.microsoft.com/office/drawing/2014/main" id="{E18D7C61-7F07-1DE4-BF68-C9EC68ED7686}"/>
                </a:ext>
              </a:extLst>
            </p:cNvPr>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B8A5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98302911"/>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barn(inVertical)">
                                      <p:cBhvr>
                                        <p:cTn id="24" dur="500"/>
                                        <p:tgtEl>
                                          <p:spTgt spid="54"/>
                                        </p:tgtEl>
                                      </p:cBhvr>
                                    </p:animEffect>
                                  </p:childTnLst>
                                </p:cTn>
                              </p:par>
                              <p:par>
                                <p:cTn id="25" presetID="16" presetClass="entr" presetSubtype="21" fill="hold" nodeType="with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barn(inVertical)">
                                      <p:cBhvr>
                                        <p:cTn id="27" dur="500"/>
                                        <p:tgtEl>
                                          <p:spTgt spid="3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500" fill="hold"/>
                                        <p:tgtEl>
                                          <p:spTgt spid="24"/>
                                        </p:tgtEl>
                                        <p:attrNameLst>
                                          <p:attrName>ppt_x</p:attrName>
                                        </p:attrNameLst>
                                      </p:cBhvr>
                                      <p:tavLst>
                                        <p:tav tm="0">
                                          <p:val>
                                            <p:strVal val="#ppt_x"/>
                                          </p:val>
                                        </p:tav>
                                        <p:tav tm="100000">
                                          <p:val>
                                            <p:strVal val="#ppt_x"/>
                                          </p:val>
                                        </p:tav>
                                      </p:tavLst>
                                    </p:anim>
                                    <p:anim calcmode="lin" valueType="num">
                                      <p:cBhvr additive="base">
                                        <p:cTn id="33" dur="500" fill="hold"/>
                                        <p:tgtEl>
                                          <p:spTgt spid="24"/>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additive="base">
                                        <p:cTn id="36" dur="500" fill="hold"/>
                                        <p:tgtEl>
                                          <p:spTgt spid="26"/>
                                        </p:tgtEl>
                                        <p:attrNameLst>
                                          <p:attrName>ppt_x</p:attrName>
                                        </p:attrNameLst>
                                      </p:cBhvr>
                                      <p:tavLst>
                                        <p:tav tm="0">
                                          <p:val>
                                            <p:strVal val="#ppt_x"/>
                                          </p:val>
                                        </p:tav>
                                        <p:tav tm="100000">
                                          <p:val>
                                            <p:strVal val="#ppt_x"/>
                                          </p:val>
                                        </p:tav>
                                      </p:tavLst>
                                    </p:anim>
                                    <p:anim calcmode="lin" valueType="num">
                                      <p:cBhvr additive="base">
                                        <p:cTn id="37" dur="500" fill="hold"/>
                                        <p:tgtEl>
                                          <p:spTgt spid="26"/>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29">
                                            <p:txEl>
                                              <p:pRg st="0" end="0"/>
                                            </p:txEl>
                                          </p:spTgt>
                                        </p:tgtEl>
                                        <p:attrNameLst>
                                          <p:attrName>style.visibility</p:attrName>
                                        </p:attrNameLst>
                                      </p:cBhvr>
                                      <p:to>
                                        <p:strVal val="visible"/>
                                      </p:to>
                                    </p:set>
                                    <p:anim calcmode="lin" valueType="num">
                                      <p:cBhvr additive="base">
                                        <p:cTn id="4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500" fill="hold"/>
                                        <p:tgtEl>
                                          <p:spTgt spid="25"/>
                                        </p:tgtEl>
                                        <p:attrNameLst>
                                          <p:attrName>ppt_x</p:attrName>
                                        </p:attrNameLst>
                                      </p:cBhvr>
                                      <p:tavLst>
                                        <p:tav tm="0">
                                          <p:val>
                                            <p:strVal val="#ppt_x"/>
                                          </p:val>
                                        </p:tav>
                                        <p:tav tm="100000">
                                          <p:val>
                                            <p:strVal val="#ppt_x"/>
                                          </p:val>
                                        </p:tav>
                                      </p:tavLst>
                                    </p:anim>
                                    <p:anim calcmode="lin" valueType="num">
                                      <p:cBhvr additive="base">
                                        <p:cTn id="47" dur="500" fill="hold"/>
                                        <p:tgtEl>
                                          <p:spTgt spid="25"/>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30">
                                            <p:txEl>
                                              <p:pRg st="0" end="0"/>
                                            </p:txEl>
                                          </p:spTgt>
                                        </p:tgtEl>
                                        <p:attrNameLst>
                                          <p:attrName>style.visibility</p:attrName>
                                        </p:attrNameLst>
                                      </p:cBhvr>
                                      <p:to>
                                        <p:strVal val="visible"/>
                                      </p:to>
                                    </p:set>
                                    <p:anim calcmode="lin" valueType="num">
                                      <p:cBhvr additive="base">
                                        <p:cTn id="5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0">
                                            <p:txEl>
                                              <p:pRg st="0" end="0"/>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p:bldP spid="29" grpId="0" build="p"/>
      <p:bldP spid="30" grpId="0" build="p"/>
      <p:bldP spid="3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840414" y="562017"/>
            <a:ext cx="4047986" cy="845682"/>
            <a:chOff x="214108" y="143430"/>
            <a:chExt cx="4047986"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272173" y="192511"/>
              <a:ext cx="2989921" cy="52322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800" b="1" i="1" kern="0" dirty="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b) </a:t>
              </a:r>
              <a:r>
                <a:rPr lang="en-US" altLang="zh-CN" sz="2800" b="1" i="1" kern="0" dirty="0" err="1">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Tầm</a:t>
              </a:r>
              <a:r>
                <a:rPr lang="en-US" altLang="zh-CN" sz="2800" b="1" i="1" kern="0" dirty="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 </a:t>
              </a:r>
              <a:r>
                <a:rPr lang="en-US" altLang="zh-CN" sz="2800" b="1" i="1" kern="0" dirty="0" err="1">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quan</a:t>
              </a:r>
              <a:r>
                <a:rPr lang="en-US" altLang="zh-CN" sz="2800" b="1" i="1" kern="0" dirty="0">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 </a:t>
              </a:r>
              <a:r>
                <a:rPr lang="en-US" altLang="zh-CN" sz="2800" b="1" i="1" kern="0" dirty="0" err="1">
                  <a:solidFill>
                    <a:srgbClr val="0070C0"/>
                  </a:solidFill>
                  <a:latin typeface="Times New Roman" panose="02020603050405020304" pitchFamily="18" charset="0"/>
                  <a:ea typeface="字魂105号-简雅黑" panose="00000500000000000000" pitchFamily="2" charset="-122"/>
                  <a:cs typeface="Times New Roman" panose="02020603050405020304" pitchFamily="18" charset="0"/>
                  <a:sym typeface="+mn-lt"/>
                </a:rPr>
                <a:t>trọng</a:t>
              </a:r>
              <a:endParaRPr kumimoji="0" lang="zh-CN" altLang="en-US" sz="2800" b="1" i="1" u="none" strike="noStrike" kern="0" cap="none" spc="0" normalizeH="0" baseline="0" noProof="0" dirty="0">
                <a:ln>
                  <a:noFill/>
                </a:ln>
                <a:solidFill>
                  <a:srgbClr val="0070C0"/>
                </a:solidFill>
                <a:effectLst/>
                <a:uLnTx/>
                <a:uFillTx/>
                <a:latin typeface="Times New Roman" panose="02020603050405020304" pitchFamily="18" charset="0"/>
                <a:ea typeface="字魂105号-简雅黑" panose="00000500000000000000" pitchFamily="2" charset="-122"/>
                <a:cs typeface="Times New Roman" panose="02020603050405020304" pitchFamily="18" charset="0"/>
                <a:sym typeface="+mn-lt"/>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214108" y="143430"/>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cxnSp>
        <p:nvCxnSpPr>
          <p:cNvPr id="5" name="Straight Connector 21">
            <a:extLst>
              <a:ext uri="{FF2B5EF4-FFF2-40B4-BE49-F238E27FC236}">
                <a16:creationId xmlns:a16="http://schemas.microsoft.com/office/drawing/2014/main" id="{9EA7601E-7E7C-C8E8-8334-040FC554F91B}"/>
              </a:ext>
            </a:extLst>
          </p:cNvPr>
          <p:cNvCxnSpPr>
            <a:cxnSpLocks noChangeShapeType="1"/>
          </p:cNvCxnSpPr>
          <p:nvPr/>
        </p:nvCxnSpPr>
        <p:spPr bwMode="auto">
          <a:xfrm>
            <a:off x="3679150" y="2663864"/>
            <a:ext cx="1143074" cy="1588"/>
          </a:xfrm>
          <a:prstGeom prst="line">
            <a:avLst/>
          </a:prstGeom>
          <a:noFill/>
          <a:ln w="25400">
            <a:solidFill>
              <a:sysClr val="window" lastClr="FFFFFF">
                <a:lumMod val="65000"/>
              </a:sysClr>
            </a:solidFill>
            <a:round/>
            <a:headEnd/>
            <a:tailEnd/>
          </a:ln>
          <a:effectLst/>
          <a:extLst>
            <a:ext uri="{909E8E84-426E-40DD-AFC4-6F175D3DCCD1}">
              <a14:hiddenFill xmlns:a14="http://schemas.microsoft.com/office/drawing/2010/main">
                <a:noFill/>
              </a14:hiddenFill>
            </a:ext>
          </a:extLst>
        </p:spPr>
      </p:cxnSp>
      <p:grpSp>
        <p:nvGrpSpPr>
          <p:cNvPr id="77" name="Group 5">
            <a:extLst>
              <a:ext uri="{FF2B5EF4-FFF2-40B4-BE49-F238E27FC236}">
                <a16:creationId xmlns:a16="http://schemas.microsoft.com/office/drawing/2014/main" id="{E49CD538-F4BA-229E-8A6E-9C09B63F6642}"/>
              </a:ext>
            </a:extLst>
          </p:cNvPr>
          <p:cNvGrpSpPr/>
          <p:nvPr/>
        </p:nvGrpSpPr>
        <p:grpSpPr>
          <a:xfrm>
            <a:off x="3541859" y="4455475"/>
            <a:ext cx="1192668" cy="1200329"/>
            <a:chOff x="6420131" y="3715897"/>
            <a:chExt cx="1192668" cy="1200329"/>
          </a:xfrm>
        </p:grpSpPr>
        <p:sp>
          <p:nvSpPr>
            <p:cNvPr id="78" name="Rounded Rectangle 26">
              <a:extLst>
                <a:ext uri="{FF2B5EF4-FFF2-40B4-BE49-F238E27FC236}">
                  <a16:creationId xmlns:a16="http://schemas.microsoft.com/office/drawing/2014/main" id="{86FC4EBF-1CFF-2587-228E-7D3D132B4B8F}"/>
                </a:ext>
              </a:extLst>
            </p:cNvPr>
            <p:cNvSpPr>
              <a:spLocks noChangeArrowheads="1"/>
            </p:cNvSpPr>
            <p:nvPr/>
          </p:nvSpPr>
          <p:spPr bwMode="auto">
            <a:xfrm>
              <a:off x="6420131" y="3749417"/>
              <a:ext cx="1192668" cy="1122553"/>
            </a:xfrm>
            <a:prstGeom prst="roundRect">
              <a:avLst>
                <a:gd name="adj" fmla="val 9375"/>
              </a:avLst>
            </a:prstGeom>
            <a:solidFill>
              <a:schemeClr val="tx1"/>
            </a:solidFill>
            <a:ln w="9525">
              <a:noFill/>
              <a:round/>
              <a:headEnd/>
              <a:tailEnd/>
            </a:ln>
            <a:effectLst>
              <a:outerShdw blurRad="40000" dist="23000" dir="5400000" rotWithShape="0">
                <a:srgbClr val="808080">
                  <a:alpha val="34999"/>
                </a:srgbClr>
              </a:outerShdw>
            </a:effec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altLang="id-ID" sz="2000" b="1" i="0" u="none" strike="noStrike" kern="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sp>
          <p:nvSpPr>
            <p:cNvPr id="79" name="TextBox 22">
              <a:extLst>
                <a:ext uri="{FF2B5EF4-FFF2-40B4-BE49-F238E27FC236}">
                  <a16:creationId xmlns:a16="http://schemas.microsoft.com/office/drawing/2014/main" id="{1A298BEA-30E9-1C34-7FBC-6C520AB31F7E}"/>
                </a:ext>
              </a:extLst>
            </p:cNvPr>
            <p:cNvSpPr txBox="1">
              <a:spLocks noChangeArrowheads="1"/>
            </p:cNvSpPr>
            <p:nvPr/>
          </p:nvSpPr>
          <p:spPr bwMode="auto">
            <a:xfrm>
              <a:off x="6700154" y="3715897"/>
              <a:ext cx="7717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altLang="id-ID" sz="7200" b="1" i="0" u="none" strike="noStrike" kern="0" cap="none" spc="0" normalizeH="0" baseline="0" noProof="0" dirty="0">
                  <a:ln>
                    <a:noFill/>
                  </a:ln>
                  <a:solidFill>
                    <a:prstClr val="white">
                      <a:lumMod val="95000"/>
                    </a:prstClr>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3</a:t>
              </a:r>
            </a:p>
          </p:txBody>
        </p:sp>
      </p:grpSp>
      <p:grpSp>
        <p:nvGrpSpPr>
          <p:cNvPr id="80" name="Group 79">
            <a:extLst>
              <a:ext uri="{FF2B5EF4-FFF2-40B4-BE49-F238E27FC236}">
                <a16:creationId xmlns:a16="http://schemas.microsoft.com/office/drawing/2014/main" id="{808739A2-9EFC-11D9-D49E-258B97A7D973}"/>
              </a:ext>
            </a:extLst>
          </p:cNvPr>
          <p:cNvGrpSpPr/>
          <p:nvPr/>
        </p:nvGrpSpPr>
        <p:grpSpPr>
          <a:xfrm>
            <a:off x="3120918" y="3366443"/>
            <a:ext cx="1192668" cy="1214773"/>
            <a:chOff x="5999190" y="2626865"/>
            <a:chExt cx="1192668" cy="1214773"/>
          </a:xfrm>
        </p:grpSpPr>
        <p:sp>
          <p:nvSpPr>
            <p:cNvPr id="81" name="Rounded Rectangle 25">
              <a:extLst>
                <a:ext uri="{FF2B5EF4-FFF2-40B4-BE49-F238E27FC236}">
                  <a16:creationId xmlns:a16="http://schemas.microsoft.com/office/drawing/2014/main" id="{F7249D36-0C17-3A2F-703E-B21692AB4F7A}"/>
                </a:ext>
              </a:extLst>
            </p:cNvPr>
            <p:cNvSpPr>
              <a:spLocks noChangeArrowheads="1"/>
            </p:cNvSpPr>
            <p:nvPr/>
          </p:nvSpPr>
          <p:spPr bwMode="auto">
            <a:xfrm>
              <a:off x="5999190" y="2626865"/>
              <a:ext cx="1192668" cy="1122553"/>
            </a:xfrm>
            <a:prstGeom prst="roundRect">
              <a:avLst>
                <a:gd name="adj" fmla="val 9375"/>
              </a:avLst>
            </a:prstGeom>
            <a:solidFill>
              <a:srgbClr val="FFDD13"/>
            </a:solidFill>
            <a:ln w="9525">
              <a:noFill/>
              <a:round/>
              <a:headEnd/>
              <a:tailEnd/>
            </a:ln>
            <a:effectLst>
              <a:outerShdw blurRad="40000" dist="23000" dir="5400000" rotWithShape="0">
                <a:srgbClr val="808080">
                  <a:alpha val="34999"/>
                </a:srgbClr>
              </a:outerShdw>
            </a:effec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altLang="id-ID" sz="2000" b="1" i="0" u="none" strike="noStrike" kern="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sp>
          <p:nvSpPr>
            <p:cNvPr id="82" name="TextBox 23">
              <a:extLst>
                <a:ext uri="{FF2B5EF4-FFF2-40B4-BE49-F238E27FC236}">
                  <a16:creationId xmlns:a16="http://schemas.microsoft.com/office/drawing/2014/main" id="{90239447-40D1-CE25-3D3A-444FBA6632D6}"/>
                </a:ext>
              </a:extLst>
            </p:cNvPr>
            <p:cNvSpPr txBox="1">
              <a:spLocks noChangeArrowheads="1"/>
            </p:cNvSpPr>
            <p:nvPr/>
          </p:nvSpPr>
          <p:spPr bwMode="auto">
            <a:xfrm>
              <a:off x="6319130" y="2641309"/>
              <a:ext cx="7717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altLang="id-ID" sz="7200" b="1" i="0" u="none" strike="noStrike" kern="0" cap="none" spc="0" normalizeH="0" baseline="0" noProof="0" dirty="0">
                  <a:ln>
                    <a:noFill/>
                  </a:ln>
                  <a:solidFill>
                    <a:prstClr val="white">
                      <a:lumMod val="95000"/>
                    </a:prstClr>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2</a:t>
              </a:r>
            </a:p>
          </p:txBody>
        </p:sp>
      </p:grpSp>
      <p:grpSp>
        <p:nvGrpSpPr>
          <p:cNvPr id="83" name="Group 7">
            <a:extLst>
              <a:ext uri="{FF2B5EF4-FFF2-40B4-BE49-F238E27FC236}">
                <a16:creationId xmlns:a16="http://schemas.microsoft.com/office/drawing/2014/main" id="{2B15C426-3579-A9CB-BC76-1A4E05D7751A}"/>
              </a:ext>
            </a:extLst>
          </p:cNvPr>
          <p:cNvGrpSpPr/>
          <p:nvPr/>
        </p:nvGrpSpPr>
        <p:grpSpPr>
          <a:xfrm>
            <a:off x="2524588" y="2205370"/>
            <a:ext cx="1192668" cy="1223630"/>
            <a:chOff x="5402860" y="1465792"/>
            <a:chExt cx="1192668" cy="1223630"/>
          </a:xfrm>
        </p:grpSpPr>
        <p:sp>
          <p:nvSpPr>
            <p:cNvPr id="84" name="Rounded Rectangle 27">
              <a:extLst>
                <a:ext uri="{FF2B5EF4-FFF2-40B4-BE49-F238E27FC236}">
                  <a16:creationId xmlns:a16="http://schemas.microsoft.com/office/drawing/2014/main" id="{137DA68F-D4C2-C633-34A0-8605A4E5892F}"/>
                </a:ext>
              </a:extLst>
            </p:cNvPr>
            <p:cNvSpPr>
              <a:spLocks noChangeArrowheads="1"/>
            </p:cNvSpPr>
            <p:nvPr/>
          </p:nvSpPr>
          <p:spPr bwMode="auto">
            <a:xfrm rot="20684149">
              <a:off x="5402860" y="1566869"/>
              <a:ext cx="1192668" cy="1122553"/>
            </a:xfrm>
            <a:prstGeom prst="roundRect">
              <a:avLst>
                <a:gd name="adj" fmla="val 9375"/>
              </a:avLst>
            </a:prstGeom>
            <a:solidFill>
              <a:srgbClr val="FAAF3B"/>
            </a:solidFill>
            <a:ln w="9525">
              <a:noFill/>
              <a:round/>
              <a:headEnd/>
              <a:tailEnd/>
            </a:ln>
            <a:effectLst>
              <a:outerShdw blurRad="40000" dist="23000" dir="5400000" rotWithShape="0">
                <a:srgbClr val="808080">
                  <a:alpha val="34999"/>
                </a:srgbClr>
              </a:outerShdw>
            </a:effectLst>
          </p:spPr>
          <p:txBody>
            <a:bodyPr anchor="ct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altLang="id-ID" sz="2000" b="1" i="0" u="none" strike="noStrike" kern="0" cap="none" spc="0" normalizeH="0" baseline="0" noProof="0" dirty="0">
                <a:ln>
                  <a:noFill/>
                </a:ln>
                <a:solidFill>
                  <a:srgbClr val="FFFFFF"/>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sp>
          <p:nvSpPr>
            <p:cNvPr id="85" name="TextBox 24">
              <a:extLst>
                <a:ext uri="{FF2B5EF4-FFF2-40B4-BE49-F238E27FC236}">
                  <a16:creationId xmlns:a16="http://schemas.microsoft.com/office/drawing/2014/main" id="{FD4B1C5C-61B8-35BF-486F-EA9ED40BC893}"/>
                </a:ext>
              </a:extLst>
            </p:cNvPr>
            <p:cNvSpPr txBox="1">
              <a:spLocks noChangeArrowheads="1"/>
            </p:cNvSpPr>
            <p:nvPr/>
          </p:nvSpPr>
          <p:spPr bwMode="auto">
            <a:xfrm rot="20681241">
              <a:off x="5692174" y="1465792"/>
              <a:ext cx="7717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ＭＳ Ｐゴシック" panose="020B0600070205080204" pitchFamily="34" charset="-128"/>
                </a:defRPr>
              </a:lvl1pPr>
              <a:lvl2pPr marL="37931725" indent="-37474525">
                <a:defRPr>
                  <a:solidFill>
                    <a:schemeClr val="tx1"/>
                  </a:solidFill>
                  <a:latin typeface="Calibri" panose="020F0502020204030204" pitchFamily="34" charset="0"/>
                  <a:ea typeface="ＭＳ Ｐゴシック" panose="020B0600070205080204" pitchFamily="34" charset="-128"/>
                </a:defRPr>
              </a:lvl2pPr>
              <a:lvl3pPr>
                <a:defRPr>
                  <a:solidFill>
                    <a:schemeClr val="tx1"/>
                  </a:solidFill>
                  <a:latin typeface="Calibri" panose="020F0502020204030204" pitchFamily="34" charset="0"/>
                  <a:ea typeface="ＭＳ Ｐゴシック" panose="020B0600070205080204" pitchFamily="34" charset="-128"/>
                </a:defRPr>
              </a:lvl3pPr>
              <a:lvl4pPr>
                <a:defRPr>
                  <a:solidFill>
                    <a:schemeClr val="tx1"/>
                  </a:solidFill>
                  <a:latin typeface="Calibri" panose="020F0502020204030204" pitchFamily="34" charset="0"/>
                  <a:ea typeface="ＭＳ Ｐゴシック" panose="020B0600070205080204" pitchFamily="34" charset="-128"/>
                </a:defRPr>
              </a:lvl4pPr>
              <a:lvl5pPr>
                <a:defRPr>
                  <a:solidFill>
                    <a:schemeClr val="tx1"/>
                  </a:solidFill>
                  <a:latin typeface="Calibri" panose="020F0502020204030204" pitchFamily="34" charset="0"/>
                  <a:ea typeface="ＭＳ Ｐゴシック" panose="020B0600070205080204" pitchFamily="34" charset="-128"/>
                </a:defRPr>
              </a:lvl5pPr>
              <a:lvl6pPr marL="4572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6pPr>
              <a:lvl7pPr marL="9144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7pPr>
              <a:lvl8pPr marL="13716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8pPr>
              <a:lvl9pPr marL="1828800" fontAlgn="base">
                <a:spcBef>
                  <a:spcPct val="0"/>
                </a:spcBef>
                <a:spcAft>
                  <a:spcPct val="0"/>
                </a:spcAft>
                <a:defRPr>
                  <a:solidFill>
                    <a:schemeClr val="tx1"/>
                  </a:solidFill>
                  <a:latin typeface="Calibri" panose="020F050202020403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b-NO" altLang="id-ID" sz="7200" b="1" i="0" u="none" strike="noStrike" kern="0" cap="none" spc="0" normalizeH="0" baseline="0" noProof="0" dirty="0">
                  <a:ln>
                    <a:noFill/>
                  </a:ln>
                  <a:solidFill>
                    <a:prstClr val="white">
                      <a:lumMod val="95000"/>
                    </a:prstClr>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1</a:t>
              </a:r>
            </a:p>
          </p:txBody>
        </p:sp>
      </p:grpSp>
      <p:cxnSp>
        <p:nvCxnSpPr>
          <p:cNvPr id="86" name="Straight Connector 52">
            <a:extLst>
              <a:ext uri="{FF2B5EF4-FFF2-40B4-BE49-F238E27FC236}">
                <a16:creationId xmlns:a16="http://schemas.microsoft.com/office/drawing/2014/main" id="{3DF64F09-1E74-FDA7-5839-A1A0327CC29D}"/>
              </a:ext>
            </a:extLst>
          </p:cNvPr>
          <p:cNvCxnSpPr>
            <a:cxnSpLocks noChangeShapeType="1"/>
          </p:cNvCxnSpPr>
          <p:nvPr/>
        </p:nvCxnSpPr>
        <p:spPr bwMode="auto">
          <a:xfrm>
            <a:off x="4313586" y="3957979"/>
            <a:ext cx="1143074" cy="1588"/>
          </a:xfrm>
          <a:prstGeom prst="line">
            <a:avLst/>
          </a:prstGeom>
          <a:noFill/>
          <a:ln w="25400">
            <a:solidFill>
              <a:sysClr val="window" lastClr="FFFFFF">
                <a:lumMod val="65000"/>
              </a:sysClr>
            </a:solidFill>
            <a:round/>
            <a:headEnd/>
            <a:tailEnd/>
          </a:ln>
          <a:effectLst/>
          <a:extLst>
            <a:ext uri="{909E8E84-426E-40DD-AFC4-6F175D3DCCD1}">
              <a14:hiddenFill xmlns:a14="http://schemas.microsoft.com/office/drawing/2010/main">
                <a:noFill/>
              </a14:hiddenFill>
            </a:ext>
          </a:extLst>
        </p:spPr>
      </p:cxnSp>
      <p:sp>
        <p:nvSpPr>
          <p:cNvPr id="87" name="矩形 14">
            <a:extLst>
              <a:ext uri="{FF2B5EF4-FFF2-40B4-BE49-F238E27FC236}">
                <a16:creationId xmlns:a16="http://schemas.microsoft.com/office/drawing/2014/main" id="{D7D182AC-7C51-C81A-AB57-B6E328B7829E}"/>
              </a:ext>
            </a:extLst>
          </p:cNvPr>
          <p:cNvSpPr/>
          <p:nvPr/>
        </p:nvSpPr>
        <p:spPr>
          <a:xfrm>
            <a:off x="5010547" y="1945984"/>
            <a:ext cx="6257674" cy="1200329"/>
          </a:xfrm>
          <a:prstGeom prst="rect">
            <a:avLst/>
          </a:prstGeom>
        </p:spPr>
        <p:txBody>
          <a:bodyPr wrap="square">
            <a:spAutoFit/>
            <a:scene3d>
              <a:camera prst="orthographicFront"/>
              <a:lightRig rig="threePt" dir="t"/>
            </a:scene3d>
            <a:sp3d contourW="12700"/>
          </a:bodyPr>
          <a:lstStyle/>
          <a:p>
            <a:pPr lvl="0"/>
            <a:r>
              <a:rPr lang="en-US" sz="2400">
                <a:latin typeface="Times New Roman" panose="02020603050405020304" pitchFamily="18" charset="0"/>
                <a:cs typeface="Times New Roman" panose="02020603050405020304" pitchFamily="18" charset="0"/>
              </a:rPr>
              <a:t>Triển khai ý rõ ràng, logic khiến người đọc dễ hình dung, không gặp khó khăn để tìm ý chính của bài viết.</a:t>
            </a: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88" name="矩形 17">
            <a:extLst>
              <a:ext uri="{FF2B5EF4-FFF2-40B4-BE49-F238E27FC236}">
                <a16:creationId xmlns:a16="http://schemas.microsoft.com/office/drawing/2014/main" id="{68D50B31-AB9D-6FA2-D3DB-768EAF6CE800}"/>
              </a:ext>
            </a:extLst>
          </p:cNvPr>
          <p:cNvSpPr/>
          <p:nvPr/>
        </p:nvSpPr>
        <p:spPr>
          <a:xfrm>
            <a:off x="5733389" y="3617388"/>
            <a:ext cx="4957096" cy="461665"/>
          </a:xfrm>
          <a:prstGeom prst="rect">
            <a:avLst/>
          </a:prstGeom>
        </p:spPr>
        <p:txBody>
          <a:bodyPr wrap="square">
            <a:spAutoFit/>
            <a:scene3d>
              <a:camera prst="orthographicFront"/>
              <a:lightRig rig="threePt" dir="t"/>
            </a:scene3d>
            <a:sp3d contourW="12700"/>
          </a:bodyPr>
          <a:lstStyle/>
          <a:p>
            <a:pPr lvl="0"/>
            <a:r>
              <a:rPr lang="en-US" sz="2400">
                <a:latin typeface="Times New Roman" panose="02020603050405020304" pitchFamily="18" charset="0"/>
                <a:cs typeface="Times New Roman" panose="02020603050405020304" pitchFamily="18" charset="0"/>
              </a:rPr>
              <a:t>Lí lẽ, luận cứ minh bạch, khách quan</a:t>
            </a: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cxnSp>
        <p:nvCxnSpPr>
          <p:cNvPr id="89" name="Straight Connector 52">
            <a:extLst>
              <a:ext uri="{FF2B5EF4-FFF2-40B4-BE49-F238E27FC236}">
                <a16:creationId xmlns:a16="http://schemas.microsoft.com/office/drawing/2014/main" id="{495F5D79-D71C-DF89-71C0-1BF0C77567AE}"/>
              </a:ext>
            </a:extLst>
          </p:cNvPr>
          <p:cNvCxnSpPr>
            <a:cxnSpLocks noChangeShapeType="1"/>
          </p:cNvCxnSpPr>
          <p:nvPr/>
        </p:nvCxnSpPr>
        <p:spPr bwMode="auto">
          <a:xfrm>
            <a:off x="4909219" y="5011794"/>
            <a:ext cx="1143074" cy="1588"/>
          </a:xfrm>
          <a:prstGeom prst="line">
            <a:avLst/>
          </a:prstGeom>
          <a:noFill/>
          <a:ln w="25400">
            <a:solidFill>
              <a:sysClr val="window" lastClr="FFFFFF">
                <a:lumMod val="65000"/>
              </a:sysClr>
            </a:solidFill>
            <a:round/>
            <a:headEnd/>
            <a:tailEnd/>
          </a:ln>
          <a:effectLst/>
          <a:extLst>
            <a:ext uri="{909E8E84-426E-40DD-AFC4-6F175D3DCCD1}">
              <a14:hiddenFill xmlns:a14="http://schemas.microsoft.com/office/drawing/2010/main">
                <a:noFill/>
              </a14:hiddenFill>
            </a:ext>
          </a:extLst>
        </p:spPr>
      </p:cxnSp>
      <p:sp>
        <p:nvSpPr>
          <p:cNvPr id="90" name="矩形 21">
            <a:extLst>
              <a:ext uri="{FF2B5EF4-FFF2-40B4-BE49-F238E27FC236}">
                <a16:creationId xmlns:a16="http://schemas.microsoft.com/office/drawing/2014/main" id="{BA73905D-F48A-1497-7FAC-223DEEDC07F1}"/>
              </a:ext>
            </a:extLst>
          </p:cNvPr>
          <p:cNvSpPr/>
          <p:nvPr/>
        </p:nvSpPr>
        <p:spPr>
          <a:xfrm>
            <a:off x="6267146" y="4742080"/>
            <a:ext cx="4414806" cy="830997"/>
          </a:xfrm>
          <a:prstGeom prst="rect">
            <a:avLst/>
          </a:prstGeom>
        </p:spPr>
        <p:txBody>
          <a:bodyPr wrap="square">
            <a:spAutoFit/>
            <a:scene3d>
              <a:camera prst="orthographicFront"/>
              <a:lightRig rig="threePt" dir="t"/>
            </a:scene3d>
            <a:sp3d contourW="12700"/>
          </a:bodyPr>
          <a:lstStyle/>
          <a:p>
            <a:pPr lvl="0"/>
            <a:r>
              <a:rPr lang="en-US" sz="2400">
                <a:latin typeface="Times New Roman" panose="02020603050405020304" pitchFamily="18" charset="0"/>
                <a:cs typeface="Times New Roman" panose="02020603050405020304" pitchFamily="18" charset="0"/>
              </a:rPr>
              <a:t>Hiểu được nội dung mà người viết hướng đến.</a:t>
            </a: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91" name="图片 23">
            <a:extLst>
              <a:ext uri="{FF2B5EF4-FFF2-40B4-BE49-F238E27FC236}">
                <a16:creationId xmlns:a16="http://schemas.microsoft.com/office/drawing/2014/main" id="{E1671904-187D-19EC-2709-A2A073EFFE4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6668" t="10653" r="9637" b="65212"/>
          <a:stretch/>
        </p:blipFill>
        <p:spPr>
          <a:xfrm>
            <a:off x="860909" y="4052666"/>
            <a:ext cx="2257064" cy="1621911"/>
          </a:xfrm>
          <a:prstGeom prst="rect">
            <a:avLst/>
          </a:prstGeom>
        </p:spPr>
      </p:pic>
    </p:spTree>
    <p:extLst>
      <p:ext uri="{BB962C8B-B14F-4D97-AF65-F5344CB8AC3E}">
        <p14:creationId xmlns:p14="http://schemas.microsoft.com/office/powerpoint/2010/main" val="1712330930"/>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par>
                                <p:cTn id="8" presetID="2" presetClass="entr" presetSubtype="1" fill="hold" nodeType="withEffect">
                                  <p:stCondLst>
                                    <p:cond delay="1000"/>
                                  </p:stCondLst>
                                  <p:childTnLst>
                                    <p:set>
                                      <p:cBhvr>
                                        <p:cTn id="9" dur="1" fill="hold">
                                          <p:stCondLst>
                                            <p:cond delay="0"/>
                                          </p:stCondLst>
                                        </p:cTn>
                                        <p:tgtEl>
                                          <p:spTgt spid="77"/>
                                        </p:tgtEl>
                                        <p:attrNameLst>
                                          <p:attrName>style.visibility</p:attrName>
                                        </p:attrNameLst>
                                      </p:cBhvr>
                                      <p:to>
                                        <p:strVal val="visible"/>
                                      </p:to>
                                    </p:set>
                                    <p:anim calcmode="lin" valueType="num">
                                      <p:cBhvr additive="base">
                                        <p:cTn id="10" dur="500" fill="hold"/>
                                        <p:tgtEl>
                                          <p:spTgt spid="77"/>
                                        </p:tgtEl>
                                        <p:attrNameLst>
                                          <p:attrName>ppt_x</p:attrName>
                                        </p:attrNameLst>
                                      </p:cBhvr>
                                      <p:tavLst>
                                        <p:tav tm="0">
                                          <p:val>
                                            <p:strVal val="#ppt_x"/>
                                          </p:val>
                                        </p:tav>
                                        <p:tav tm="100000">
                                          <p:val>
                                            <p:strVal val="#ppt_x"/>
                                          </p:val>
                                        </p:tav>
                                      </p:tavLst>
                                    </p:anim>
                                    <p:anim calcmode="lin" valueType="num">
                                      <p:cBhvr additive="base">
                                        <p:cTn id="11" dur="500" fill="hold"/>
                                        <p:tgtEl>
                                          <p:spTgt spid="77"/>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1500"/>
                                  </p:stCondLst>
                                  <p:childTnLst>
                                    <p:set>
                                      <p:cBhvr>
                                        <p:cTn id="13" dur="1" fill="hold">
                                          <p:stCondLst>
                                            <p:cond delay="0"/>
                                          </p:stCondLst>
                                        </p:cTn>
                                        <p:tgtEl>
                                          <p:spTgt spid="80"/>
                                        </p:tgtEl>
                                        <p:attrNameLst>
                                          <p:attrName>style.visibility</p:attrName>
                                        </p:attrNameLst>
                                      </p:cBhvr>
                                      <p:to>
                                        <p:strVal val="visible"/>
                                      </p:to>
                                    </p:set>
                                    <p:anim calcmode="lin" valueType="num">
                                      <p:cBhvr additive="base">
                                        <p:cTn id="14" dur="500" fill="hold"/>
                                        <p:tgtEl>
                                          <p:spTgt spid="80"/>
                                        </p:tgtEl>
                                        <p:attrNameLst>
                                          <p:attrName>ppt_x</p:attrName>
                                        </p:attrNameLst>
                                      </p:cBhvr>
                                      <p:tavLst>
                                        <p:tav tm="0">
                                          <p:val>
                                            <p:strVal val="#ppt_x"/>
                                          </p:val>
                                        </p:tav>
                                        <p:tav tm="100000">
                                          <p:val>
                                            <p:strVal val="#ppt_x"/>
                                          </p:val>
                                        </p:tav>
                                      </p:tavLst>
                                    </p:anim>
                                    <p:anim calcmode="lin" valueType="num">
                                      <p:cBhvr additive="base">
                                        <p:cTn id="15" dur="500" fill="hold"/>
                                        <p:tgtEl>
                                          <p:spTgt spid="80"/>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2000"/>
                                  </p:stCondLst>
                                  <p:childTnLst>
                                    <p:set>
                                      <p:cBhvr>
                                        <p:cTn id="17" dur="1" fill="hold">
                                          <p:stCondLst>
                                            <p:cond delay="0"/>
                                          </p:stCondLst>
                                        </p:cTn>
                                        <p:tgtEl>
                                          <p:spTgt spid="83"/>
                                        </p:tgtEl>
                                        <p:attrNameLst>
                                          <p:attrName>style.visibility</p:attrName>
                                        </p:attrNameLst>
                                      </p:cBhvr>
                                      <p:to>
                                        <p:strVal val="visible"/>
                                      </p:to>
                                    </p:set>
                                    <p:anim calcmode="lin" valueType="num">
                                      <p:cBhvr additive="base">
                                        <p:cTn id="18" dur="500" fill="hold"/>
                                        <p:tgtEl>
                                          <p:spTgt spid="83"/>
                                        </p:tgtEl>
                                        <p:attrNameLst>
                                          <p:attrName>ppt_x</p:attrName>
                                        </p:attrNameLst>
                                      </p:cBhvr>
                                      <p:tavLst>
                                        <p:tav tm="0">
                                          <p:val>
                                            <p:strVal val="#ppt_x"/>
                                          </p:val>
                                        </p:tav>
                                        <p:tav tm="100000">
                                          <p:val>
                                            <p:strVal val="#ppt_x"/>
                                          </p:val>
                                        </p:tav>
                                      </p:tavLst>
                                    </p:anim>
                                    <p:anim calcmode="lin" valueType="num">
                                      <p:cBhvr additive="base">
                                        <p:cTn id="19" dur="500" fill="hold"/>
                                        <p:tgtEl>
                                          <p:spTgt spid="83"/>
                                        </p:tgtEl>
                                        <p:attrNameLst>
                                          <p:attrName>ppt_y</p:attrName>
                                        </p:attrNameLst>
                                      </p:cBhvr>
                                      <p:tavLst>
                                        <p:tav tm="0">
                                          <p:val>
                                            <p:strVal val="0-#ppt_h/2"/>
                                          </p:val>
                                        </p:tav>
                                        <p:tav tm="100000">
                                          <p:val>
                                            <p:strVal val="#ppt_y"/>
                                          </p:val>
                                        </p:tav>
                                      </p:tavLst>
                                    </p:anim>
                                  </p:childTnLst>
                                </p:cTn>
                              </p:par>
                              <p:par>
                                <p:cTn id="20" presetID="22" presetClass="entr" presetSubtype="8" fill="hold" nodeType="withEffect">
                                  <p:stCondLst>
                                    <p:cond delay="250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par>
                                <p:cTn id="23" presetID="22" presetClass="entr" presetSubtype="8" fill="hold" nodeType="withEffect">
                                  <p:stCondLst>
                                    <p:cond delay="2500"/>
                                  </p:stCondLst>
                                  <p:childTnLst>
                                    <p:set>
                                      <p:cBhvr>
                                        <p:cTn id="24" dur="1" fill="hold">
                                          <p:stCondLst>
                                            <p:cond delay="0"/>
                                          </p:stCondLst>
                                        </p:cTn>
                                        <p:tgtEl>
                                          <p:spTgt spid="86"/>
                                        </p:tgtEl>
                                        <p:attrNameLst>
                                          <p:attrName>style.visibility</p:attrName>
                                        </p:attrNameLst>
                                      </p:cBhvr>
                                      <p:to>
                                        <p:strVal val="visible"/>
                                      </p:to>
                                    </p:set>
                                    <p:animEffect transition="in" filter="wipe(left)">
                                      <p:cBhvr>
                                        <p:cTn id="25" dur="500"/>
                                        <p:tgtEl>
                                          <p:spTgt spid="86"/>
                                        </p:tgtEl>
                                      </p:cBhvr>
                                    </p:animEffect>
                                  </p:childTnLst>
                                </p:cTn>
                              </p:par>
                              <p:par>
                                <p:cTn id="26" presetID="22" presetClass="entr" presetSubtype="8" fill="hold" nodeType="withEffect">
                                  <p:stCondLst>
                                    <p:cond delay="25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8"/>
                                        </p:tgtEl>
                                        <p:attrNameLst>
                                          <p:attrName>style.visibility</p:attrName>
                                        </p:attrNameLst>
                                      </p:cBhvr>
                                      <p:to>
                                        <p:strVal val="visible"/>
                                      </p:to>
                                    </p:set>
                                    <p:anim calcmode="lin" valueType="num">
                                      <p:cBhvr additive="base">
                                        <p:cTn id="39" dur="500" fill="hold"/>
                                        <p:tgtEl>
                                          <p:spTgt spid="88"/>
                                        </p:tgtEl>
                                        <p:attrNameLst>
                                          <p:attrName>ppt_x</p:attrName>
                                        </p:attrNameLst>
                                      </p:cBhvr>
                                      <p:tavLst>
                                        <p:tav tm="0">
                                          <p:val>
                                            <p:strVal val="#ppt_x"/>
                                          </p:val>
                                        </p:tav>
                                        <p:tav tm="100000">
                                          <p:val>
                                            <p:strVal val="#ppt_x"/>
                                          </p:val>
                                        </p:tav>
                                      </p:tavLst>
                                    </p:anim>
                                    <p:anim calcmode="lin" valueType="num">
                                      <p:cBhvr additive="base">
                                        <p:cTn id="40"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1000"/>
                                        <p:tgtEl>
                                          <p:spTgt spid="90"/>
                                        </p:tgtEl>
                                      </p:cBhvr>
                                    </p:animEffect>
                                    <p:anim calcmode="lin" valueType="num">
                                      <p:cBhvr>
                                        <p:cTn id="46" dur="1000" fill="hold"/>
                                        <p:tgtEl>
                                          <p:spTgt spid="90"/>
                                        </p:tgtEl>
                                        <p:attrNameLst>
                                          <p:attrName>ppt_x</p:attrName>
                                        </p:attrNameLst>
                                      </p:cBhvr>
                                      <p:tavLst>
                                        <p:tav tm="0">
                                          <p:val>
                                            <p:strVal val="#ppt_x"/>
                                          </p:val>
                                        </p:tav>
                                        <p:tav tm="100000">
                                          <p:val>
                                            <p:strVal val="#ppt_x"/>
                                          </p:val>
                                        </p:tav>
                                      </p:tavLst>
                                    </p:anim>
                                    <p:anim calcmode="lin" valueType="num">
                                      <p:cBhvr>
                                        <p:cTn id="47"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9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15">
            <a:extLst>
              <a:ext uri="{FF2B5EF4-FFF2-40B4-BE49-F238E27FC236}">
                <a16:creationId xmlns:a16="http://schemas.microsoft.com/office/drawing/2014/main" id="{E9D02B10-7DCC-43C1-A382-2B0C87438329}"/>
              </a:ext>
            </a:extLst>
          </p:cNvPr>
          <p:cNvSpPr txBox="1">
            <a:spLocks/>
          </p:cNvSpPr>
          <p:nvPr/>
        </p:nvSpPr>
        <p:spPr>
          <a:xfrm>
            <a:off x="1414155" y="4552141"/>
            <a:ext cx="9672142" cy="1200329"/>
          </a:xfrm>
          <a:prstGeom prst="rect">
            <a:avLst/>
          </a:prstGeom>
          <a:noFill/>
        </p:spPr>
        <p:txBody>
          <a:bodyPr vert="horz" wrap="square" lIns="91440" tIns="45720" rIns="91440" bIns="45720" numCol="1" anchor="t">
            <a:spAutoFit/>
          </a:bodyPr>
          <a:lstStyle/>
          <a:p>
            <a:pPr marL="0" marR="0" lvl="0" indent="0" algn="ctr" defTabSz="914400" rtl="0" eaLnBrk="0" fontAlgn="auto" latinLnBrk="0" hangingPunct="1">
              <a:lnSpc>
                <a:spcPct val="100000"/>
              </a:lnSpc>
              <a:spcBef>
                <a:spcPts val="0"/>
              </a:spcBef>
              <a:spcAft>
                <a:spcPts val="0"/>
              </a:spcAft>
              <a:buClrTx/>
              <a:buSzTx/>
              <a:buFontTx/>
              <a:buNone/>
              <a:tabLst/>
              <a:defRPr/>
            </a:pPr>
            <a:r>
              <a:rPr lang="en-US" altLang="ko-KR" sz="7200" b="1" spc="600">
                <a:solidFill>
                  <a:srgbClr val="E30A1D"/>
                </a:solidFill>
                <a:latin typeface="Times New Roman" panose="02020603050405020304" pitchFamily="18" charset="0"/>
                <a:ea typeface="思源黑体 CN Medium" panose="020B0600000000000000" pitchFamily="34" charset="-122"/>
                <a:cs typeface="Times New Roman" panose="02020603050405020304" pitchFamily="18" charset="0"/>
              </a:rPr>
              <a:t>Tổng kết</a:t>
            </a:r>
            <a:endParaRPr kumimoji="0" lang="ko-KR" altLang="en-US" sz="7200" b="1" i="0" u="none" strike="noStrike" kern="1200" cap="none" spc="600" normalizeH="0" baseline="0" noProof="0" dirty="0">
              <a:ln>
                <a:noFill/>
              </a:ln>
              <a:solidFill>
                <a:srgbClr val="E30A1D"/>
              </a:solidFill>
              <a:effectLst/>
              <a:uLnTx/>
              <a:uFillTx/>
              <a:latin typeface="Times New Roman" panose="02020603050405020304" pitchFamily="18" charset="0"/>
              <a:ea typeface="微软雅黑" charset="0"/>
              <a:cs typeface="Times New Roman" panose="02020603050405020304" pitchFamily="18" charset="0"/>
            </a:endParaRPr>
          </a:p>
        </p:txBody>
      </p:sp>
      <p:grpSp>
        <p:nvGrpSpPr>
          <p:cNvPr id="9" name="组合 8">
            <a:extLst>
              <a:ext uri="{FF2B5EF4-FFF2-40B4-BE49-F238E27FC236}">
                <a16:creationId xmlns:a16="http://schemas.microsoft.com/office/drawing/2014/main" id="{9C6F0A6B-405C-4D0F-B445-E75F3D783E98}"/>
              </a:ext>
            </a:extLst>
          </p:cNvPr>
          <p:cNvGrpSpPr/>
          <p:nvPr/>
        </p:nvGrpSpPr>
        <p:grpSpPr>
          <a:xfrm>
            <a:off x="3593087" y="1769066"/>
            <a:ext cx="5588861" cy="2426042"/>
            <a:chOff x="3593087" y="1280910"/>
            <a:chExt cx="5588861" cy="2426042"/>
          </a:xfrm>
        </p:grpSpPr>
        <p:pic>
          <p:nvPicPr>
            <p:cNvPr id="8" name="图片 7">
              <a:extLst>
                <a:ext uri="{FF2B5EF4-FFF2-40B4-BE49-F238E27FC236}">
                  <a16:creationId xmlns:a16="http://schemas.microsoft.com/office/drawing/2014/main" id="{0BCF4CBB-B669-482F-914E-8B27486F195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41276" y="1280910"/>
              <a:ext cx="2417900" cy="2426042"/>
            </a:xfrm>
            <a:prstGeom prst="rect">
              <a:avLst/>
            </a:prstGeom>
          </p:spPr>
        </p:pic>
        <p:sp>
          <p:nvSpPr>
            <p:cNvPr id="19" name="矩形 18">
              <a:extLst>
                <a:ext uri="{FF2B5EF4-FFF2-40B4-BE49-F238E27FC236}">
                  <a16:creationId xmlns:a16="http://schemas.microsoft.com/office/drawing/2014/main" id="{F438DDE7-220B-43F2-8FE7-EAAB83FA21E0}"/>
                </a:ext>
              </a:extLst>
            </p:cNvPr>
            <p:cNvSpPr/>
            <p:nvPr/>
          </p:nvSpPr>
          <p:spPr>
            <a:xfrm>
              <a:off x="3593087" y="1711907"/>
              <a:ext cx="5588861" cy="144655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8800" b="1">
                  <a:solidFill>
                    <a:srgbClr val="E30A1D"/>
                  </a:solidFill>
                  <a:latin typeface="Times New Roman" panose="02020603050405020304" pitchFamily="18" charset="0"/>
                  <a:ea typeface="思源黑体 CN Medium" panose="020B0600000000000000" pitchFamily="34" charset="-122"/>
                  <a:cs typeface="Times New Roman" panose="02020603050405020304" pitchFamily="18" charset="0"/>
                </a:rPr>
                <a:t>III.</a:t>
              </a:r>
              <a:endParaRPr kumimoji="0" lang="zh-CN" altLang="en-US" sz="8800" b="1" i="0" u="none" strike="noStrike" kern="1200" cap="none" spc="0" normalizeH="0" baseline="0" noProof="0" dirty="0">
                <a:ln>
                  <a:noFill/>
                </a:ln>
                <a:solidFill>
                  <a:srgbClr val="E30A1D"/>
                </a:solidFill>
                <a:effectLst/>
                <a:uLnTx/>
                <a:uFillTx/>
                <a:latin typeface="Times New Roman" panose="02020603050405020304" pitchFamily="18" charset="0"/>
                <a:ea typeface="思源黑体 CN Medium" panose="020B0600000000000000" pitchFamily="34" charset="-122"/>
                <a:cs typeface="Times New Roman" panose="02020603050405020304" pitchFamily="18" charset="0"/>
              </a:endParaRPr>
            </a:p>
          </p:txBody>
        </p:sp>
      </p:grpSp>
      <p:pic>
        <p:nvPicPr>
          <p:cNvPr id="5" name="图片 4" descr="图片包含 鲜花&#10;&#10;已生成极高可信度的说明">
            <a:extLst>
              <a:ext uri="{FF2B5EF4-FFF2-40B4-BE49-F238E27FC236}">
                <a16:creationId xmlns:a16="http://schemas.microsoft.com/office/drawing/2014/main" id="{85F3F04D-3CE3-49D8-B7F4-A5B01C212ED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9450" r="60512" b="37436"/>
          <a:stretch/>
        </p:blipFill>
        <p:spPr>
          <a:xfrm rot="5400000">
            <a:off x="943639" y="-943643"/>
            <a:ext cx="3429000" cy="5316286"/>
          </a:xfrm>
          <a:prstGeom prst="rect">
            <a:avLst/>
          </a:prstGeom>
        </p:spPr>
      </p:pic>
      <p:pic>
        <p:nvPicPr>
          <p:cNvPr id="6" name="图片 5" descr="图片包含 鲜花&#10;&#10;已生成极高可信度的说明">
            <a:extLst>
              <a:ext uri="{FF2B5EF4-FFF2-40B4-BE49-F238E27FC236}">
                <a16:creationId xmlns:a16="http://schemas.microsoft.com/office/drawing/2014/main" id="{432AF7C3-E5EE-40E5-979C-59B91A4C2D6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2857" r="54440"/>
          <a:stretch/>
        </p:blipFill>
        <p:spPr>
          <a:xfrm rot="16200000" flipH="1">
            <a:off x="8304440" y="-1014463"/>
            <a:ext cx="3238561" cy="4536559"/>
          </a:xfrm>
          <a:prstGeom prst="rect">
            <a:avLst/>
          </a:prstGeom>
        </p:spPr>
      </p:pic>
      <p:pic>
        <p:nvPicPr>
          <p:cNvPr id="7" name="图片 6" descr="图片包含 鲜花&#10;&#10;已生成极高可信度的说明">
            <a:extLst>
              <a:ext uri="{FF2B5EF4-FFF2-40B4-BE49-F238E27FC236}">
                <a16:creationId xmlns:a16="http://schemas.microsoft.com/office/drawing/2014/main" id="{DF30B4AE-F323-4838-9505-A119753CD13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6824" b="72161"/>
          <a:stretch/>
        </p:blipFill>
        <p:spPr>
          <a:xfrm flipH="1">
            <a:off x="-21248" y="-50241"/>
            <a:ext cx="3614335" cy="1909187"/>
          </a:xfrm>
          <a:prstGeom prst="rect">
            <a:avLst/>
          </a:prstGeom>
        </p:spPr>
      </p:pic>
    </p:spTree>
    <p:extLst>
      <p:ext uri="{BB962C8B-B14F-4D97-AF65-F5344CB8AC3E}">
        <p14:creationId xmlns:p14="http://schemas.microsoft.com/office/powerpoint/2010/main" val="155934964"/>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1163971" y="590151"/>
            <a:ext cx="3619410" cy="845682"/>
            <a:chOff x="537665" y="171564"/>
            <a:chExt cx="3619410"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793928" y="363572"/>
              <a:ext cx="2363147" cy="584775"/>
            </a:xfrm>
            <a:prstGeom prst="rect">
              <a:avLst/>
            </a:prstGeom>
            <a:noFill/>
          </p:spPr>
          <p:txBody>
            <a:bodyPr wrap="none">
              <a:spAutoFit/>
            </a:bodyPr>
            <a:lstStyle/>
            <a:p>
              <a:r>
                <a:rPr lang="pt-BR" sz="3200" b="1" i="1" kern="100">
                  <a:solidFill>
                    <a:srgbClr val="0070C0"/>
                  </a:solidFill>
                  <a:latin typeface="Times New Roman" panose="02020603050405020304" pitchFamily="18" charset="0"/>
                  <a:ea typeface="SimSun" panose="02010600030101010101" pitchFamily="2" charset="-122"/>
                </a:rPr>
                <a:t>III. Tổng kết</a:t>
              </a:r>
              <a:endParaRPr lang="en-US" sz="3200" kern="100">
                <a:solidFill>
                  <a:srgbClr val="0070C0"/>
                </a:solidFill>
                <a:effectLst/>
                <a:latin typeface="Times New Roman" panose="02020603050405020304" pitchFamily="18" charset="0"/>
                <a:ea typeface="SimSun" panose="02010600030101010101" pitchFamily="2" charset="-122"/>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537665" y="171564"/>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pic>
        <p:nvPicPr>
          <p:cNvPr id="10" name="图片 23">
            <a:extLst>
              <a:ext uri="{FF2B5EF4-FFF2-40B4-BE49-F238E27FC236}">
                <a16:creationId xmlns:a16="http://schemas.microsoft.com/office/drawing/2014/main" id="{F639EE2C-70EA-48D8-9C5A-A9C5A6649B38}"/>
              </a:ext>
            </a:extLst>
          </p:cNvPr>
          <p:cNvPicPr>
            <a:picLocks noChangeAspect="1"/>
          </p:cNvPicPr>
          <p:nvPr/>
        </p:nvPicPr>
        <p:blipFill rotWithShape="1">
          <a:blip r:embed="rId6">
            <a:extLst>
              <a:ext uri="{28A0092B-C50C-407E-A947-70E740481C1C}">
                <a14:useLocalDpi xmlns:a14="http://schemas.microsoft.com/office/drawing/2010/main" val="0"/>
              </a:ext>
            </a:extLst>
          </a:blip>
          <a:srcRect l="3522" t="72885" r="51708" b="5978"/>
          <a:stretch/>
        </p:blipFill>
        <p:spPr>
          <a:xfrm>
            <a:off x="789315" y="2683130"/>
            <a:ext cx="5635036" cy="3556696"/>
          </a:xfrm>
          <a:prstGeom prst="rect">
            <a:avLst/>
          </a:prstGeom>
        </p:spPr>
      </p:pic>
      <p:pic>
        <p:nvPicPr>
          <p:cNvPr id="11" name="图片 11">
            <a:extLst>
              <a:ext uri="{FF2B5EF4-FFF2-40B4-BE49-F238E27FC236}">
                <a16:creationId xmlns:a16="http://schemas.microsoft.com/office/drawing/2014/main" id="{A63E25A5-6318-4CA6-9AA2-D2518A9CCCDC}"/>
              </a:ext>
            </a:extLst>
          </p:cNvPr>
          <p:cNvPicPr>
            <a:picLocks noChangeAspect="1"/>
          </p:cNvPicPr>
          <p:nvPr/>
        </p:nvPicPr>
        <p:blipFill>
          <a:blip r:embed="rId7" cstate="print"/>
          <a:stretch>
            <a:fillRect/>
          </a:stretch>
        </p:blipFill>
        <p:spPr>
          <a:xfrm>
            <a:off x="5552154" y="-31495"/>
            <a:ext cx="5429250" cy="5429250"/>
          </a:xfrm>
          <a:prstGeom prst="rect">
            <a:avLst/>
          </a:prstGeom>
        </p:spPr>
      </p:pic>
      <p:sp>
        <p:nvSpPr>
          <p:cNvPr id="12" name="矩形 13">
            <a:extLst>
              <a:ext uri="{FF2B5EF4-FFF2-40B4-BE49-F238E27FC236}">
                <a16:creationId xmlns:a16="http://schemas.microsoft.com/office/drawing/2014/main" id="{28713D6C-060D-486B-A43E-50DE4FDEE577}"/>
              </a:ext>
            </a:extLst>
          </p:cNvPr>
          <p:cNvSpPr/>
          <p:nvPr/>
        </p:nvSpPr>
        <p:spPr>
          <a:xfrm>
            <a:off x="6495437" y="1823773"/>
            <a:ext cx="3247708" cy="2062103"/>
          </a:xfrm>
          <a:prstGeom prst="rect">
            <a:avLst/>
          </a:prstGeom>
        </p:spPr>
        <p:txBody>
          <a:bodyPr wrap="square">
            <a:spAutoFit/>
          </a:bodyPr>
          <a:lstStyle/>
          <a:p>
            <a:pPr algn="ctr"/>
            <a:r>
              <a:rPr lang="en-US" sz="4000" i="1">
                <a:latin typeface="Times New Roman" panose="02020603050405020304" pitchFamily="18" charset="0"/>
                <a:cs typeface="Times New Roman" panose="02020603050405020304" pitchFamily="18" charset="0"/>
              </a:rPr>
              <a:t>      </a:t>
            </a:r>
            <a:r>
              <a:rPr lang="pt-BR" sz="2400" b="1" i="1">
                <a:latin typeface="Times New Roman" panose="02020603050405020304" pitchFamily="18" charset="0"/>
                <a:cs typeface="Times New Roman" panose="02020603050405020304" pitchFamily="18" charset="0"/>
              </a:rPr>
              <a:t>Khái quát giá trị nội dung,  đặc sắc nghệ thuật của văn bản?</a:t>
            </a:r>
            <a:endParaRPr lang="en-US" sz="2400">
              <a:latin typeface="Times New Roman" panose="02020603050405020304" pitchFamily="18" charset="0"/>
              <a:cs typeface="Times New Roman" panose="02020603050405020304" pitchFamily="18" charset="0"/>
            </a:endParaRPr>
          </a:p>
          <a:p>
            <a:pPr algn="ctr"/>
            <a:endParaRPr lang="en-US" sz="40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1006383"/>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iterate type="lt">
                                    <p:tmPct val="10000"/>
                                  </p:iterate>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1163971" y="590151"/>
            <a:ext cx="3435065" cy="845682"/>
            <a:chOff x="537665" y="171564"/>
            <a:chExt cx="3435065"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793928" y="363572"/>
              <a:ext cx="2178802" cy="584775"/>
            </a:xfrm>
            <a:prstGeom prst="rect">
              <a:avLst/>
            </a:prstGeom>
            <a:noFill/>
          </p:spPr>
          <p:txBody>
            <a:bodyPr wrap="none">
              <a:spAutoFit/>
            </a:bodyPr>
            <a:lstStyle/>
            <a:p>
              <a:r>
                <a:rPr lang="pt-BR" sz="3200" b="1" i="1" kern="100">
                  <a:solidFill>
                    <a:srgbClr val="0070C0"/>
                  </a:solidFill>
                  <a:latin typeface="Times New Roman" panose="02020603050405020304" pitchFamily="18" charset="0"/>
                  <a:ea typeface="SimSun" panose="02010600030101010101" pitchFamily="2" charset="-122"/>
                </a:rPr>
                <a:t>1. Nội dung</a:t>
              </a:r>
              <a:endParaRPr lang="en-US" sz="3200" kern="100">
                <a:solidFill>
                  <a:srgbClr val="0070C0"/>
                </a:solidFill>
                <a:effectLst/>
                <a:latin typeface="Times New Roman" panose="02020603050405020304" pitchFamily="18" charset="0"/>
                <a:ea typeface="SimSun" panose="02010600030101010101" pitchFamily="2" charset="-122"/>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537665" y="171564"/>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grpSp>
        <p:nvGrpSpPr>
          <p:cNvPr id="7" name="组合 24">
            <a:extLst>
              <a:ext uri="{FF2B5EF4-FFF2-40B4-BE49-F238E27FC236}">
                <a16:creationId xmlns:a16="http://schemas.microsoft.com/office/drawing/2014/main" id="{3115C23C-9A6F-4665-96CF-A2E3372C831F}"/>
              </a:ext>
            </a:extLst>
          </p:cNvPr>
          <p:cNvGrpSpPr/>
          <p:nvPr/>
        </p:nvGrpSpPr>
        <p:grpSpPr>
          <a:xfrm>
            <a:off x="964158" y="1752719"/>
            <a:ext cx="2998792" cy="2580130"/>
            <a:chOff x="834836" y="1602709"/>
            <a:chExt cx="3657600" cy="3448050"/>
          </a:xfrm>
        </p:grpSpPr>
        <p:grpSp>
          <p:nvGrpSpPr>
            <p:cNvPr id="19" name="组合 3">
              <a:extLst>
                <a:ext uri="{FF2B5EF4-FFF2-40B4-BE49-F238E27FC236}">
                  <a16:creationId xmlns:a16="http://schemas.microsoft.com/office/drawing/2014/main" id="{F7A3EAED-053E-42E2-B52F-FD3F5CAEB08A}"/>
                </a:ext>
              </a:extLst>
            </p:cNvPr>
            <p:cNvGrpSpPr/>
            <p:nvPr/>
          </p:nvGrpSpPr>
          <p:grpSpPr>
            <a:xfrm>
              <a:off x="834836" y="1602709"/>
              <a:ext cx="3657600" cy="3448050"/>
              <a:chOff x="2052318" y="2533650"/>
              <a:chExt cx="3657600" cy="3448050"/>
            </a:xfrm>
          </p:grpSpPr>
          <p:sp>
            <p:nvSpPr>
              <p:cNvPr id="26" name="泪滴形 4">
                <a:extLst>
                  <a:ext uri="{FF2B5EF4-FFF2-40B4-BE49-F238E27FC236}">
                    <a16:creationId xmlns:a16="http://schemas.microsoft.com/office/drawing/2014/main" id="{2FC4946C-6A27-4D94-9A55-5339A9CDB30F}"/>
                  </a:ext>
                </a:extLst>
              </p:cNvPr>
              <p:cNvSpPr/>
              <p:nvPr/>
            </p:nvSpPr>
            <p:spPr>
              <a:xfrm>
                <a:off x="2052318" y="2533650"/>
                <a:ext cx="3657600" cy="3448050"/>
              </a:xfrm>
              <a:prstGeom prst="cloud">
                <a:avLst/>
              </a:prstGeom>
              <a:solidFill>
                <a:srgbClr val="E76F6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9" name="泪滴形 5">
                <a:extLst>
                  <a:ext uri="{FF2B5EF4-FFF2-40B4-BE49-F238E27FC236}">
                    <a16:creationId xmlns:a16="http://schemas.microsoft.com/office/drawing/2014/main" id="{2E96D7AC-6102-4A31-AB5C-BEDB8E345EFA}"/>
                  </a:ext>
                </a:extLst>
              </p:cNvPr>
              <p:cNvSpPr/>
              <p:nvPr/>
            </p:nvSpPr>
            <p:spPr>
              <a:xfrm>
                <a:off x="2299968" y="2781300"/>
                <a:ext cx="3162300" cy="2952750"/>
              </a:xfrm>
              <a:prstGeom prst="cloud">
                <a:avLst/>
              </a:prstGeom>
              <a:solidFill>
                <a:srgbClr val="FAEEE2"/>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20" name="组合 10">
              <a:extLst>
                <a:ext uri="{FF2B5EF4-FFF2-40B4-BE49-F238E27FC236}">
                  <a16:creationId xmlns:a16="http://schemas.microsoft.com/office/drawing/2014/main" id="{58BD9134-CD34-4D94-A774-0FA1A3A2B052}"/>
                </a:ext>
              </a:extLst>
            </p:cNvPr>
            <p:cNvGrpSpPr/>
            <p:nvPr/>
          </p:nvGrpSpPr>
          <p:grpSpPr>
            <a:xfrm>
              <a:off x="1082486" y="1850359"/>
              <a:ext cx="2997998" cy="2788023"/>
              <a:chOff x="5234165" y="2193740"/>
              <a:chExt cx="2997998" cy="2788023"/>
            </a:xfrm>
          </p:grpSpPr>
          <p:sp>
            <p:nvSpPr>
              <p:cNvPr id="23" name="任意多边形: 形状 6">
                <a:extLst>
                  <a:ext uri="{FF2B5EF4-FFF2-40B4-BE49-F238E27FC236}">
                    <a16:creationId xmlns:a16="http://schemas.microsoft.com/office/drawing/2014/main" id="{8979A276-07C5-46BD-AB28-BBA401E1996F}"/>
                  </a:ext>
                </a:extLst>
              </p:cNvPr>
              <p:cNvSpPr/>
              <p:nvPr/>
            </p:nvSpPr>
            <p:spPr>
              <a:xfrm rot="11880000">
                <a:off x="7650441" y="4419075"/>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DE077"/>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4" name="任意多边形: 形状 7">
                <a:extLst>
                  <a:ext uri="{FF2B5EF4-FFF2-40B4-BE49-F238E27FC236}">
                    <a16:creationId xmlns:a16="http://schemas.microsoft.com/office/drawing/2014/main" id="{5C927570-07E1-4AA0-B0BC-6EBF83F1FE68}"/>
                  </a:ext>
                </a:extLst>
              </p:cNvPr>
              <p:cNvSpPr/>
              <p:nvPr/>
            </p:nvSpPr>
            <p:spPr>
              <a:xfrm rot="11880000">
                <a:off x="5771193" y="2414644"/>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AEEE2"/>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5" name="任意多边形: 形状 8">
                <a:extLst>
                  <a:ext uri="{FF2B5EF4-FFF2-40B4-BE49-F238E27FC236}">
                    <a16:creationId xmlns:a16="http://schemas.microsoft.com/office/drawing/2014/main" id="{83A6BF01-3760-4181-A084-FDC2348C29B5}"/>
                  </a:ext>
                </a:extLst>
              </p:cNvPr>
              <p:cNvSpPr/>
              <p:nvPr/>
            </p:nvSpPr>
            <p:spPr>
              <a:xfrm rot="11880000">
                <a:off x="5234165" y="2193740"/>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AEEE2"/>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sp>
          <p:nvSpPr>
            <p:cNvPr id="21" name="文本框 9">
              <a:extLst>
                <a:ext uri="{FF2B5EF4-FFF2-40B4-BE49-F238E27FC236}">
                  <a16:creationId xmlns:a16="http://schemas.microsoft.com/office/drawing/2014/main" id="{C38EACEC-3579-4D3A-95BA-58207E85DF25}"/>
                </a:ext>
              </a:extLst>
            </p:cNvPr>
            <p:cNvSpPr txBox="1"/>
            <p:nvPr/>
          </p:nvSpPr>
          <p:spPr>
            <a:xfrm>
              <a:off x="1428757" y="2603297"/>
              <a:ext cx="2394743" cy="1239570"/>
            </a:xfrm>
            <a:prstGeom prst="rect">
              <a:avLst/>
            </a:prstGeom>
            <a:noFill/>
          </p:spPr>
          <p:txBody>
            <a:bodyPr vert="horz"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Tầm quan trọng của những người tài năng đức độ</a:t>
              </a:r>
              <a:endParaRPr lang="en-US" sz="2000">
                <a:effectLst/>
                <a:latin typeface=".VnTime"/>
                <a:ea typeface="Times New Roman" panose="02020603050405020304" pitchFamily="18" charset="0"/>
                <a:cs typeface="Times New Roman" panose="02020603050405020304" pitchFamily="18" charset="0"/>
              </a:endParaRPr>
            </a:p>
          </p:txBody>
        </p:sp>
      </p:grpSp>
      <p:grpSp>
        <p:nvGrpSpPr>
          <p:cNvPr id="8" name="组合 23">
            <a:extLst>
              <a:ext uri="{FF2B5EF4-FFF2-40B4-BE49-F238E27FC236}">
                <a16:creationId xmlns:a16="http://schemas.microsoft.com/office/drawing/2014/main" id="{5CC41D8C-916A-4F6F-B86D-175A8648CABF}"/>
              </a:ext>
            </a:extLst>
          </p:cNvPr>
          <p:cNvGrpSpPr/>
          <p:nvPr/>
        </p:nvGrpSpPr>
        <p:grpSpPr>
          <a:xfrm>
            <a:off x="7468113" y="1254937"/>
            <a:ext cx="3509279" cy="2918691"/>
            <a:chOff x="7460470" y="2161478"/>
            <a:chExt cx="3657600" cy="3562129"/>
          </a:xfrm>
        </p:grpSpPr>
        <p:grpSp>
          <p:nvGrpSpPr>
            <p:cNvPr id="10" name="组合 11">
              <a:extLst>
                <a:ext uri="{FF2B5EF4-FFF2-40B4-BE49-F238E27FC236}">
                  <a16:creationId xmlns:a16="http://schemas.microsoft.com/office/drawing/2014/main" id="{68DE8ABF-B5B0-4116-8DB0-5586776AF746}"/>
                </a:ext>
              </a:extLst>
            </p:cNvPr>
            <p:cNvGrpSpPr/>
            <p:nvPr/>
          </p:nvGrpSpPr>
          <p:grpSpPr>
            <a:xfrm>
              <a:off x="7460470" y="2275557"/>
              <a:ext cx="3657600" cy="3448050"/>
              <a:chOff x="2052318" y="2533650"/>
              <a:chExt cx="3657600" cy="3448050"/>
            </a:xfrm>
          </p:grpSpPr>
          <p:sp>
            <p:nvSpPr>
              <p:cNvPr id="17" name="泪滴形 4">
                <a:extLst>
                  <a:ext uri="{FF2B5EF4-FFF2-40B4-BE49-F238E27FC236}">
                    <a16:creationId xmlns:a16="http://schemas.microsoft.com/office/drawing/2014/main" id="{9470F082-69DF-4502-864B-BD3A4E4975F9}"/>
                  </a:ext>
                </a:extLst>
              </p:cNvPr>
              <p:cNvSpPr/>
              <p:nvPr/>
            </p:nvSpPr>
            <p:spPr>
              <a:xfrm>
                <a:off x="2052318" y="2533650"/>
                <a:ext cx="3657600" cy="3448050"/>
              </a:xfrm>
              <a:prstGeom prst="cloud">
                <a:avLst/>
              </a:prstGeom>
              <a:solidFill>
                <a:srgbClr val="E76F6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8" name="泪滴形 5">
                <a:extLst>
                  <a:ext uri="{FF2B5EF4-FFF2-40B4-BE49-F238E27FC236}">
                    <a16:creationId xmlns:a16="http://schemas.microsoft.com/office/drawing/2014/main" id="{BDA7F303-EB61-48C0-AEF2-15F830A0E3D6}"/>
                  </a:ext>
                </a:extLst>
              </p:cNvPr>
              <p:cNvSpPr/>
              <p:nvPr/>
            </p:nvSpPr>
            <p:spPr>
              <a:xfrm>
                <a:off x="2299968" y="2781300"/>
                <a:ext cx="3162300" cy="2952750"/>
              </a:xfrm>
              <a:prstGeom prst="cloud">
                <a:avLst/>
              </a:prstGeom>
              <a:solidFill>
                <a:srgbClr val="FAEEE2"/>
              </a:solidFill>
              <a:ln w="190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11" name="组合 14">
              <a:extLst>
                <a:ext uri="{FF2B5EF4-FFF2-40B4-BE49-F238E27FC236}">
                  <a16:creationId xmlns:a16="http://schemas.microsoft.com/office/drawing/2014/main" id="{463202B0-9D7C-4CEE-B358-909A875BCF82}"/>
                </a:ext>
              </a:extLst>
            </p:cNvPr>
            <p:cNvGrpSpPr/>
            <p:nvPr/>
          </p:nvGrpSpPr>
          <p:grpSpPr>
            <a:xfrm>
              <a:off x="8333697" y="2161478"/>
              <a:ext cx="2172017" cy="3370316"/>
              <a:chOff x="5859742" y="1832011"/>
              <a:chExt cx="2172017" cy="3370316"/>
            </a:xfrm>
          </p:grpSpPr>
          <p:sp>
            <p:nvSpPr>
              <p:cNvPr id="13" name="任意多边形: 形状 15">
                <a:extLst>
                  <a:ext uri="{FF2B5EF4-FFF2-40B4-BE49-F238E27FC236}">
                    <a16:creationId xmlns:a16="http://schemas.microsoft.com/office/drawing/2014/main" id="{385B6132-1A71-4819-B6B2-38CD10A9DF48}"/>
                  </a:ext>
                </a:extLst>
              </p:cNvPr>
              <p:cNvSpPr/>
              <p:nvPr/>
            </p:nvSpPr>
            <p:spPr>
              <a:xfrm rot="11880000">
                <a:off x="5859742" y="4639639"/>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DE077"/>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4" name="任意多边形: 形状 16">
                <a:extLst>
                  <a:ext uri="{FF2B5EF4-FFF2-40B4-BE49-F238E27FC236}">
                    <a16:creationId xmlns:a16="http://schemas.microsoft.com/office/drawing/2014/main" id="{05542C02-CF7B-4364-9171-BC555757B2D4}"/>
                  </a:ext>
                </a:extLst>
              </p:cNvPr>
              <p:cNvSpPr/>
              <p:nvPr/>
            </p:nvSpPr>
            <p:spPr>
              <a:xfrm rot="11880000">
                <a:off x="7450037" y="2109578"/>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AEEE2"/>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6" name="任意多边形: 形状 17">
                <a:extLst>
                  <a:ext uri="{FF2B5EF4-FFF2-40B4-BE49-F238E27FC236}">
                    <a16:creationId xmlns:a16="http://schemas.microsoft.com/office/drawing/2014/main" id="{C34702BF-7804-4843-85CD-18D301CD3536}"/>
                  </a:ext>
                </a:extLst>
              </p:cNvPr>
              <p:cNvSpPr/>
              <p:nvPr/>
            </p:nvSpPr>
            <p:spPr>
              <a:xfrm rot="11880000">
                <a:off x="6962646" y="1832011"/>
                <a:ext cx="581722" cy="562688"/>
              </a:xfrm>
              <a:custGeom>
                <a:avLst/>
                <a:gdLst>
                  <a:gd name="connsiteX0" fmla="*/ 962081 w 1296281"/>
                  <a:gd name="connsiteY0" fmla="*/ 1248824 h 1253866"/>
                  <a:gd name="connsiteX1" fmla="*/ 729117 w 1296281"/>
                  <a:gd name="connsiteY1" fmla="*/ 1157723 h 1253866"/>
                  <a:gd name="connsiteX2" fmla="*/ 714464 w 1296281"/>
                  <a:gd name="connsiteY2" fmla="*/ 908009 h 1253866"/>
                  <a:gd name="connsiteX3" fmla="*/ 735383 w 1296281"/>
                  <a:gd name="connsiteY3" fmla="*/ 879419 h 1253866"/>
                  <a:gd name="connsiteX4" fmla="*/ 718781 w 1296281"/>
                  <a:gd name="connsiteY4" fmla="*/ 887839 h 1253866"/>
                  <a:gd name="connsiteX5" fmla="*/ 589247 w 1296281"/>
                  <a:gd name="connsiteY5" fmla="*/ 888877 h 1253866"/>
                  <a:gd name="connsiteX6" fmla="*/ 558504 w 1296281"/>
                  <a:gd name="connsiteY6" fmla="*/ 876148 h 1253866"/>
                  <a:gd name="connsiteX7" fmla="*/ 581816 w 1296281"/>
                  <a:gd name="connsiteY7" fmla="*/ 908008 h 1253866"/>
                  <a:gd name="connsiteX8" fmla="*/ 567163 w 1296281"/>
                  <a:gd name="connsiteY8" fmla="*/ 1157724 h 1253866"/>
                  <a:gd name="connsiteX9" fmla="*/ 254072 w 1296281"/>
                  <a:gd name="connsiteY9" fmla="*/ 1212815 h 1253866"/>
                  <a:gd name="connsiteX10" fmla="*/ 209718 w 1296281"/>
                  <a:gd name="connsiteY10" fmla="*/ 898023 h 1253866"/>
                  <a:gd name="connsiteX11" fmla="*/ 484060 w 1296281"/>
                  <a:gd name="connsiteY11" fmla="*/ 820520 h 1253866"/>
                  <a:gd name="connsiteX12" fmla="*/ 488165 w 1296281"/>
                  <a:gd name="connsiteY12" fmla="*/ 822895 h 1253866"/>
                  <a:gd name="connsiteX13" fmla="*/ 482046 w 1296281"/>
                  <a:gd name="connsiteY13" fmla="*/ 817954 h 1253866"/>
                  <a:gd name="connsiteX14" fmla="*/ 438039 w 1296281"/>
                  <a:gd name="connsiteY14" fmla="*/ 738693 h 1253866"/>
                  <a:gd name="connsiteX15" fmla="*/ 427053 w 1296281"/>
                  <a:gd name="connsiteY15" fmla="*/ 648703 h 1253866"/>
                  <a:gd name="connsiteX16" fmla="*/ 429099 w 1296281"/>
                  <a:gd name="connsiteY16" fmla="*/ 641110 h 1253866"/>
                  <a:gd name="connsiteX17" fmla="*/ 427174 w 1296281"/>
                  <a:gd name="connsiteY17" fmla="*/ 645444 h 1253866"/>
                  <a:gd name="connsiteX18" fmla="*/ 159671 w 1296281"/>
                  <a:gd name="connsiteY18" fmla="*/ 743996 h 1253866"/>
                  <a:gd name="connsiteX19" fmla="*/ 10526 w 1296281"/>
                  <a:gd name="connsiteY19" fmla="*/ 463253 h 1253866"/>
                  <a:gd name="connsiteX20" fmla="*/ 296203 w 1296281"/>
                  <a:gd name="connsiteY20" fmla="*/ 323793 h 1253866"/>
                  <a:gd name="connsiteX21" fmla="*/ 454835 w 1296281"/>
                  <a:gd name="connsiteY21" fmla="*/ 517204 h 1253866"/>
                  <a:gd name="connsiteX22" fmla="*/ 454703 w 1296281"/>
                  <a:gd name="connsiteY22" fmla="*/ 556681 h 1253866"/>
                  <a:gd name="connsiteX23" fmla="*/ 472093 w 1296281"/>
                  <a:gd name="connsiteY23" fmla="*/ 528314 h 1253866"/>
                  <a:gd name="connsiteX24" fmla="*/ 577499 w 1296281"/>
                  <a:gd name="connsiteY24" fmla="*/ 453016 h 1253866"/>
                  <a:gd name="connsiteX25" fmla="*/ 595877 w 1296281"/>
                  <a:gd name="connsiteY25" fmla="*/ 450069 h 1253866"/>
                  <a:gd name="connsiteX26" fmla="*/ 562150 w 1296281"/>
                  <a:gd name="connsiteY26" fmla="*/ 439236 h 1253866"/>
                  <a:gd name="connsiteX27" fmla="*/ 427226 w 1296281"/>
                  <a:gd name="connsiteY27" fmla="*/ 228600 h 1253866"/>
                  <a:gd name="connsiteX28" fmla="*/ 648140 w 1296281"/>
                  <a:gd name="connsiteY28" fmla="*/ 0 h 1253866"/>
                  <a:gd name="connsiteX29" fmla="*/ 869054 w 1296281"/>
                  <a:gd name="connsiteY29" fmla="*/ 228600 h 1253866"/>
                  <a:gd name="connsiteX30" fmla="*/ 734130 w 1296281"/>
                  <a:gd name="connsiteY30" fmla="*/ 439235 h 1253866"/>
                  <a:gd name="connsiteX31" fmla="*/ 698436 w 1296281"/>
                  <a:gd name="connsiteY31" fmla="*/ 450701 h 1253866"/>
                  <a:gd name="connsiteX32" fmla="*/ 707032 w 1296281"/>
                  <a:gd name="connsiteY32" fmla="*/ 451978 h 1253866"/>
                  <a:gd name="connsiteX33" fmla="*/ 814234 w 1296281"/>
                  <a:gd name="connsiteY33" fmla="*/ 522899 h 1253866"/>
                  <a:gd name="connsiteX34" fmla="*/ 848833 w 1296281"/>
                  <a:gd name="connsiteY34" fmla="*/ 585215 h 1253866"/>
                  <a:gd name="connsiteX35" fmla="*/ 841445 w 1296281"/>
                  <a:gd name="connsiteY35" fmla="*/ 517204 h 1253866"/>
                  <a:gd name="connsiteX36" fmla="*/ 1000077 w 1296281"/>
                  <a:gd name="connsiteY36" fmla="*/ 323793 h 1253866"/>
                  <a:gd name="connsiteX37" fmla="*/ 1285755 w 1296281"/>
                  <a:gd name="connsiteY37" fmla="*/ 463254 h 1253866"/>
                  <a:gd name="connsiteX38" fmla="*/ 1136610 w 1296281"/>
                  <a:gd name="connsiteY38" fmla="*/ 743996 h 1253866"/>
                  <a:gd name="connsiteX39" fmla="*/ 894590 w 1296281"/>
                  <a:gd name="connsiteY39" fmla="*/ 680766 h 1253866"/>
                  <a:gd name="connsiteX40" fmla="*/ 860591 w 1296281"/>
                  <a:gd name="connsiteY40" fmla="*/ 621400 h 1253866"/>
                  <a:gd name="connsiteX41" fmla="*/ 869228 w 1296281"/>
                  <a:gd name="connsiteY41" fmla="*/ 692152 h 1253866"/>
                  <a:gd name="connsiteX42" fmla="*/ 824187 w 1296281"/>
                  <a:gd name="connsiteY42" fmla="*/ 812540 h 1253866"/>
                  <a:gd name="connsiteX43" fmla="*/ 817981 w 1296281"/>
                  <a:gd name="connsiteY43" fmla="*/ 818627 h 1253866"/>
                  <a:gd name="connsiteX44" fmla="*/ 853598 w 1296281"/>
                  <a:gd name="connsiteY44" fmla="*/ 806922 h 1253866"/>
                  <a:gd name="connsiteX45" fmla="*/ 1086563 w 1296281"/>
                  <a:gd name="connsiteY45" fmla="*/ 898023 h 1253866"/>
                  <a:gd name="connsiteX46" fmla="*/ 1042208 w 1296281"/>
                  <a:gd name="connsiteY46" fmla="*/ 1212815 h 1253866"/>
                  <a:gd name="connsiteX47" fmla="*/ 962081 w 1296281"/>
                  <a:gd name="connsiteY47" fmla="*/ 1248824 h 125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281" h="1253866">
                    <a:moveTo>
                      <a:pt x="962081" y="1248824"/>
                    </a:moveTo>
                    <a:cubicBezTo>
                      <a:pt x="877537" y="1267354"/>
                      <a:pt x="784774" y="1234328"/>
                      <a:pt x="729117" y="1157723"/>
                    </a:cubicBezTo>
                    <a:cubicBezTo>
                      <a:pt x="673460" y="1081118"/>
                      <a:pt x="670716" y="982689"/>
                      <a:pt x="714464" y="908009"/>
                    </a:cubicBezTo>
                    <a:lnTo>
                      <a:pt x="735383" y="879419"/>
                    </a:lnTo>
                    <a:lnTo>
                      <a:pt x="718781" y="887839"/>
                    </a:lnTo>
                    <a:cubicBezTo>
                      <a:pt x="675269" y="901977"/>
                      <a:pt x="630396" y="901423"/>
                      <a:pt x="589247" y="888877"/>
                    </a:cubicBezTo>
                    <a:lnTo>
                      <a:pt x="558504" y="876148"/>
                    </a:lnTo>
                    <a:lnTo>
                      <a:pt x="581816" y="908008"/>
                    </a:lnTo>
                    <a:cubicBezTo>
                      <a:pt x="625564" y="982690"/>
                      <a:pt x="622821" y="1081118"/>
                      <a:pt x="567163" y="1157724"/>
                    </a:cubicBezTo>
                    <a:cubicBezTo>
                      <a:pt x="492954" y="1259863"/>
                      <a:pt x="352779" y="1284528"/>
                      <a:pt x="254072" y="1212815"/>
                    </a:cubicBezTo>
                    <a:cubicBezTo>
                      <a:pt x="155367" y="1141101"/>
                      <a:pt x="135508" y="1000163"/>
                      <a:pt x="209718" y="898023"/>
                    </a:cubicBezTo>
                    <a:cubicBezTo>
                      <a:pt x="274650" y="808651"/>
                      <a:pt x="390090" y="778595"/>
                      <a:pt x="484060" y="820520"/>
                    </a:cubicBezTo>
                    <a:lnTo>
                      <a:pt x="488165" y="822895"/>
                    </a:lnTo>
                    <a:lnTo>
                      <a:pt x="482046" y="817954"/>
                    </a:lnTo>
                    <a:cubicBezTo>
                      <a:pt x="462963" y="795398"/>
                      <a:pt x="447792" y="768711"/>
                      <a:pt x="438039" y="738693"/>
                    </a:cubicBezTo>
                    <a:cubicBezTo>
                      <a:pt x="428285" y="708675"/>
                      <a:pt x="424872" y="678167"/>
                      <a:pt x="427053" y="648703"/>
                    </a:cubicBezTo>
                    <a:lnTo>
                      <a:pt x="429099" y="641110"/>
                    </a:lnTo>
                    <a:lnTo>
                      <a:pt x="427174" y="645444"/>
                    </a:lnTo>
                    <a:cubicBezTo>
                      <a:pt x="375794" y="734596"/>
                      <a:pt x="264734" y="778133"/>
                      <a:pt x="159671" y="743996"/>
                    </a:cubicBezTo>
                    <a:cubicBezTo>
                      <a:pt x="39598" y="704982"/>
                      <a:pt x="-27176" y="579289"/>
                      <a:pt x="10526" y="463253"/>
                    </a:cubicBezTo>
                    <a:cubicBezTo>
                      <a:pt x="48228" y="347218"/>
                      <a:pt x="176130" y="284779"/>
                      <a:pt x="296203" y="323793"/>
                    </a:cubicBezTo>
                    <a:cubicBezTo>
                      <a:pt x="386258" y="353053"/>
                      <a:pt x="446332" y="431071"/>
                      <a:pt x="454835" y="517204"/>
                    </a:cubicBezTo>
                    <a:lnTo>
                      <a:pt x="454703" y="556681"/>
                    </a:lnTo>
                    <a:lnTo>
                      <a:pt x="472093" y="528314"/>
                    </a:lnTo>
                    <a:cubicBezTo>
                      <a:pt x="498009" y="493977"/>
                      <a:pt x="533985" y="467154"/>
                      <a:pt x="577499" y="453016"/>
                    </a:cubicBezTo>
                    <a:lnTo>
                      <a:pt x="595877" y="450069"/>
                    </a:lnTo>
                    <a:lnTo>
                      <a:pt x="562150" y="439236"/>
                    </a:lnTo>
                    <a:cubicBezTo>
                      <a:pt x="482861" y="404532"/>
                      <a:pt x="427226" y="323289"/>
                      <a:pt x="427226" y="228600"/>
                    </a:cubicBezTo>
                    <a:cubicBezTo>
                      <a:pt x="427226" y="102348"/>
                      <a:pt x="526133" y="0"/>
                      <a:pt x="648140" y="0"/>
                    </a:cubicBezTo>
                    <a:cubicBezTo>
                      <a:pt x="770147" y="0"/>
                      <a:pt x="869054" y="102348"/>
                      <a:pt x="869054" y="228600"/>
                    </a:cubicBezTo>
                    <a:cubicBezTo>
                      <a:pt x="869054" y="323289"/>
                      <a:pt x="813419" y="404532"/>
                      <a:pt x="734130" y="439235"/>
                    </a:cubicBezTo>
                    <a:lnTo>
                      <a:pt x="698436" y="450701"/>
                    </a:lnTo>
                    <a:lnTo>
                      <a:pt x="707032" y="451978"/>
                    </a:lnTo>
                    <a:cubicBezTo>
                      <a:pt x="748182" y="464525"/>
                      <a:pt x="785609" y="489065"/>
                      <a:pt x="814234" y="522899"/>
                    </a:cubicBezTo>
                    <a:lnTo>
                      <a:pt x="848833" y="585215"/>
                    </a:lnTo>
                    <a:lnTo>
                      <a:pt x="841445" y="517204"/>
                    </a:lnTo>
                    <a:cubicBezTo>
                      <a:pt x="849949" y="431071"/>
                      <a:pt x="910023" y="353054"/>
                      <a:pt x="1000077" y="323793"/>
                    </a:cubicBezTo>
                    <a:cubicBezTo>
                      <a:pt x="1120150" y="284779"/>
                      <a:pt x="1248052" y="347218"/>
                      <a:pt x="1285755" y="463254"/>
                    </a:cubicBezTo>
                    <a:cubicBezTo>
                      <a:pt x="1323457" y="579289"/>
                      <a:pt x="1256683" y="704982"/>
                      <a:pt x="1136610" y="743996"/>
                    </a:cubicBezTo>
                    <a:cubicBezTo>
                      <a:pt x="1046555" y="773257"/>
                      <a:pt x="952097" y="745450"/>
                      <a:pt x="894590" y="680766"/>
                    </a:cubicBezTo>
                    <a:lnTo>
                      <a:pt x="860591" y="621400"/>
                    </a:lnTo>
                    <a:lnTo>
                      <a:pt x="869228" y="692152"/>
                    </a:lnTo>
                    <a:cubicBezTo>
                      <a:pt x="865957" y="736350"/>
                      <a:pt x="850102" y="778202"/>
                      <a:pt x="824187" y="812540"/>
                    </a:cubicBezTo>
                    <a:lnTo>
                      <a:pt x="817981" y="818627"/>
                    </a:lnTo>
                    <a:lnTo>
                      <a:pt x="853598" y="806922"/>
                    </a:lnTo>
                    <a:cubicBezTo>
                      <a:pt x="938143" y="788392"/>
                      <a:pt x="1030906" y="821418"/>
                      <a:pt x="1086563" y="898023"/>
                    </a:cubicBezTo>
                    <a:cubicBezTo>
                      <a:pt x="1160772" y="1000163"/>
                      <a:pt x="1140913" y="1141101"/>
                      <a:pt x="1042208" y="1212815"/>
                    </a:cubicBezTo>
                    <a:cubicBezTo>
                      <a:pt x="1017531" y="1230743"/>
                      <a:pt x="990262" y="1242648"/>
                      <a:pt x="962081" y="1248824"/>
                    </a:cubicBezTo>
                    <a:close/>
                  </a:path>
                </a:pathLst>
              </a:custGeom>
              <a:solidFill>
                <a:srgbClr val="FAEEE2"/>
              </a:solidFill>
              <a:ln>
                <a:solidFill>
                  <a:srgbClr val="A64F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endParaRPr kumimoji="0" lang="zh-CN" altLang="en-US" sz="4400" b="0" i="0" u="none" strike="noStrike" kern="1200" cap="none" spc="0" normalizeH="0" baseline="0" noProof="0">
                  <a:ln>
                    <a:noFill/>
                  </a:ln>
                  <a:solidFill>
                    <a:prstClr val="black">
                      <a:lumMod val="85000"/>
                      <a:lumOff val="15000"/>
                    </a:prstClr>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grpSp>
        <p:sp>
          <p:nvSpPr>
            <p:cNvPr id="12" name="文本框 18">
              <a:extLst>
                <a:ext uri="{FF2B5EF4-FFF2-40B4-BE49-F238E27FC236}">
                  <a16:creationId xmlns:a16="http://schemas.microsoft.com/office/drawing/2014/main" id="{DE08F11A-4947-470C-B8A0-01BFA183967E}"/>
                </a:ext>
              </a:extLst>
            </p:cNvPr>
            <p:cNvSpPr txBox="1"/>
            <p:nvPr/>
          </p:nvSpPr>
          <p:spPr>
            <a:xfrm>
              <a:off x="7935008" y="2973257"/>
              <a:ext cx="2869699" cy="1990825"/>
            </a:xfrm>
            <a:prstGeom prst="rect">
              <a:avLst/>
            </a:prstGeom>
            <a:noFill/>
          </p:spPr>
          <p:txBody>
            <a:bodyPr vert="horz"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a:effectLst/>
                  <a:latin typeface="Times New Roman" panose="02020603050405020304" pitchFamily="18" charset="0"/>
                  <a:ea typeface="Times New Roman" panose="02020603050405020304" pitchFamily="18" charset="0"/>
                </a:rPr>
                <a:t>Ý nghĩa gửi gắm khích lệ kẻ sĩ đương thời rèn đức, luyện tài, đồng thời thể hiện tấm lòng của tác giả đối với đất nước.</a:t>
              </a:r>
              <a:endParaRPr lang="en-US" sz="2000" kern="100">
                <a:effectLst/>
                <a:latin typeface="Times New Roman" panose="02020603050405020304" pitchFamily="18" charset="0"/>
                <a:ea typeface="SimSun" panose="02010600030101010101" pitchFamily="2" charset="-122"/>
              </a:endParaRPr>
            </a:p>
          </p:txBody>
        </p:sp>
      </p:grpSp>
      <p:pic>
        <p:nvPicPr>
          <p:cNvPr id="9" name="图片 63">
            <a:extLst>
              <a:ext uri="{FF2B5EF4-FFF2-40B4-BE49-F238E27FC236}">
                <a16:creationId xmlns:a16="http://schemas.microsoft.com/office/drawing/2014/main" id="{57D278E4-76D0-4A54-9716-67D1AEE64FE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67341" y="1579264"/>
            <a:ext cx="3924217" cy="5016843"/>
          </a:xfrm>
          <a:prstGeom prst="rect">
            <a:avLst/>
          </a:prstGeom>
        </p:spPr>
      </p:pic>
    </p:spTree>
    <p:extLst>
      <p:ext uri="{BB962C8B-B14F-4D97-AF65-F5344CB8AC3E}">
        <p14:creationId xmlns:p14="http://schemas.microsoft.com/office/powerpoint/2010/main" val="2768925380"/>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1163971" y="590151"/>
            <a:ext cx="3754063" cy="845682"/>
            <a:chOff x="537665" y="171564"/>
            <a:chExt cx="3754063"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793928" y="363572"/>
              <a:ext cx="2497800" cy="584775"/>
            </a:xfrm>
            <a:prstGeom prst="rect">
              <a:avLst/>
            </a:prstGeom>
            <a:noFill/>
          </p:spPr>
          <p:txBody>
            <a:bodyPr wrap="none">
              <a:spAutoFit/>
            </a:bodyPr>
            <a:lstStyle/>
            <a:p>
              <a:r>
                <a:rPr lang="pt-BR" sz="3200" b="1" i="1" kern="100">
                  <a:solidFill>
                    <a:srgbClr val="0070C0"/>
                  </a:solidFill>
                  <a:latin typeface="Times New Roman" panose="02020603050405020304" pitchFamily="18" charset="0"/>
                  <a:ea typeface="SimSun" panose="02010600030101010101" pitchFamily="2" charset="-122"/>
                </a:rPr>
                <a:t>2. Nghệ thuật</a:t>
              </a:r>
              <a:endParaRPr lang="en-US" sz="3200" kern="100">
                <a:solidFill>
                  <a:srgbClr val="0070C0"/>
                </a:solidFill>
                <a:effectLst/>
                <a:latin typeface="Times New Roman" panose="02020603050405020304" pitchFamily="18" charset="0"/>
                <a:ea typeface="SimSun" panose="02010600030101010101" pitchFamily="2" charset="-122"/>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537665" y="171564"/>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616371" y="-36429"/>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grpSp>
        <p:nvGrpSpPr>
          <p:cNvPr id="7" name="组合 16">
            <a:extLst>
              <a:ext uri="{FF2B5EF4-FFF2-40B4-BE49-F238E27FC236}">
                <a16:creationId xmlns:a16="http://schemas.microsoft.com/office/drawing/2014/main" id="{8267E05E-E4C2-4780-AAEA-BCDE057536D2}"/>
              </a:ext>
            </a:extLst>
          </p:cNvPr>
          <p:cNvGrpSpPr/>
          <p:nvPr/>
        </p:nvGrpSpPr>
        <p:grpSpPr>
          <a:xfrm>
            <a:off x="1797069" y="1727428"/>
            <a:ext cx="1880218" cy="523220"/>
            <a:chOff x="695779" y="653312"/>
            <a:chExt cx="1880218" cy="523220"/>
          </a:xfrm>
        </p:grpSpPr>
        <p:sp>
          <p:nvSpPr>
            <p:cNvPr id="8" name="矩形 18">
              <a:extLst>
                <a:ext uri="{FF2B5EF4-FFF2-40B4-BE49-F238E27FC236}">
                  <a16:creationId xmlns:a16="http://schemas.microsoft.com/office/drawing/2014/main" id="{CF9DDE99-BF51-42C8-83B4-70B41EDA2DC1}"/>
                </a:ext>
              </a:extLst>
            </p:cNvPr>
            <p:cNvSpPr/>
            <p:nvPr/>
          </p:nvSpPr>
          <p:spPr>
            <a:xfrm>
              <a:off x="695779" y="699479"/>
              <a:ext cx="1880218" cy="369332"/>
            </a:xfrm>
            <a:prstGeom prst="rect">
              <a:avLst/>
            </a:prstGeom>
            <a:solidFill>
              <a:srgbClr val="FFE2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矩形 19">
              <a:extLst>
                <a:ext uri="{FF2B5EF4-FFF2-40B4-BE49-F238E27FC236}">
                  <a16:creationId xmlns:a16="http://schemas.microsoft.com/office/drawing/2014/main" id="{CD2922CA-AD84-4123-8824-15E1448E01D0}"/>
                </a:ext>
              </a:extLst>
            </p:cNvPr>
            <p:cNvSpPr/>
            <p:nvPr/>
          </p:nvSpPr>
          <p:spPr>
            <a:xfrm>
              <a:off x="1333196" y="653312"/>
              <a:ext cx="620683"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300" normalizeH="0" baseline="0" noProof="0">
                  <a:ln>
                    <a:noFill/>
                  </a:ln>
                  <a:solidFill>
                    <a:srgbClr val="A53731"/>
                  </a:solidFill>
                  <a:effectLst/>
                  <a:uLnTx/>
                  <a:uFillTx/>
                  <a:latin typeface="Times New Roman" panose="02020603050405020304" pitchFamily="18" charset="0"/>
                  <a:ea typeface="字魂70号-灵悦黑体" panose="00000500000000000000" pitchFamily="2" charset="-122"/>
                  <a:cs typeface="Times New Roman" panose="02020603050405020304" pitchFamily="18" charset="0"/>
                </a:rPr>
                <a:t>01</a:t>
              </a:r>
              <a:endParaRPr kumimoji="0" lang="zh-CN" altLang="en-US" sz="2800" b="1" i="0" u="none" strike="noStrike" kern="1200" cap="none" spc="0" normalizeH="0" baseline="0" noProof="0" dirty="0">
                <a:ln>
                  <a:noFill/>
                </a:ln>
                <a:solidFill>
                  <a:srgbClr val="A53731"/>
                </a:solidFill>
                <a:effectLst/>
                <a:uLnTx/>
                <a:uFillTx/>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0" name="矩形 17">
            <a:extLst>
              <a:ext uri="{FF2B5EF4-FFF2-40B4-BE49-F238E27FC236}">
                <a16:creationId xmlns:a16="http://schemas.microsoft.com/office/drawing/2014/main" id="{888DE1EC-8910-4A4A-AA49-BDD4388C16C0}"/>
              </a:ext>
            </a:extLst>
          </p:cNvPr>
          <p:cNvSpPr/>
          <p:nvPr/>
        </p:nvSpPr>
        <p:spPr>
          <a:xfrm>
            <a:off x="1207288" y="2275333"/>
            <a:ext cx="3734742" cy="830997"/>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Lập luận chặt chẽ; </a:t>
            </a:r>
          </a:p>
          <a:p>
            <a:r>
              <a:rPr lang="en-US" sz="2400">
                <a:latin typeface="Times New Roman" panose="02020603050405020304" pitchFamily="18" charset="0"/>
                <a:cs typeface="Times New Roman" panose="02020603050405020304" pitchFamily="18" charset="0"/>
              </a:rPr>
              <a:t>Luận điểm, luận cứ rõ ràng</a:t>
            </a:r>
          </a:p>
        </p:txBody>
      </p:sp>
      <p:grpSp>
        <p:nvGrpSpPr>
          <p:cNvPr id="11" name="组合 21">
            <a:extLst>
              <a:ext uri="{FF2B5EF4-FFF2-40B4-BE49-F238E27FC236}">
                <a16:creationId xmlns:a16="http://schemas.microsoft.com/office/drawing/2014/main" id="{027EBF86-4DD5-4265-B6B8-3D276A30C607}"/>
              </a:ext>
            </a:extLst>
          </p:cNvPr>
          <p:cNvGrpSpPr/>
          <p:nvPr/>
        </p:nvGrpSpPr>
        <p:grpSpPr>
          <a:xfrm>
            <a:off x="8496868" y="1785523"/>
            <a:ext cx="1880218" cy="523220"/>
            <a:chOff x="695779" y="639721"/>
            <a:chExt cx="1880218" cy="523220"/>
          </a:xfrm>
        </p:grpSpPr>
        <p:sp>
          <p:nvSpPr>
            <p:cNvPr id="12" name="矩形 23">
              <a:extLst>
                <a:ext uri="{FF2B5EF4-FFF2-40B4-BE49-F238E27FC236}">
                  <a16:creationId xmlns:a16="http://schemas.microsoft.com/office/drawing/2014/main" id="{AFEA9E86-02ED-435D-B1B2-2FE17BF6AE3D}"/>
                </a:ext>
              </a:extLst>
            </p:cNvPr>
            <p:cNvSpPr/>
            <p:nvPr/>
          </p:nvSpPr>
          <p:spPr>
            <a:xfrm>
              <a:off x="695779" y="699479"/>
              <a:ext cx="1880218" cy="369332"/>
            </a:xfrm>
            <a:prstGeom prst="rect">
              <a:avLst/>
            </a:prstGeom>
            <a:solidFill>
              <a:srgbClr val="FFE2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13" name="矩形 24">
              <a:extLst>
                <a:ext uri="{FF2B5EF4-FFF2-40B4-BE49-F238E27FC236}">
                  <a16:creationId xmlns:a16="http://schemas.microsoft.com/office/drawing/2014/main" id="{5E81B638-4D5E-413B-8284-F279AE87BE01}"/>
                </a:ext>
              </a:extLst>
            </p:cNvPr>
            <p:cNvSpPr/>
            <p:nvPr/>
          </p:nvSpPr>
          <p:spPr>
            <a:xfrm>
              <a:off x="1325546" y="639721"/>
              <a:ext cx="620683"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300" normalizeH="0" baseline="0" noProof="0">
                  <a:ln>
                    <a:noFill/>
                  </a:ln>
                  <a:solidFill>
                    <a:srgbClr val="A53731"/>
                  </a:solidFill>
                  <a:effectLst/>
                  <a:uLnTx/>
                  <a:uFillTx/>
                  <a:latin typeface="Times New Roman" panose="02020603050405020304" pitchFamily="18" charset="0"/>
                  <a:ea typeface="字魂70号-灵悦黑体" panose="00000500000000000000" pitchFamily="2" charset="-122"/>
                  <a:cs typeface="Times New Roman" panose="02020603050405020304" pitchFamily="18" charset="0"/>
                </a:rPr>
                <a:t>02</a:t>
              </a:r>
              <a:endParaRPr kumimoji="0" lang="zh-CN" altLang="en-US" sz="2800" b="1" i="0" u="none" strike="noStrike" kern="1200" cap="none" spc="0" normalizeH="0" baseline="0" noProof="0" dirty="0">
                <a:ln>
                  <a:noFill/>
                </a:ln>
                <a:solidFill>
                  <a:srgbClr val="A53731"/>
                </a:solidFill>
                <a:effectLst/>
                <a:uLnTx/>
                <a:uFillTx/>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4" name="矩形 22">
            <a:extLst>
              <a:ext uri="{FF2B5EF4-FFF2-40B4-BE49-F238E27FC236}">
                <a16:creationId xmlns:a16="http://schemas.microsoft.com/office/drawing/2014/main" id="{E1B52815-67C0-4883-A513-B73265364A47}"/>
              </a:ext>
            </a:extLst>
          </p:cNvPr>
          <p:cNvSpPr/>
          <p:nvPr/>
        </p:nvSpPr>
        <p:spPr>
          <a:xfrm>
            <a:off x="8119292" y="2309794"/>
            <a:ext cx="2521795" cy="830997"/>
          </a:xfrm>
          <a:prstGeom prst="rect">
            <a:avLst/>
          </a:prstGeom>
        </p:spPr>
        <p:txBody>
          <a:bodyPr wrap="square">
            <a:spAutoFit/>
          </a:bodyPr>
          <a:lstStyle/>
          <a:p>
            <a:pPr algn="just"/>
            <a:r>
              <a:rPr lang="en-US" sz="2400">
                <a:latin typeface="Times New Roman" panose="02020603050405020304" pitchFamily="18" charset="0"/>
                <a:cs typeface="Times New Roman" panose="02020603050405020304" pitchFamily="18" charset="0"/>
              </a:rPr>
              <a:t>Lời lẽ sắc sảo, thấu tình đạt lý. </a:t>
            </a:r>
            <a:endParaRPr lang="en-US" sz="4000">
              <a:latin typeface="Times New Roman" panose="02020603050405020304" pitchFamily="18" charset="0"/>
              <a:cs typeface="Times New Roman" panose="02020603050405020304" pitchFamily="18" charset="0"/>
            </a:endParaRPr>
          </a:p>
        </p:txBody>
      </p:sp>
      <p:grpSp>
        <p:nvGrpSpPr>
          <p:cNvPr id="16" name="组合 12">
            <a:extLst>
              <a:ext uri="{FF2B5EF4-FFF2-40B4-BE49-F238E27FC236}">
                <a16:creationId xmlns:a16="http://schemas.microsoft.com/office/drawing/2014/main" id="{BB025A34-1786-42D8-9EB5-4BC40D278EB8}"/>
              </a:ext>
            </a:extLst>
          </p:cNvPr>
          <p:cNvGrpSpPr/>
          <p:nvPr/>
        </p:nvGrpSpPr>
        <p:grpSpPr>
          <a:xfrm>
            <a:off x="2844527" y="2844493"/>
            <a:ext cx="6282108" cy="3504755"/>
            <a:chOff x="954039" y="1731442"/>
            <a:chExt cx="5201167" cy="3170654"/>
          </a:xfrm>
        </p:grpSpPr>
        <p:sp>
          <p:nvSpPr>
            <p:cNvPr id="17" name="矩形 13">
              <a:extLst>
                <a:ext uri="{FF2B5EF4-FFF2-40B4-BE49-F238E27FC236}">
                  <a16:creationId xmlns:a16="http://schemas.microsoft.com/office/drawing/2014/main" id="{1F043718-E843-4057-BD0C-FEB88AC14B3C}"/>
                </a:ext>
              </a:extLst>
            </p:cNvPr>
            <p:cNvSpPr/>
            <p:nvPr/>
          </p:nvSpPr>
          <p:spPr>
            <a:xfrm>
              <a:off x="954039" y="2477549"/>
              <a:ext cx="5023413" cy="2136312"/>
            </a:xfrm>
            <a:prstGeom prst="rect">
              <a:avLst/>
            </a:prstGeom>
            <a:solidFill>
              <a:srgbClr val="49D9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微软雅黑" panose="020B0503020204020204" pitchFamily="34" charset="-122"/>
                <a:cs typeface="+mn-cs"/>
              </a:endParaRPr>
            </a:p>
          </p:txBody>
        </p:sp>
        <p:pic>
          <p:nvPicPr>
            <p:cNvPr id="18" name="图片 14">
              <a:extLst>
                <a:ext uri="{FF2B5EF4-FFF2-40B4-BE49-F238E27FC236}">
                  <a16:creationId xmlns:a16="http://schemas.microsoft.com/office/drawing/2014/main" id="{11B6043B-27F7-430E-B10B-B14D94970645}"/>
                </a:ext>
              </a:extLst>
            </p:cNvPr>
            <p:cNvPicPr>
              <a:picLocks noChangeAspect="1"/>
            </p:cNvPicPr>
            <p:nvPr/>
          </p:nvPicPr>
          <p:blipFill rotWithShape="1">
            <a:blip r:embed="rId6">
              <a:extLst>
                <a:ext uri="{28A0092B-C50C-407E-A947-70E740481C1C}">
                  <a14:useLocalDpi xmlns:a14="http://schemas.microsoft.com/office/drawing/2010/main" val="0"/>
                </a:ext>
              </a:extLst>
            </a:blip>
            <a:srcRect l="3522" t="72885" r="51708" b="5978"/>
            <a:stretch/>
          </p:blipFill>
          <p:spPr>
            <a:xfrm>
              <a:off x="1131793" y="1731442"/>
              <a:ext cx="5023413" cy="3170654"/>
            </a:xfrm>
            <a:prstGeom prst="rect">
              <a:avLst/>
            </a:prstGeom>
          </p:spPr>
        </p:pic>
      </p:grpSp>
    </p:spTree>
    <p:extLst>
      <p:ext uri="{BB962C8B-B14F-4D97-AF65-F5344CB8AC3E}">
        <p14:creationId xmlns:p14="http://schemas.microsoft.com/office/powerpoint/2010/main" val="1382832323"/>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1163971" y="590151"/>
            <a:ext cx="3619410" cy="845682"/>
            <a:chOff x="537665" y="171564"/>
            <a:chExt cx="3619410"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793928" y="363572"/>
              <a:ext cx="2363147" cy="584775"/>
            </a:xfrm>
            <a:prstGeom prst="rect">
              <a:avLst/>
            </a:prstGeom>
            <a:noFill/>
          </p:spPr>
          <p:txBody>
            <a:bodyPr wrap="none">
              <a:spAutoFit/>
            </a:bodyPr>
            <a:lstStyle/>
            <a:p>
              <a:r>
                <a:rPr lang="pt-BR" sz="3200" b="1" i="1" kern="100">
                  <a:solidFill>
                    <a:srgbClr val="0070C0"/>
                  </a:solidFill>
                  <a:latin typeface="Times New Roman" panose="02020603050405020304" pitchFamily="18" charset="0"/>
                  <a:ea typeface="SimSun" panose="02010600030101010101" pitchFamily="2" charset="-122"/>
                </a:rPr>
                <a:t>III. Tổng kết</a:t>
              </a:r>
              <a:endParaRPr lang="en-US" sz="3200" kern="100">
                <a:solidFill>
                  <a:srgbClr val="0070C0"/>
                </a:solidFill>
                <a:effectLst/>
                <a:latin typeface="Times New Roman" panose="02020603050405020304" pitchFamily="18" charset="0"/>
                <a:ea typeface="SimSun" panose="02010600030101010101" pitchFamily="2" charset="-122"/>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537665" y="171564"/>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8568134" y="0"/>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graphicFrame>
        <p:nvGraphicFramePr>
          <p:cNvPr id="2" name="Table 1">
            <a:extLst>
              <a:ext uri="{FF2B5EF4-FFF2-40B4-BE49-F238E27FC236}">
                <a16:creationId xmlns:a16="http://schemas.microsoft.com/office/drawing/2014/main" id="{551BE160-8033-27EE-0EAC-E1A4C678690E}"/>
              </a:ext>
            </a:extLst>
          </p:cNvPr>
          <p:cNvGraphicFramePr>
            <a:graphicFrameLocks noGrp="1"/>
          </p:cNvGraphicFramePr>
          <p:nvPr>
            <p:extLst>
              <p:ext uri="{D42A27DB-BD31-4B8C-83A1-F6EECF244321}">
                <p14:modId xmlns:p14="http://schemas.microsoft.com/office/powerpoint/2010/main" val="4169651879"/>
              </p:ext>
            </p:extLst>
          </p:nvPr>
        </p:nvGraphicFramePr>
        <p:xfrm>
          <a:off x="1722556" y="1914702"/>
          <a:ext cx="8167031" cy="3571697"/>
        </p:xfrm>
        <a:graphic>
          <a:graphicData uri="http://schemas.openxmlformats.org/drawingml/2006/table">
            <a:tbl>
              <a:tblPr firstRow="1" firstCol="1" bandRow="1">
                <a:tableStyleId>{5C22544A-7EE6-4342-B048-85BDC9FD1C3A}</a:tableStyleId>
              </a:tblPr>
              <a:tblGrid>
                <a:gridCol w="4265165">
                  <a:extLst>
                    <a:ext uri="{9D8B030D-6E8A-4147-A177-3AD203B41FA5}">
                      <a16:colId xmlns:a16="http://schemas.microsoft.com/office/drawing/2014/main" val="1419328752"/>
                    </a:ext>
                  </a:extLst>
                </a:gridCol>
                <a:gridCol w="3901866">
                  <a:extLst>
                    <a:ext uri="{9D8B030D-6E8A-4147-A177-3AD203B41FA5}">
                      <a16:colId xmlns:a16="http://schemas.microsoft.com/office/drawing/2014/main" val="2752627343"/>
                    </a:ext>
                  </a:extLst>
                </a:gridCol>
              </a:tblGrid>
              <a:tr h="1168527">
                <a:tc>
                  <a:txBody>
                    <a:bodyPr/>
                    <a:lstStyle/>
                    <a:p>
                      <a:pPr algn="ctr">
                        <a:lnSpc>
                          <a:spcPct val="150000"/>
                        </a:lnSpc>
                      </a:pPr>
                      <a:r>
                        <a:rPr lang="en-US" sz="2400" kern="100">
                          <a:effectLst/>
                          <a:latin typeface="Times New Roman" panose="02020603050405020304" pitchFamily="18" charset="0"/>
                          <a:cs typeface="Times New Roman" panose="02020603050405020304" pitchFamily="18" charset="0"/>
                        </a:rPr>
                        <a:t>Những điều em nhận biết và làm được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50000"/>
                        </a:lnSpc>
                      </a:pPr>
                      <a:r>
                        <a:rPr lang="en-US" sz="2400" kern="100">
                          <a:effectLst/>
                          <a:latin typeface="Times New Roman" panose="02020603050405020304" pitchFamily="18" charset="0"/>
                          <a:cs typeface="Times New Roman" panose="02020603050405020304" pitchFamily="18" charset="0"/>
                        </a:rPr>
                        <a:t>Những điều em còn </a:t>
                      </a:r>
                    </a:p>
                    <a:p>
                      <a:pPr algn="ctr">
                        <a:lnSpc>
                          <a:spcPct val="150000"/>
                        </a:lnSpc>
                      </a:pPr>
                      <a:r>
                        <a:rPr lang="en-US" sz="2400" kern="100">
                          <a:effectLst/>
                          <a:latin typeface="Times New Roman" panose="02020603050405020304" pitchFamily="18" charset="0"/>
                          <a:cs typeface="Times New Roman" panose="02020603050405020304" pitchFamily="18" charset="0"/>
                        </a:rPr>
                        <a:t>băn khoăn</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93187238"/>
                  </a:ext>
                </a:extLst>
              </a:tr>
              <a:tr h="2403170">
                <a:tc>
                  <a:txBody>
                    <a:bodyPr/>
                    <a:lstStyle/>
                    <a:p>
                      <a:pPr algn="ctr">
                        <a:lnSpc>
                          <a:spcPct val="150000"/>
                        </a:lnSpc>
                      </a:pPr>
                      <a:r>
                        <a:rPr lang="en-US" sz="2400" kern="1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ctr">
                        <a:lnSpc>
                          <a:spcPct val="150000"/>
                        </a:lnSpc>
                      </a:pPr>
                      <a:r>
                        <a:rPr lang="en-US" sz="2400" kern="1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p>
                      <a:pPr algn="ctr">
                        <a:lnSpc>
                          <a:spcPct val="150000"/>
                        </a:lnSpc>
                      </a:pPr>
                      <a:r>
                        <a:rPr lang="en-US" sz="2400" kern="1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p>
                      <a:pPr algn="ctr">
                        <a:lnSpc>
                          <a:spcPct val="150000"/>
                        </a:lnSpc>
                      </a:pPr>
                      <a:r>
                        <a:rPr lang="en-US" sz="2400" kern="1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p>
                      <a:pPr algn="ctr">
                        <a:lnSpc>
                          <a:spcPct val="150000"/>
                        </a:lnSpc>
                      </a:pPr>
                      <a:r>
                        <a:rPr lang="en-US" sz="2400" kern="1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74289390"/>
                  </a:ext>
                </a:extLst>
              </a:tr>
            </a:tbl>
          </a:graphicData>
        </a:graphic>
      </p:graphicFrame>
    </p:spTree>
    <p:extLst>
      <p:ext uri="{BB962C8B-B14F-4D97-AF65-F5344CB8AC3E}">
        <p14:creationId xmlns:p14="http://schemas.microsoft.com/office/powerpoint/2010/main" val="4137119010"/>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45"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000"/>
                                        <p:tgtEl>
                                          <p:spTgt spid="2"/>
                                        </p:tgtEl>
                                      </p:cBhvr>
                                    </p:animEffect>
                                    <p:anim calcmode="lin" valueType="num">
                                      <p:cBhvr>
                                        <p:cTn id="13" dur="2000" fill="hold"/>
                                        <p:tgtEl>
                                          <p:spTgt spid="2"/>
                                        </p:tgtEl>
                                        <p:attrNameLst>
                                          <p:attrName>ppt_w</p:attrName>
                                        </p:attrNameLst>
                                      </p:cBhvr>
                                      <p:tavLst>
                                        <p:tav tm="0" fmla="#ppt_w*sin(2.5*pi*$)">
                                          <p:val>
                                            <p:fltVal val="0"/>
                                          </p:val>
                                        </p:tav>
                                        <p:tav tm="100000">
                                          <p:val>
                                            <p:fltVal val="1"/>
                                          </p:val>
                                        </p:tav>
                                      </p:tavLst>
                                    </p:anim>
                                    <p:anim calcmode="lin" valueType="num">
                                      <p:cBhvr>
                                        <p:cTn id="14"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8090"/>
        <p:cNvGrpSpPr/>
        <p:nvPr/>
      </p:nvGrpSpPr>
      <p:grpSpPr>
        <a:xfrm>
          <a:off x="0" y="0"/>
          <a:ext cx="0" cy="0"/>
          <a:chOff x="0" y="0"/>
          <a:chExt cx="0" cy="0"/>
        </a:xfrm>
      </p:grpSpPr>
      <p:grpSp>
        <p:nvGrpSpPr>
          <p:cNvPr id="28095" name="Google Shape;28095;p76"/>
          <p:cNvGrpSpPr/>
          <p:nvPr/>
        </p:nvGrpSpPr>
        <p:grpSpPr>
          <a:xfrm>
            <a:off x="-147836" y="231082"/>
            <a:ext cx="4071175" cy="6682105"/>
            <a:chOff x="243350" y="1057575"/>
            <a:chExt cx="2105925" cy="3456500"/>
          </a:xfrm>
        </p:grpSpPr>
        <p:sp>
          <p:nvSpPr>
            <p:cNvPr id="28096" name="Google Shape;28096;p76"/>
            <p:cNvSpPr/>
            <p:nvPr/>
          </p:nvSpPr>
          <p:spPr>
            <a:xfrm>
              <a:off x="1989075" y="1947475"/>
              <a:ext cx="127650" cy="84375"/>
            </a:xfrm>
            <a:custGeom>
              <a:avLst/>
              <a:gdLst/>
              <a:ahLst/>
              <a:cxnLst/>
              <a:rect l="l" t="t" r="r" b="b"/>
              <a:pathLst>
                <a:path w="5106" h="3375" extrusionOk="0">
                  <a:moveTo>
                    <a:pt x="1" y="0"/>
                  </a:moveTo>
                  <a:lnTo>
                    <a:pt x="1" y="3112"/>
                  </a:lnTo>
                  <a:cubicBezTo>
                    <a:pt x="840" y="3287"/>
                    <a:pt x="1697" y="3375"/>
                    <a:pt x="2553" y="3375"/>
                  </a:cubicBezTo>
                  <a:cubicBezTo>
                    <a:pt x="3410" y="3375"/>
                    <a:pt x="4267" y="3287"/>
                    <a:pt x="5106" y="3112"/>
                  </a:cubicBezTo>
                  <a:lnTo>
                    <a:pt x="5106" y="0"/>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7" name="Google Shape;28097;p76"/>
            <p:cNvSpPr/>
            <p:nvPr/>
          </p:nvSpPr>
          <p:spPr>
            <a:xfrm>
              <a:off x="1843100" y="1622275"/>
              <a:ext cx="418750" cy="342700"/>
            </a:xfrm>
            <a:custGeom>
              <a:avLst/>
              <a:gdLst/>
              <a:ahLst/>
              <a:cxnLst/>
              <a:rect l="l" t="t" r="r" b="b"/>
              <a:pathLst>
                <a:path w="16750" h="13708" extrusionOk="0">
                  <a:moveTo>
                    <a:pt x="8392" y="1"/>
                  </a:moveTo>
                  <a:cubicBezTo>
                    <a:pt x="3742" y="1"/>
                    <a:pt x="0" y="3078"/>
                    <a:pt x="0" y="6854"/>
                  </a:cubicBezTo>
                  <a:cubicBezTo>
                    <a:pt x="0" y="10631"/>
                    <a:pt x="3742" y="13708"/>
                    <a:pt x="8392" y="13708"/>
                  </a:cubicBezTo>
                  <a:cubicBezTo>
                    <a:pt x="13008" y="13708"/>
                    <a:pt x="16750" y="10631"/>
                    <a:pt x="16750" y="6854"/>
                  </a:cubicBezTo>
                  <a:cubicBezTo>
                    <a:pt x="16750" y="3078"/>
                    <a:pt x="13008" y="1"/>
                    <a:pt x="8392" y="1"/>
                  </a:cubicBezTo>
                  <a:close/>
                </a:path>
              </a:pathLst>
            </a:custGeom>
            <a:solidFill>
              <a:srgbClr val="A6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8" name="Google Shape;28098;p76"/>
            <p:cNvSpPr/>
            <p:nvPr/>
          </p:nvSpPr>
          <p:spPr>
            <a:xfrm>
              <a:off x="1896425" y="1622275"/>
              <a:ext cx="312100" cy="342700"/>
            </a:xfrm>
            <a:custGeom>
              <a:avLst/>
              <a:gdLst/>
              <a:ahLst/>
              <a:cxnLst/>
              <a:rect l="l" t="t" r="r" b="b"/>
              <a:pathLst>
                <a:path w="12484" h="13708" fill="none" extrusionOk="0">
                  <a:moveTo>
                    <a:pt x="12484" y="6854"/>
                  </a:moveTo>
                  <a:cubicBezTo>
                    <a:pt x="12484" y="10631"/>
                    <a:pt x="9686" y="13708"/>
                    <a:pt x="6259" y="13708"/>
                  </a:cubicBezTo>
                  <a:cubicBezTo>
                    <a:pt x="2798" y="13708"/>
                    <a:pt x="0" y="10631"/>
                    <a:pt x="0" y="6854"/>
                  </a:cubicBezTo>
                  <a:cubicBezTo>
                    <a:pt x="0" y="3078"/>
                    <a:pt x="2798" y="1"/>
                    <a:pt x="6259" y="1"/>
                  </a:cubicBezTo>
                  <a:cubicBezTo>
                    <a:pt x="9686" y="1"/>
                    <a:pt x="12484" y="3078"/>
                    <a:pt x="1248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9" name="Google Shape;28099;p76"/>
            <p:cNvSpPr/>
            <p:nvPr/>
          </p:nvSpPr>
          <p:spPr>
            <a:xfrm>
              <a:off x="1968975" y="1622275"/>
              <a:ext cx="167875" cy="342700"/>
            </a:xfrm>
            <a:custGeom>
              <a:avLst/>
              <a:gdLst/>
              <a:ahLst/>
              <a:cxnLst/>
              <a:rect l="l" t="t" r="r" b="b"/>
              <a:pathLst>
                <a:path w="6715" h="13708" fill="none" extrusionOk="0">
                  <a:moveTo>
                    <a:pt x="6714" y="6854"/>
                  </a:moveTo>
                  <a:cubicBezTo>
                    <a:pt x="6714" y="10631"/>
                    <a:pt x="5211" y="13708"/>
                    <a:pt x="3357" y="13708"/>
                  </a:cubicBezTo>
                  <a:cubicBezTo>
                    <a:pt x="1504" y="13708"/>
                    <a:pt x="1" y="10666"/>
                    <a:pt x="1" y="6854"/>
                  </a:cubicBezTo>
                  <a:cubicBezTo>
                    <a:pt x="1" y="3043"/>
                    <a:pt x="1504" y="1"/>
                    <a:pt x="3357" y="1"/>
                  </a:cubicBezTo>
                  <a:cubicBezTo>
                    <a:pt x="5211" y="1"/>
                    <a:pt x="6714" y="3078"/>
                    <a:pt x="671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0" name="Google Shape;28100;p76"/>
            <p:cNvSpPr/>
            <p:nvPr/>
          </p:nvSpPr>
          <p:spPr>
            <a:xfrm>
              <a:off x="2052900" y="1497275"/>
              <a:ext cx="25" cy="125025"/>
            </a:xfrm>
            <a:custGeom>
              <a:avLst/>
              <a:gdLst/>
              <a:ahLst/>
              <a:cxnLst/>
              <a:rect l="l" t="t" r="r" b="b"/>
              <a:pathLst>
                <a:path w="1" h="5001" fill="none" extrusionOk="0">
                  <a:moveTo>
                    <a:pt x="0" y="5001"/>
                  </a:moveTo>
                  <a:lnTo>
                    <a:pt x="0" y="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1" name="Google Shape;28101;p76"/>
            <p:cNvSpPr/>
            <p:nvPr/>
          </p:nvSpPr>
          <p:spPr>
            <a:xfrm>
              <a:off x="690925" y="3568200"/>
              <a:ext cx="127675" cy="84600"/>
            </a:xfrm>
            <a:custGeom>
              <a:avLst/>
              <a:gdLst/>
              <a:ahLst/>
              <a:cxnLst/>
              <a:rect l="l" t="t" r="r" b="b"/>
              <a:pathLst>
                <a:path w="5107" h="3384" extrusionOk="0">
                  <a:moveTo>
                    <a:pt x="1" y="0"/>
                  </a:moveTo>
                  <a:lnTo>
                    <a:pt x="1" y="3147"/>
                  </a:lnTo>
                  <a:cubicBezTo>
                    <a:pt x="840" y="3304"/>
                    <a:pt x="1697" y="3383"/>
                    <a:pt x="2553" y="3383"/>
                  </a:cubicBezTo>
                  <a:cubicBezTo>
                    <a:pt x="3410" y="3383"/>
                    <a:pt x="4267" y="3304"/>
                    <a:pt x="5106" y="3147"/>
                  </a:cubicBezTo>
                  <a:lnTo>
                    <a:pt x="5106" y="0"/>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2" name="Google Shape;28102;p76"/>
            <p:cNvSpPr/>
            <p:nvPr/>
          </p:nvSpPr>
          <p:spPr>
            <a:xfrm>
              <a:off x="544950" y="3243000"/>
              <a:ext cx="418750" cy="342700"/>
            </a:xfrm>
            <a:custGeom>
              <a:avLst/>
              <a:gdLst/>
              <a:ahLst/>
              <a:cxnLst/>
              <a:rect l="l" t="t" r="r" b="b"/>
              <a:pathLst>
                <a:path w="16750" h="13708" extrusionOk="0">
                  <a:moveTo>
                    <a:pt x="8392" y="0"/>
                  </a:moveTo>
                  <a:cubicBezTo>
                    <a:pt x="3777" y="0"/>
                    <a:pt x="0" y="3078"/>
                    <a:pt x="0" y="6854"/>
                  </a:cubicBezTo>
                  <a:cubicBezTo>
                    <a:pt x="0" y="10665"/>
                    <a:pt x="3777" y="13707"/>
                    <a:pt x="8392" y="13707"/>
                  </a:cubicBezTo>
                  <a:cubicBezTo>
                    <a:pt x="13008" y="13707"/>
                    <a:pt x="16750" y="10665"/>
                    <a:pt x="16750" y="6854"/>
                  </a:cubicBezTo>
                  <a:cubicBezTo>
                    <a:pt x="16750" y="3078"/>
                    <a:pt x="13008" y="0"/>
                    <a:pt x="8392" y="0"/>
                  </a:cubicBezTo>
                  <a:close/>
                </a:path>
              </a:pathLst>
            </a:custGeom>
            <a:solidFill>
              <a:srgbClr val="CF2C2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3" name="Google Shape;28103;p76"/>
            <p:cNvSpPr/>
            <p:nvPr/>
          </p:nvSpPr>
          <p:spPr>
            <a:xfrm>
              <a:off x="598275" y="3243000"/>
              <a:ext cx="312975" cy="342700"/>
            </a:xfrm>
            <a:custGeom>
              <a:avLst/>
              <a:gdLst/>
              <a:ahLst/>
              <a:cxnLst/>
              <a:rect l="l" t="t" r="r" b="b"/>
              <a:pathLst>
                <a:path w="12519" h="13708" fill="none" extrusionOk="0">
                  <a:moveTo>
                    <a:pt x="12519" y="6854"/>
                  </a:moveTo>
                  <a:cubicBezTo>
                    <a:pt x="12519" y="10665"/>
                    <a:pt x="9721" y="13707"/>
                    <a:pt x="6259" y="13707"/>
                  </a:cubicBezTo>
                  <a:cubicBezTo>
                    <a:pt x="2798" y="13707"/>
                    <a:pt x="0" y="10665"/>
                    <a:pt x="0" y="6854"/>
                  </a:cubicBezTo>
                  <a:cubicBezTo>
                    <a:pt x="0" y="3078"/>
                    <a:pt x="2798" y="0"/>
                    <a:pt x="6259" y="0"/>
                  </a:cubicBezTo>
                  <a:cubicBezTo>
                    <a:pt x="9721" y="0"/>
                    <a:pt x="12519" y="3078"/>
                    <a:pt x="12519"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4" name="Google Shape;28104;p76"/>
            <p:cNvSpPr/>
            <p:nvPr/>
          </p:nvSpPr>
          <p:spPr>
            <a:xfrm>
              <a:off x="670825" y="3243000"/>
              <a:ext cx="167875" cy="342700"/>
            </a:xfrm>
            <a:custGeom>
              <a:avLst/>
              <a:gdLst/>
              <a:ahLst/>
              <a:cxnLst/>
              <a:rect l="l" t="t" r="r" b="b"/>
              <a:pathLst>
                <a:path w="6715" h="13708" fill="none" extrusionOk="0">
                  <a:moveTo>
                    <a:pt x="6714" y="6854"/>
                  </a:moveTo>
                  <a:cubicBezTo>
                    <a:pt x="6714" y="10665"/>
                    <a:pt x="5211" y="13707"/>
                    <a:pt x="3357" y="13707"/>
                  </a:cubicBezTo>
                  <a:cubicBezTo>
                    <a:pt x="1504" y="13707"/>
                    <a:pt x="1" y="10665"/>
                    <a:pt x="1" y="6854"/>
                  </a:cubicBezTo>
                  <a:cubicBezTo>
                    <a:pt x="1" y="3078"/>
                    <a:pt x="1504" y="0"/>
                    <a:pt x="3357" y="0"/>
                  </a:cubicBezTo>
                  <a:cubicBezTo>
                    <a:pt x="5211" y="0"/>
                    <a:pt x="6714" y="3078"/>
                    <a:pt x="671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5" name="Google Shape;28105;p76"/>
            <p:cNvSpPr/>
            <p:nvPr/>
          </p:nvSpPr>
          <p:spPr>
            <a:xfrm>
              <a:off x="754750" y="2916050"/>
              <a:ext cx="25" cy="326975"/>
            </a:xfrm>
            <a:custGeom>
              <a:avLst/>
              <a:gdLst/>
              <a:ahLst/>
              <a:cxnLst/>
              <a:rect l="l" t="t" r="r" b="b"/>
              <a:pathLst>
                <a:path w="1" h="13079" fill="none" extrusionOk="0">
                  <a:moveTo>
                    <a:pt x="0" y="13078"/>
                  </a:moveTo>
                  <a:lnTo>
                    <a:pt x="0" y="1"/>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6" name="Google Shape;28106;p76"/>
            <p:cNvSpPr/>
            <p:nvPr/>
          </p:nvSpPr>
          <p:spPr>
            <a:xfrm>
              <a:off x="1108800" y="3065550"/>
              <a:ext cx="126775" cy="83725"/>
            </a:xfrm>
            <a:custGeom>
              <a:avLst/>
              <a:gdLst/>
              <a:ahLst/>
              <a:cxnLst/>
              <a:rect l="l" t="t" r="r" b="b"/>
              <a:pathLst>
                <a:path w="5071" h="3349" extrusionOk="0">
                  <a:moveTo>
                    <a:pt x="0" y="0"/>
                  </a:moveTo>
                  <a:lnTo>
                    <a:pt x="0" y="3112"/>
                  </a:lnTo>
                  <a:cubicBezTo>
                    <a:pt x="839" y="3270"/>
                    <a:pt x="1687" y="3348"/>
                    <a:pt x="2535" y="3348"/>
                  </a:cubicBezTo>
                  <a:cubicBezTo>
                    <a:pt x="3383" y="3348"/>
                    <a:pt x="4231" y="3270"/>
                    <a:pt x="5070" y="3112"/>
                  </a:cubicBezTo>
                  <a:lnTo>
                    <a:pt x="5070" y="0"/>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7" name="Google Shape;28107;p76"/>
            <p:cNvSpPr/>
            <p:nvPr/>
          </p:nvSpPr>
          <p:spPr>
            <a:xfrm>
              <a:off x="962800" y="2740350"/>
              <a:ext cx="418750" cy="342700"/>
            </a:xfrm>
            <a:custGeom>
              <a:avLst/>
              <a:gdLst/>
              <a:ahLst/>
              <a:cxnLst/>
              <a:rect l="l" t="t" r="r" b="b"/>
              <a:pathLst>
                <a:path w="16750" h="13708" extrusionOk="0">
                  <a:moveTo>
                    <a:pt x="8393" y="0"/>
                  </a:moveTo>
                  <a:cubicBezTo>
                    <a:pt x="3742" y="0"/>
                    <a:pt x="1" y="3078"/>
                    <a:pt x="1" y="6854"/>
                  </a:cubicBezTo>
                  <a:cubicBezTo>
                    <a:pt x="1" y="10630"/>
                    <a:pt x="3742" y="13707"/>
                    <a:pt x="8393" y="13707"/>
                  </a:cubicBezTo>
                  <a:cubicBezTo>
                    <a:pt x="13008" y="13707"/>
                    <a:pt x="16750" y="10630"/>
                    <a:pt x="16750" y="6854"/>
                  </a:cubicBezTo>
                  <a:cubicBezTo>
                    <a:pt x="16750" y="3078"/>
                    <a:pt x="13008" y="0"/>
                    <a:pt x="8393" y="0"/>
                  </a:cubicBezTo>
                  <a:close/>
                </a:path>
              </a:pathLst>
            </a:custGeom>
            <a:solidFill>
              <a:srgbClr val="A6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8" name="Google Shape;28108;p76"/>
            <p:cNvSpPr/>
            <p:nvPr/>
          </p:nvSpPr>
          <p:spPr>
            <a:xfrm>
              <a:off x="1016125" y="2740350"/>
              <a:ext cx="312100" cy="342700"/>
            </a:xfrm>
            <a:custGeom>
              <a:avLst/>
              <a:gdLst/>
              <a:ahLst/>
              <a:cxnLst/>
              <a:rect l="l" t="t" r="r" b="b"/>
              <a:pathLst>
                <a:path w="12484" h="13708" fill="none" extrusionOk="0">
                  <a:moveTo>
                    <a:pt x="12484" y="6854"/>
                  </a:moveTo>
                  <a:cubicBezTo>
                    <a:pt x="12484" y="10630"/>
                    <a:pt x="9686" y="13707"/>
                    <a:pt x="6260" y="13707"/>
                  </a:cubicBezTo>
                  <a:cubicBezTo>
                    <a:pt x="2798" y="13707"/>
                    <a:pt x="1" y="10630"/>
                    <a:pt x="1" y="6854"/>
                  </a:cubicBezTo>
                  <a:cubicBezTo>
                    <a:pt x="1" y="3078"/>
                    <a:pt x="2798" y="0"/>
                    <a:pt x="6260" y="0"/>
                  </a:cubicBezTo>
                  <a:cubicBezTo>
                    <a:pt x="9686" y="0"/>
                    <a:pt x="12484" y="3078"/>
                    <a:pt x="1248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9" name="Google Shape;28109;p76"/>
            <p:cNvSpPr/>
            <p:nvPr/>
          </p:nvSpPr>
          <p:spPr>
            <a:xfrm>
              <a:off x="1088675" y="2740350"/>
              <a:ext cx="167000" cy="342700"/>
            </a:xfrm>
            <a:custGeom>
              <a:avLst/>
              <a:gdLst/>
              <a:ahLst/>
              <a:cxnLst/>
              <a:rect l="l" t="t" r="r" b="b"/>
              <a:pathLst>
                <a:path w="6680" h="13708" fill="none" extrusionOk="0">
                  <a:moveTo>
                    <a:pt x="6680" y="6854"/>
                  </a:moveTo>
                  <a:cubicBezTo>
                    <a:pt x="6680" y="10630"/>
                    <a:pt x="5176" y="13707"/>
                    <a:pt x="3358" y="13707"/>
                  </a:cubicBezTo>
                  <a:cubicBezTo>
                    <a:pt x="1504" y="13707"/>
                    <a:pt x="1" y="10630"/>
                    <a:pt x="1" y="6854"/>
                  </a:cubicBezTo>
                  <a:cubicBezTo>
                    <a:pt x="1" y="3078"/>
                    <a:pt x="1504" y="0"/>
                    <a:pt x="3358" y="0"/>
                  </a:cubicBezTo>
                  <a:cubicBezTo>
                    <a:pt x="5176" y="0"/>
                    <a:pt x="6680" y="3078"/>
                    <a:pt x="6680"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0" name="Google Shape;28110;p76"/>
            <p:cNvSpPr/>
            <p:nvPr/>
          </p:nvSpPr>
          <p:spPr>
            <a:xfrm>
              <a:off x="1172600" y="2280525"/>
              <a:ext cx="25" cy="459850"/>
            </a:xfrm>
            <a:custGeom>
              <a:avLst/>
              <a:gdLst/>
              <a:ahLst/>
              <a:cxnLst/>
              <a:rect l="l" t="t" r="r" b="b"/>
              <a:pathLst>
                <a:path w="1" h="18394" fill="none" extrusionOk="0">
                  <a:moveTo>
                    <a:pt x="1" y="18393"/>
                  </a:moveTo>
                  <a:lnTo>
                    <a:pt x="1" y="1"/>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1" name="Google Shape;28111;p76"/>
            <p:cNvSpPr/>
            <p:nvPr/>
          </p:nvSpPr>
          <p:spPr>
            <a:xfrm>
              <a:off x="1638550" y="2612725"/>
              <a:ext cx="127650" cy="84375"/>
            </a:xfrm>
            <a:custGeom>
              <a:avLst/>
              <a:gdLst/>
              <a:ahLst/>
              <a:cxnLst/>
              <a:rect l="l" t="t" r="r" b="b"/>
              <a:pathLst>
                <a:path w="5106" h="3375" extrusionOk="0">
                  <a:moveTo>
                    <a:pt x="0" y="0"/>
                  </a:moveTo>
                  <a:lnTo>
                    <a:pt x="0" y="3112"/>
                  </a:lnTo>
                  <a:cubicBezTo>
                    <a:pt x="839" y="3287"/>
                    <a:pt x="1696" y="3375"/>
                    <a:pt x="2553" y="3375"/>
                  </a:cubicBezTo>
                  <a:cubicBezTo>
                    <a:pt x="3409" y="3375"/>
                    <a:pt x="4266" y="3287"/>
                    <a:pt x="5105" y="3112"/>
                  </a:cubicBezTo>
                  <a:lnTo>
                    <a:pt x="5105" y="0"/>
                  </a:ln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2" name="Google Shape;28112;p76"/>
            <p:cNvSpPr/>
            <p:nvPr/>
          </p:nvSpPr>
          <p:spPr>
            <a:xfrm>
              <a:off x="1493425" y="2287525"/>
              <a:ext cx="417875" cy="342700"/>
            </a:xfrm>
            <a:custGeom>
              <a:avLst/>
              <a:gdLst/>
              <a:ahLst/>
              <a:cxnLst/>
              <a:rect l="l" t="t" r="r" b="b"/>
              <a:pathLst>
                <a:path w="16715" h="13708" extrusionOk="0">
                  <a:moveTo>
                    <a:pt x="8358" y="1"/>
                  </a:moveTo>
                  <a:cubicBezTo>
                    <a:pt x="3742" y="1"/>
                    <a:pt x="1" y="3043"/>
                    <a:pt x="1" y="6854"/>
                  </a:cubicBezTo>
                  <a:cubicBezTo>
                    <a:pt x="1" y="10631"/>
                    <a:pt x="3742" y="13708"/>
                    <a:pt x="8358" y="13708"/>
                  </a:cubicBezTo>
                  <a:cubicBezTo>
                    <a:pt x="12973" y="13708"/>
                    <a:pt x="16715" y="10631"/>
                    <a:pt x="16715" y="6854"/>
                  </a:cubicBezTo>
                  <a:cubicBezTo>
                    <a:pt x="16715" y="3043"/>
                    <a:pt x="12973" y="1"/>
                    <a:pt x="8358" y="1"/>
                  </a:cubicBezTo>
                  <a:close/>
                </a:path>
              </a:pathLst>
            </a:custGeom>
            <a:solidFill>
              <a:srgbClr val="CF2C2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3" name="Google Shape;28113;p76"/>
            <p:cNvSpPr/>
            <p:nvPr/>
          </p:nvSpPr>
          <p:spPr>
            <a:xfrm>
              <a:off x="1545875" y="2287525"/>
              <a:ext cx="312975" cy="342700"/>
            </a:xfrm>
            <a:custGeom>
              <a:avLst/>
              <a:gdLst/>
              <a:ahLst/>
              <a:cxnLst/>
              <a:rect l="l" t="t" r="r" b="b"/>
              <a:pathLst>
                <a:path w="12519" h="13708" fill="none" extrusionOk="0">
                  <a:moveTo>
                    <a:pt x="12519" y="6854"/>
                  </a:moveTo>
                  <a:cubicBezTo>
                    <a:pt x="12519" y="10631"/>
                    <a:pt x="9721" y="13708"/>
                    <a:pt x="6260" y="13708"/>
                  </a:cubicBezTo>
                  <a:cubicBezTo>
                    <a:pt x="2798" y="13708"/>
                    <a:pt x="1" y="10631"/>
                    <a:pt x="1" y="6854"/>
                  </a:cubicBezTo>
                  <a:cubicBezTo>
                    <a:pt x="1" y="3043"/>
                    <a:pt x="2798" y="1"/>
                    <a:pt x="6260" y="1"/>
                  </a:cubicBezTo>
                  <a:cubicBezTo>
                    <a:pt x="9721" y="1"/>
                    <a:pt x="12519" y="3043"/>
                    <a:pt x="12519"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4" name="Google Shape;28114;p76"/>
            <p:cNvSpPr/>
            <p:nvPr/>
          </p:nvSpPr>
          <p:spPr>
            <a:xfrm>
              <a:off x="1618425" y="2287525"/>
              <a:ext cx="167875" cy="342700"/>
            </a:xfrm>
            <a:custGeom>
              <a:avLst/>
              <a:gdLst/>
              <a:ahLst/>
              <a:cxnLst/>
              <a:rect l="l" t="t" r="r" b="b"/>
              <a:pathLst>
                <a:path w="6715" h="13708" fill="none" extrusionOk="0">
                  <a:moveTo>
                    <a:pt x="6714" y="6854"/>
                  </a:moveTo>
                  <a:cubicBezTo>
                    <a:pt x="6714" y="10631"/>
                    <a:pt x="5211" y="13708"/>
                    <a:pt x="3358" y="13708"/>
                  </a:cubicBezTo>
                  <a:cubicBezTo>
                    <a:pt x="1504" y="13708"/>
                    <a:pt x="1" y="10631"/>
                    <a:pt x="1" y="6854"/>
                  </a:cubicBezTo>
                  <a:cubicBezTo>
                    <a:pt x="1" y="3043"/>
                    <a:pt x="1504" y="1"/>
                    <a:pt x="3358" y="1"/>
                  </a:cubicBezTo>
                  <a:cubicBezTo>
                    <a:pt x="5211" y="1"/>
                    <a:pt x="6714" y="3043"/>
                    <a:pt x="6714" y="685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5" name="Google Shape;28115;p76"/>
            <p:cNvSpPr/>
            <p:nvPr/>
          </p:nvSpPr>
          <p:spPr>
            <a:xfrm>
              <a:off x="1702350" y="1756025"/>
              <a:ext cx="25" cy="531525"/>
            </a:xfrm>
            <a:custGeom>
              <a:avLst/>
              <a:gdLst/>
              <a:ahLst/>
              <a:cxnLst/>
              <a:rect l="l" t="t" r="r" b="b"/>
              <a:pathLst>
                <a:path w="1" h="21261" fill="none" extrusionOk="0">
                  <a:moveTo>
                    <a:pt x="1" y="21261"/>
                  </a:moveTo>
                  <a:lnTo>
                    <a:pt x="1" y="1"/>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6" name="Google Shape;28116;p76"/>
            <p:cNvSpPr/>
            <p:nvPr/>
          </p:nvSpPr>
          <p:spPr>
            <a:xfrm>
              <a:off x="461025" y="2520925"/>
              <a:ext cx="206325" cy="174875"/>
            </a:xfrm>
            <a:custGeom>
              <a:avLst/>
              <a:gdLst/>
              <a:ahLst/>
              <a:cxnLst/>
              <a:rect l="l" t="t" r="r" b="b"/>
              <a:pathLst>
                <a:path w="8253" h="6995" fill="none" extrusionOk="0">
                  <a:moveTo>
                    <a:pt x="1" y="1"/>
                  </a:moveTo>
                  <a:lnTo>
                    <a:pt x="8253" y="6994"/>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7" name="Google Shape;28117;p76"/>
            <p:cNvSpPr/>
            <p:nvPr/>
          </p:nvSpPr>
          <p:spPr>
            <a:xfrm>
              <a:off x="633250" y="2243825"/>
              <a:ext cx="222050" cy="604950"/>
            </a:xfrm>
            <a:custGeom>
              <a:avLst/>
              <a:gdLst/>
              <a:ahLst/>
              <a:cxnLst/>
              <a:rect l="l" t="t" r="r" b="b"/>
              <a:pathLst>
                <a:path w="8882" h="24198" fill="none" extrusionOk="0">
                  <a:moveTo>
                    <a:pt x="8882" y="0"/>
                  </a:moveTo>
                  <a:lnTo>
                    <a:pt x="2727" y="24197"/>
                  </a:lnTo>
                  <a:lnTo>
                    <a:pt x="0" y="11959"/>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8" name="Google Shape;28118;p76"/>
            <p:cNvSpPr/>
            <p:nvPr/>
          </p:nvSpPr>
          <p:spPr>
            <a:xfrm>
              <a:off x="836925" y="1610925"/>
              <a:ext cx="320850" cy="632925"/>
            </a:xfrm>
            <a:custGeom>
              <a:avLst/>
              <a:gdLst/>
              <a:ahLst/>
              <a:cxnLst/>
              <a:rect l="l" t="t" r="r" b="b"/>
              <a:pathLst>
                <a:path w="12834" h="25317" fill="none" extrusionOk="0">
                  <a:moveTo>
                    <a:pt x="0" y="14092"/>
                  </a:moveTo>
                  <a:lnTo>
                    <a:pt x="12833" y="25316"/>
                  </a:lnTo>
                  <a:lnTo>
                    <a:pt x="10246" y="10630"/>
                  </a:lnTo>
                  <a:lnTo>
                    <a:pt x="5175" y="0"/>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9" name="Google Shape;28119;p76"/>
            <p:cNvSpPr/>
            <p:nvPr/>
          </p:nvSpPr>
          <p:spPr>
            <a:xfrm>
              <a:off x="1093050" y="1586450"/>
              <a:ext cx="34125" cy="290250"/>
            </a:xfrm>
            <a:custGeom>
              <a:avLst/>
              <a:gdLst/>
              <a:ahLst/>
              <a:cxnLst/>
              <a:rect l="l" t="t" r="r" b="b"/>
              <a:pathLst>
                <a:path w="1365" h="11610" fill="none" extrusionOk="0">
                  <a:moveTo>
                    <a:pt x="1364" y="0"/>
                  </a:moveTo>
                  <a:lnTo>
                    <a:pt x="1" y="11609"/>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0" name="Google Shape;28120;p76"/>
            <p:cNvSpPr/>
            <p:nvPr/>
          </p:nvSpPr>
          <p:spPr>
            <a:xfrm>
              <a:off x="1157750" y="1497275"/>
              <a:ext cx="219425" cy="746575"/>
            </a:xfrm>
            <a:custGeom>
              <a:avLst/>
              <a:gdLst/>
              <a:ahLst/>
              <a:cxnLst/>
              <a:rect l="l" t="t" r="r" b="b"/>
              <a:pathLst>
                <a:path w="8777" h="29863" fill="none" extrusionOk="0">
                  <a:moveTo>
                    <a:pt x="6784" y="0"/>
                  </a:moveTo>
                  <a:lnTo>
                    <a:pt x="8777" y="10351"/>
                  </a:lnTo>
                  <a:lnTo>
                    <a:pt x="0" y="29862"/>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1" name="Google Shape;28121;p76"/>
            <p:cNvSpPr/>
            <p:nvPr/>
          </p:nvSpPr>
          <p:spPr>
            <a:xfrm>
              <a:off x="1377150" y="1431700"/>
              <a:ext cx="252675" cy="324350"/>
            </a:xfrm>
            <a:custGeom>
              <a:avLst/>
              <a:gdLst/>
              <a:ahLst/>
              <a:cxnLst/>
              <a:rect l="l" t="t" r="r" b="b"/>
              <a:pathLst>
                <a:path w="10107" h="12974" fill="none" extrusionOk="0">
                  <a:moveTo>
                    <a:pt x="10106" y="1"/>
                  </a:moveTo>
                  <a:lnTo>
                    <a:pt x="1" y="12974"/>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2" name="Google Shape;28122;p76"/>
            <p:cNvSpPr/>
            <p:nvPr/>
          </p:nvSpPr>
          <p:spPr>
            <a:xfrm>
              <a:off x="1679625" y="1395000"/>
              <a:ext cx="160000" cy="318225"/>
            </a:xfrm>
            <a:custGeom>
              <a:avLst/>
              <a:gdLst/>
              <a:ahLst/>
              <a:cxnLst/>
              <a:rect l="l" t="t" r="r" b="b"/>
              <a:pathLst>
                <a:path w="6400" h="12729" fill="none" extrusionOk="0">
                  <a:moveTo>
                    <a:pt x="6399" y="0"/>
                  </a:moveTo>
                  <a:lnTo>
                    <a:pt x="1" y="12728"/>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3" name="Google Shape;28123;p76"/>
            <p:cNvSpPr/>
            <p:nvPr/>
          </p:nvSpPr>
          <p:spPr>
            <a:xfrm>
              <a:off x="2049400" y="1367025"/>
              <a:ext cx="25" cy="90050"/>
            </a:xfrm>
            <a:custGeom>
              <a:avLst/>
              <a:gdLst/>
              <a:ahLst/>
              <a:cxnLst/>
              <a:rect l="l" t="t" r="r" b="b"/>
              <a:pathLst>
                <a:path w="1" h="3602" fill="none" extrusionOk="0">
                  <a:moveTo>
                    <a:pt x="1" y="0"/>
                  </a:moveTo>
                  <a:lnTo>
                    <a:pt x="1" y="3602"/>
                  </a:lnTo>
                </a:path>
              </a:pathLst>
            </a:custGeom>
            <a:noFill/>
            <a:ln w="11375" cap="rnd" cmpd="sng">
              <a:solidFill>
                <a:srgbClr val="D8A35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4" name="Google Shape;28124;p76"/>
            <p:cNvSpPr/>
            <p:nvPr/>
          </p:nvSpPr>
          <p:spPr>
            <a:xfrm>
              <a:off x="617500" y="2315500"/>
              <a:ext cx="98800" cy="227300"/>
            </a:xfrm>
            <a:custGeom>
              <a:avLst/>
              <a:gdLst/>
              <a:ahLst/>
              <a:cxnLst/>
              <a:rect l="l" t="t" r="r" b="b"/>
              <a:pathLst>
                <a:path w="3952" h="9092" extrusionOk="0">
                  <a:moveTo>
                    <a:pt x="3917" y="1"/>
                  </a:moveTo>
                  <a:cubicBezTo>
                    <a:pt x="1" y="2868"/>
                    <a:pt x="630" y="9092"/>
                    <a:pt x="630" y="9092"/>
                  </a:cubicBezTo>
                  <a:cubicBezTo>
                    <a:pt x="2448" y="5980"/>
                    <a:pt x="3952" y="2903"/>
                    <a:pt x="3917"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5" name="Google Shape;28125;p76"/>
            <p:cNvSpPr/>
            <p:nvPr/>
          </p:nvSpPr>
          <p:spPr>
            <a:xfrm>
              <a:off x="715400" y="2000800"/>
              <a:ext cx="139900" cy="243050"/>
            </a:xfrm>
            <a:custGeom>
              <a:avLst/>
              <a:gdLst/>
              <a:ahLst/>
              <a:cxnLst/>
              <a:rect l="l" t="t" r="r" b="b"/>
              <a:pathLst>
                <a:path w="5596" h="9722" extrusionOk="0">
                  <a:moveTo>
                    <a:pt x="1" y="0"/>
                  </a:moveTo>
                  <a:cubicBezTo>
                    <a:pt x="2169" y="8567"/>
                    <a:pt x="5596" y="9721"/>
                    <a:pt x="5596" y="9721"/>
                  </a:cubicBezTo>
                  <a:cubicBezTo>
                    <a:pt x="5211" y="5805"/>
                    <a:pt x="3603" y="2483"/>
                    <a:pt x="1"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6" name="Google Shape;28126;p76"/>
            <p:cNvSpPr/>
            <p:nvPr/>
          </p:nvSpPr>
          <p:spPr>
            <a:xfrm>
              <a:off x="517850" y="2262175"/>
              <a:ext cx="115425" cy="280625"/>
            </a:xfrm>
            <a:custGeom>
              <a:avLst/>
              <a:gdLst/>
              <a:ahLst/>
              <a:cxnLst/>
              <a:rect l="l" t="t" r="r" b="b"/>
              <a:pathLst>
                <a:path w="4617" h="11225" extrusionOk="0">
                  <a:moveTo>
                    <a:pt x="665" y="1"/>
                  </a:moveTo>
                  <a:lnTo>
                    <a:pt x="665" y="1"/>
                  </a:lnTo>
                  <a:cubicBezTo>
                    <a:pt x="0" y="6679"/>
                    <a:pt x="4616" y="11225"/>
                    <a:pt x="4616" y="11225"/>
                  </a:cubicBezTo>
                  <a:cubicBezTo>
                    <a:pt x="4616" y="7798"/>
                    <a:pt x="3812" y="4162"/>
                    <a:pt x="665"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7" name="Google Shape;28127;p76"/>
            <p:cNvSpPr/>
            <p:nvPr/>
          </p:nvSpPr>
          <p:spPr>
            <a:xfrm>
              <a:off x="564175" y="1783125"/>
              <a:ext cx="272775" cy="179225"/>
            </a:xfrm>
            <a:custGeom>
              <a:avLst/>
              <a:gdLst/>
              <a:ahLst/>
              <a:cxnLst/>
              <a:rect l="l" t="t" r="r" b="b"/>
              <a:pathLst>
                <a:path w="10911" h="7169" extrusionOk="0">
                  <a:moveTo>
                    <a:pt x="1" y="1"/>
                  </a:moveTo>
                  <a:lnTo>
                    <a:pt x="1" y="1"/>
                  </a:lnTo>
                  <a:cubicBezTo>
                    <a:pt x="3602" y="5595"/>
                    <a:pt x="10910" y="7169"/>
                    <a:pt x="10910" y="7169"/>
                  </a:cubicBezTo>
                  <a:cubicBezTo>
                    <a:pt x="8183" y="3637"/>
                    <a:pt x="4337" y="1120"/>
                    <a:pt x="1"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8" name="Google Shape;28128;p76"/>
            <p:cNvSpPr/>
            <p:nvPr/>
          </p:nvSpPr>
          <p:spPr>
            <a:xfrm>
              <a:off x="744250" y="1228900"/>
              <a:ext cx="222075" cy="382050"/>
            </a:xfrm>
            <a:custGeom>
              <a:avLst/>
              <a:gdLst/>
              <a:ahLst/>
              <a:cxnLst/>
              <a:rect l="l" t="t" r="r" b="b"/>
              <a:pathLst>
                <a:path w="8883" h="15282" extrusionOk="0">
                  <a:moveTo>
                    <a:pt x="1" y="1"/>
                  </a:moveTo>
                  <a:lnTo>
                    <a:pt x="1" y="1"/>
                  </a:lnTo>
                  <a:cubicBezTo>
                    <a:pt x="1015" y="7239"/>
                    <a:pt x="3602" y="12729"/>
                    <a:pt x="8882" y="15281"/>
                  </a:cubicBezTo>
                  <a:cubicBezTo>
                    <a:pt x="8882" y="15281"/>
                    <a:pt x="7589" y="5525"/>
                    <a:pt x="1"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9" name="Google Shape;28129;p76"/>
            <p:cNvSpPr/>
            <p:nvPr/>
          </p:nvSpPr>
          <p:spPr>
            <a:xfrm>
              <a:off x="1126275" y="1330300"/>
              <a:ext cx="123275" cy="264025"/>
            </a:xfrm>
            <a:custGeom>
              <a:avLst/>
              <a:gdLst/>
              <a:ahLst/>
              <a:cxnLst/>
              <a:rect l="l" t="t" r="r" b="b"/>
              <a:pathLst>
                <a:path w="4931" h="10561" extrusionOk="0">
                  <a:moveTo>
                    <a:pt x="35" y="1"/>
                  </a:moveTo>
                  <a:lnTo>
                    <a:pt x="0" y="10561"/>
                  </a:lnTo>
                  <a:cubicBezTo>
                    <a:pt x="4931" y="7833"/>
                    <a:pt x="36" y="1"/>
                    <a:pt x="35"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0" name="Google Shape;28130;p76"/>
            <p:cNvSpPr/>
            <p:nvPr/>
          </p:nvSpPr>
          <p:spPr>
            <a:xfrm>
              <a:off x="1329950" y="1208800"/>
              <a:ext cx="109300" cy="296375"/>
            </a:xfrm>
            <a:custGeom>
              <a:avLst/>
              <a:gdLst/>
              <a:ahLst/>
              <a:cxnLst/>
              <a:rect l="l" t="t" r="r" b="b"/>
              <a:pathLst>
                <a:path w="4372" h="11855" extrusionOk="0">
                  <a:moveTo>
                    <a:pt x="4232" y="0"/>
                  </a:moveTo>
                  <a:lnTo>
                    <a:pt x="1" y="11854"/>
                  </a:lnTo>
                  <a:cubicBezTo>
                    <a:pt x="4372" y="11539"/>
                    <a:pt x="4232" y="1"/>
                    <a:pt x="4232"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1" name="Google Shape;28131;p76"/>
            <p:cNvSpPr/>
            <p:nvPr/>
          </p:nvSpPr>
          <p:spPr>
            <a:xfrm>
              <a:off x="1382400" y="1680850"/>
              <a:ext cx="234300" cy="85975"/>
            </a:xfrm>
            <a:custGeom>
              <a:avLst/>
              <a:gdLst/>
              <a:ahLst/>
              <a:cxnLst/>
              <a:rect l="l" t="t" r="r" b="b"/>
              <a:pathLst>
                <a:path w="9372" h="3439" extrusionOk="0">
                  <a:moveTo>
                    <a:pt x="9372" y="1"/>
                  </a:moveTo>
                  <a:lnTo>
                    <a:pt x="1" y="2728"/>
                  </a:lnTo>
                  <a:cubicBezTo>
                    <a:pt x="754" y="3235"/>
                    <a:pt x="1571" y="3438"/>
                    <a:pt x="2399" y="3438"/>
                  </a:cubicBezTo>
                  <a:cubicBezTo>
                    <a:pt x="5798" y="3438"/>
                    <a:pt x="9372" y="1"/>
                    <a:pt x="9372" y="1"/>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2" name="Google Shape;28132;p76"/>
            <p:cNvSpPr/>
            <p:nvPr/>
          </p:nvSpPr>
          <p:spPr>
            <a:xfrm>
              <a:off x="1629800" y="1259500"/>
              <a:ext cx="145125" cy="172475"/>
            </a:xfrm>
            <a:custGeom>
              <a:avLst/>
              <a:gdLst/>
              <a:ahLst/>
              <a:cxnLst/>
              <a:rect l="l" t="t" r="r" b="b"/>
              <a:pathLst>
                <a:path w="5805" h="6899" extrusionOk="0">
                  <a:moveTo>
                    <a:pt x="5805" y="0"/>
                  </a:moveTo>
                  <a:lnTo>
                    <a:pt x="0" y="6889"/>
                  </a:lnTo>
                  <a:cubicBezTo>
                    <a:pt x="98" y="6896"/>
                    <a:pt x="195" y="6899"/>
                    <a:pt x="290" y="6899"/>
                  </a:cubicBezTo>
                  <a:cubicBezTo>
                    <a:pt x="4633" y="6899"/>
                    <a:pt x="5805" y="1"/>
                    <a:pt x="5805"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3" name="Google Shape;28133;p76"/>
            <p:cNvSpPr/>
            <p:nvPr/>
          </p:nvSpPr>
          <p:spPr>
            <a:xfrm>
              <a:off x="1839600" y="1083800"/>
              <a:ext cx="248300" cy="311300"/>
            </a:xfrm>
            <a:custGeom>
              <a:avLst/>
              <a:gdLst/>
              <a:ahLst/>
              <a:cxnLst/>
              <a:rect l="l" t="t" r="r" b="b"/>
              <a:pathLst>
                <a:path w="9932" h="12452" extrusionOk="0">
                  <a:moveTo>
                    <a:pt x="9931" y="0"/>
                  </a:moveTo>
                  <a:cubicBezTo>
                    <a:pt x="6469" y="2133"/>
                    <a:pt x="3148" y="6049"/>
                    <a:pt x="0" y="12448"/>
                  </a:cubicBezTo>
                  <a:cubicBezTo>
                    <a:pt x="45" y="12451"/>
                    <a:pt x="89" y="12452"/>
                    <a:pt x="134" y="12452"/>
                  </a:cubicBezTo>
                  <a:cubicBezTo>
                    <a:pt x="4751" y="12452"/>
                    <a:pt x="9931" y="0"/>
                    <a:pt x="9931" y="0"/>
                  </a:cubicBez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4" name="Google Shape;28134;p76"/>
            <p:cNvSpPr/>
            <p:nvPr/>
          </p:nvSpPr>
          <p:spPr>
            <a:xfrm>
              <a:off x="243350" y="2280525"/>
              <a:ext cx="217700" cy="240425"/>
            </a:xfrm>
            <a:custGeom>
              <a:avLst/>
              <a:gdLst/>
              <a:ahLst/>
              <a:cxnLst/>
              <a:rect l="l" t="t" r="r" b="b"/>
              <a:pathLst>
                <a:path w="8708" h="9617" extrusionOk="0">
                  <a:moveTo>
                    <a:pt x="1" y="1"/>
                  </a:moveTo>
                  <a:lnTo>
                    <a:pt x="1" y="1"/>
                  </a:lnTo>
                  <a:cubicBezTo>
                    <a:pt x="2099" y="6680"/>
                    <a:pt x="8708" y="9617"/>
                    <a:pt x="8708" y="9617"/>
                  </a:cubicBezTo>
                  <a:cubicBezTo>
                    <a:pt x="6540" y="4756"/>
                    <a:pt x="3882" y="980"/>
                    <a:pt x="1"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5" name="Google Shape;28135;p76"/>
            <p:cNvSpPr/>
            <p:nvPr/>
          </p:nvSpPr>
          <p:spPr>
            <a:xfrm>
              <a:off x="564175" y="2098625"/>
              <a:ext cx="291125" cy="145225"/>
            </a:xfrm>
            <a:custGeom>
              <a:avLst/>
              <a:gdLst/>
              <a:ahLst/>
              <a:cxnLst/>
              <a:rect l="l" t="t" r="r" b="b"/>
              <a:pathLst>
                <a:path w="11645" h="5809" extrusionOk="0">
                  <a:moveTo>
                    <a:pt x="645" y="0"/>
                  </a:moveTo>
                  <a:cubicBezTo>
                    <a:pt x="426" y="0"/>
                    <a:pt x="211" y="13"/>
                    <a:pt x="1" y="39"/>
                  </a:cubicBezTo>
                  <a:cubicBezTo>
                    <a:pt x="3917" y="5284"/>
                    <a:pt x="11645" y="5808"/>
                    <a:pt x="11645" y="5808"/>
                  </a:cubicBezTo>
                  <a:cubicBezTo>
                    <a:pt x="7534" y="2448"/>
                    <a:pt x="3697" y="0"/>
                    <a:pt x="645"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6" name="Google Shape;28136;p76"/>
            <p:cNvSpPr/>
            <p:nvPr/>
          </p:nvSpPr>
          <p:spPr>
            <a:xfrm>
              <a:off x="754750" y="1646750"/>
              <a:ext cx="109300" cy="315600"/>
            </a:xfrm>
            <a:custGeom>
              <a:avLst/>
              <a:gdLst/>
              <a:ahLst/>
              <a:cxnLst/>
              <a:rect l="l" t="t" r="r" b="b"/>
              <a:pathLst>
                <a:path w="4372" h="12624" extrusionOk="0">
                  <a:moveTo>
                    <a:pt x="0" y="1"/>
                  </a:moveTo>
                  <a:lnTo>
                    <a:pt x="0" y="1"/>
                  </a:lnTo>
                  <a:cubicBezTo>
                    <a:pt x="105" y="4896"/>
                    <a:pt x="1224" y="9127"/>
                    <a:pt x="3287" y="12624"/>
                  </a:cubicBezTo>
                  <a:cubicBezTo>
                    <a:pt x="4371" y="7414"/>
                    <a:pt x="1" y="1"/>
                    <a:pt x="0"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7" name="Google Shape;28137;p76"/>
            <p:cNvSpPr/>
            <p:nvPr/>
          </p:nvSpPr>
          <p:spPr>
            <a:xfrm>
              <a:off x="791475" y="2349600"/>
              <a:ext cx="194950" cy="147850"/>
            </a:xfrm>
            <a:custGeom>
              <a:avLst/>
              <a:gdLst/>
              <a:ahLst/>
              <a:cxnLst/>
              <a:rect l="l" t="t" r="r" b="b"/>
              <a:pathLst>
                <a:path w="7798" h="5914" extrusionOk="0">
                  <a:moveTo>
                    <a:pt x="7798" y="0"/>
                  </a:moveTo>
                  <a:lnTo>
                    <a:pt x="0" y="5805"/>
                  </a:lnTo>
                  <a:cubicBezTo>
                    <a:pt x="336" y="5879"/>
                    <a:pt x="663" y="5914"/>
                    <a:pt x="981" y="5914"/>
                  </a:cubicBezTo>
                  <a:cubicBezTo>
                    <a:pt x="5143" y="5914"/>
                    <a:pt x="7798" y="0"/>
                    <a:pt x="7798"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8" name="Google Shape;28138;p76"/>
            <p:cNvSpPr/>
            <p:nvPr/>
          </p:nvSpPr>
          <p:spPr>
            <a:xfrm>
              <a:off x="946200" y="1239400"/>
              <a:ext cx="120650" cy="371550"/>
            </a:xfrm>
            <a:custGeom>
              <a:avLst/>
              <a:gdLst/>
              <a:ahLst/>
              <a:cxnLst/>
              <a:rect l="l" t="t" r="r" b="b"/>
              <a:pathLst>
                <a:path w="4826" h="14862" extrusionOk="0">
                  <a:moveTo>
                    <a:pt x="2063" y="0"/>
                  </a:moveTo>
                  <a:lnTo>
                    <a:pt x="2063" y="0"/>
                  </a:lnTo>
                  <a:cubicBezTo>
                    <a:pt x="350" y="5595"/>
                    <a:pt x="0" y="10525"/>
                    <a:pt x="804" y="14861"/>
                  </a:cubicBezTo>
                  <a:cubicBezTo>
                    <a:pt x="4826" y="10595"/>
                    <a:pt x="2063" y="1"/>
                    <a:pt x="2063"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9" name="Google Shape;28139;p76"/>
            <p:cNvSpPr/>
            <p:nvPr/>
          </p:nvSpPr>
          <p:spPr>
            <a:xfrm>
              <a:off x="1201450" y="1680850"/>
              <a:ext cx="107550" cy="281500"/>
            </a:xfrm>
            <a:custGeom>
              <a:avLst/>
              <a:gdLst/>
              <a:ahLst/>
              <a:cxnLst/>
              <a:rect l="l" t="t" r="r" b="b"/>
              <a:pathLst>
                <a:path w="4302" h="11260" extrusionOk="0">
                  <a:moveTo>
                    <a:pt x="1" y="1"/>
                  </a:moveTo>
                  <a:lnTo>
                    <a:pt x="1" y="1"/>
                  </a:lnTo>
                  <a:cubicBezTo>
                    <a:pt x="175" y="4896"/>
                    <a:pt x="945" y="9127"/>
                    <a:pt x="3322" y="11260"/>
                  </a:cubicBezTo>
                  <a:cubicBezTo>
                    <a:pt x="4302" y="6784"/>
                    <a:pt x="1" y="1"/>
                    <a:pt x="1"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0" name="Google Shape;28140;p76"/>
            <p:cNvSpPr/>
            <p:nvPr/>
          </p:nvSpPr>
          <p:spPr>
            <a:xfrm>
              <a:off x="1190100" y="1148475"/>
              <a:ext cx="165225" cy="356700"/>
            </a:xfrm>
            <a:custGeom>
              <a:avLst/>
              <a:gdLst/>
              <a:ahLst/>
              <a:cxnLst/>
              <a:rect l="l" t="t" r="r" b="b"/>
              <a:pathLst>
                <a:path w="6609" h="14268" extrusionOk="0">
                  <a:moveTo>
                    <a:pt x="2378" y="1"/>
                  </a:moveTo>
                  <a:lnTo>
                    <a:pt x="2378" y="1"/>
                  </a:lnTo>
                  <a:cubicBezTo>
                    <a:pt x="0" y="7274"/>
                    <a:pt x="5560" y="14267"/>
                    <a:pt x="5560" y="14267"/>
                  </a:cubicBezTo>
                  <a:cubicBezTo>
                    <a:pt x="6609" y="9302"/>
                    <a:pt x="5874" y="4546"/>
                    <a:pt x="2378"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1" name="Google Shape;28141;p76"/>
            <p:cNvSpPr/>
            <p:nvPr/>
          </p:nvSpPr>
          <p:spPr>
            <a:xfrm>
              <a:off x="1586100" y="1073300"/>
              <a:ext cx="114525" cy="359300"/>
            </a:xfrm>
            <a:custGeom>
              <a:avLst/>
              <a:gdLst/>
              <a:ahLst/>
              <a:cxnLst/>
              <a:rect l="l" t="t" r="r" b="b"/>
              <a:pathLst>
                <a:path w="4581" h="14372" extrusionOk="0">
                  <a:moveTo>
                    <a:pt x="2937" y="1"/>
                  </a:moveTo>
                  <a:cubicBezTo>
                    <a:pt x="0" y="4791"/>
                    <a:pt x="1748" y="14372"/>
                    <a:pt x="1748" y="14372"/>
                  </a:cubicBezTo>
                  <a:cubicBezTo>
                    <a:pt x="3462" y="10176"/>
                    <a:pt x="4581" y="5700"/>
                    <a:pt x="2937"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2" name="Google Shape;28142;p76"/>
            <p:cNvSpPr/>
            <p:nvPr/>
          </p:nvSpPr>
          <p:spPr>
            <a:xfrm>
              <a:off x="1839600" y="1057575"/>
              <a:ext cx="124150" cy="337450"/>
            </a:xfrm>
            <a:custGeom>
              <a:avLst/>
              <a:gdLst/>
              <a:ahLst/>
              <a:cxnLst/>
              <a:rect l="l" t="t" r="r" b="b"/>
              <a:pathLst>
                <a:path w="4966" h="13498" extrusionOk="0">
                  <a:moveTo>
                    <a:pt x="2413" y="0"/>
                  </a:moveTo>
                  <a:lnTo>
                    <a:pt x="2413" y="0"/>
                  </a:lnTo>
                  <a:cubicBezTo>
                    <a:pt x="875" y="3812"/>
                    <a:pt x="245" y="8462"/>
                    <a:pt x="0" y="13497"/>
                  </a:cubicBezTo>
                  <a:cubicBezTo>
                    <a:pt x="0" y="13497"/>
                    <a:pt x="4966" y="7273"/>
                    <a:pt x="2413" y="0"/>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3" name="Google Shape;28143;p76"/>
            <p:cNvSpPr/>
            <p:nvPr/>
          </p:nvSpPr>
          <p:spPr>
            <a:xfrm>
              <a:off x="2049400" y="1124875"/>
              <a:ext cx="157375" cy="242175"/>
            </a:xfrm>
            <a:custGeom>
              <a:avLst/>
              <a:gdLst/>
              <a:ahLst/>
              <a:cxnLst/>
              <a:rect l="l" t="t" r="r" b="b"/>
              <a:pathLst>
                <a:path w="6295" h="9687" extrusionOk="0">
                  <a:moveTo>
                    <a:pt x="6295" y="1"/>
                  </a:moveTo>
                  <a:lnTo>
                    <a:pt x="1" y="9686"/>
                  </a:lnTo>
                  <a:cubicBezTo>
                    <a:pt x="4511" y="8078"/>
                    <a:pt x="6294" y="1"/>
                    <a:pt x="6295" y="1"/>
                  </a:cubicBezTo>
                  <a:close/>
                </a:path>
              </a:pathLst>
            </a:custGeom>
            <a:solidFill>
              <a:srgbClr val="D8A35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4" name="Google Shape;28144;p76"/>
            <p:cNvSpPr/>
            <p:nvPr/>
          </p:nvSpPr>
          <p:spPr>
            <a:xfrm>
              <a:off x="243350" y="1330300"/>
              <a:ext cx="2105925" cy="3183775"/>
            </a:xfrm>
            <a:custGeom>
              <a:avLst/>
              <a:gdLst/>
              <a:ahLst/>
              <a:cxnLst/>
              <a:rect l="l" t="t" r="r" b="b"/>
              <a:pathLst>
                <a:path w="84237" h="127351" extrusionOk="0">
                  <a:moveTo>
                    <a:pt x="84236" y="1"/>
                  </a:moveTo>
                  <a:lnTo>
                    <a:pt x="72243" y="5071"/>
                  </a:lnTo>
                  <a:lnTo>
                    <a:pt x="57452" y="15316"/>
                  </a:lnTo>
                  <a:lnTo>
                    <a:pt x="36576" y="36541"/>
                  </a:lnTo>
                  <a:lnTo>
                    <a:pt x="18323" y="60738"/>
                  </a:lnTo>
                  <a:lnTo>
                    <a:pt x="9442" y="82453"/>
                  </a:lnTo>
                  <a:lnTo>
                    <a:pt x="4756" y="100706"/>
                  </a:lnTo>
                  <a:lnTo>
                    <a:pt x="1" y="120147"/>
                  </a:lnTo>
                  <a:lnTo>
                    <a:pt x="1" y="127350"/>
                  </a:lnTo>
                  <a:lnTo>
                    <a:pt x="6225" y="127350"/>
                  </a:lnTo>
                  <a:lnTo>
                    <a:pt x="6225" y="120147"/>
                  </a:lnTo>
                  <a:lnTo>
                    <a:pt x="9197" y="102419"/>
                  </a:lnTo>
                  <a:lnTo>
                    <a:pt x="13148" y="83921"/>
                  </a:lnTo>
                  <a:lnTo>
                    <a:pt x="21016" y="63431"/>
                  </a:lnTo>
                  <a:lnTo>
                    <a:pt x="37730" y="38010"/>
                  </a:lnTo>
                  <a:lnTo>
                    <a:pt x="58291" y="17030"/>
                  </a:lnTo>
                  <a:lnTo>
                    <a:pt x="72382" y="6679"/>
                  </a:lnTo>
                  <a:lnTo>
                    <a:pt x="84236" y="1"/>
                  </a:lnTo>
                  <a:close/>
                </a:path>
              </a:pathLst>
            </a:custGeom>
            <a:solidFill>
              <a:srgbClr val="96943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5" name="Google Shape;28145;p76"/>
            <p:cNvSpPr/>
            <p:nvPr/>
          </p:nvSpPr>
          <p:spPr>
            <a:xfrm>
              <a:off x="2049400" y="1457075"/>
              <a:ext cx="3525" cy="40225"/>
            </a:xfrm>
            <a:custGeom>
              <a:avLst/>
              <a:gdLst/>
              <a:ahLst/>
              <a:cxnLst/>
              <a:rect l="l" t="t" r="r" b="b"/>
              <a:pathLst>
                <a:path w="141" h="1609" fill="none" extrusionOk="0">
                  <a:moveTo>
                    <a:pt x="1" y="0"/>
                  </a:moveTo>
                  <a:lnTo>
                    <a:pt x="140" y="1608"/>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6" name="Google Shape;28146;p76"/>
            <p:cNvSpPr/>
            <p:nvPr/>
          </p:nvSpPr>
          <p:spPr>
            <a:xfrm>
              <a:off x="1679625" y="1713200"/>
              <a:ext cx="21000" cy="42850"/>
            </a:xfrm>
            <a:custGeom>
              <a:avLst/>
              <a:gdLst/>
              <a:ahLst/>
              <a:cxnLst/>
              <a:rect l="l" t="t" r="r" b="b"/>
              <a:pathLst>
                <a:path w="840" h="1714" fill="none" extrusionOk="0">
                  <a:moveTo>
                    <a:pt x="1" y="0"/>
                  </a:moveTo>
                  <a:lnTo>
                    <a:pt x="840" y="1714"/>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7" name="Google Shape;28147;p76"/>
            <p:cNvSpPr/>
            <p:nvPr/>
          </p:nvSpPr>
          <p:spPr>
            <a:xfrm>
              <a:off x="1157750" y="2243825"/>
              <a:ext cx="28875" cy="36725"/>
            </a:xfrm>
            <a:custGeom>
              <a:avLst/>
              <a:gdLst/>
              <a:ahLst/>
              <a:cxnLst/>
              <a:rect l="l" t="t" r="r" b="b"/>
              <a:pathLst>
                <a:path w="1155" h="1469" fill="none" extrusionOk="0">
                  <a:moveTo>
                    <a:pt x="0" y="0"/>
                  </a:moveTo>
                  <a:lnTo>
                    <a:pt x="1154" y="1469"/>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8" name="Google Shape;28148;p76"/>
            <p:cNvSpPr/>
            <p:nvPr/>
          </p:nvSpPr>
          <p:spPr>
            <a:xfrm>
              <a:off x="701425" y="2848750"/>
              <a:ext cx="67325" cy="67325"/>
            </a:xfrm>
            <a:custGeom>
              <a:avLst/>
              <a:gdLst/>
              <a:ahLst/>
              <a:cxnLst/>
              <a:rect l="l" t="t" r="r" b="b"/>
              <a:pathLst>
                <a:path w="2693" h="2693" fill="none" extrusionOk="0">
                  <a:moveTo>
                    <a:pt x="0" y="0"/>
                  </a:moveTo>
                  <a:lnTo>
                    <a:pt x="2693" y="2693"/>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9" name="Google Shape;28149;p76"/>
            <p:cNvSpPr/>
            <p:nvPr/>
          </p:nvSpPr>
          <p:spPr>
            <a:xfrm>
              <a:off x="479375" y="3391600"/>
              <a:ext cx="92700" cy="36750"/>
            </a:xfrm>
            <a:custGeom>
              <a:avLst/>
              <a:gdLst/>
              <a:ahLst/>
              <a:cxnLst/>
              <a:rect l="l" t="t" r="r" b="b"/>
              <a:pathLst>
                <a:path w="3708" h="1470" fill="none" extrusionOk="0">
                  <a:moveTo>
                    <a:pt x="1" y="1"/>
                  </a:moveTo>
                  <a:lnTo>
                    <a:pt x="3707" y="1469"/>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0" name="Google Shape;28150;p76"/>
            <p:cNvSpPr/>
            <p:nvPr/>
          </p:nvSpPr>
          <p:spPr>
            <a:xfrm>
              <a:off x="243350" y="4333975"/>
              <a:ext cx="155625" cy="25"/>
            </a:xfrm>
            <a:custGeom>
              <a:avLst/>
              <a:gdLst/>
              <a:ahLst/>
              <a:cxnLst/>
              <a:rect l="l" t="t" r="r" b="b"/>
              <a:pathLst>
                <a:path w="6225" h="1" fill="none" extrusionOk="0">
                  <a:moveTo>
                    <a:pt x="1" y="0"/>
                  </a:moveTo>
                  <a:lnTo>
                    <a:pt x="6225" y="0"/>
                  </a:lnTo>
                </a:path>
              </a:pathLst>
            </a:custGeom>
            <a:noFill/>
            <a:ln w="11375" cap="rnd" cmpd="sng">
              <a:solidFill>
                <a:srgbClr val="FAE5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151" name="Google Shape;28151;p76"/>
          <p:cNvGrpSpPr/>
          <p:nvPr/>
        </p:nvGrpSpPr>
        <p:grpSpPr>
          <a:xfrm rot="-10671173" flipH="1">
            <a:off x="8106857" y="-113894"/>
            <a:ext cx="4375193" cy="3760273"/>
            <a:chOff x="4546400" y="4374850"/>
            <a:chExt cx="1246850" cy="1071650"/>
          </a:xfrm>
        </p:grpSpPr>
        <p:sp>
          <p:nvSpPr>
            <p:cNvPr id="28152" name="Google Shape;28152;p76"/>
            <p:cNvSpPr/>
            <p:nvPr/>
          </p:nvSpPr>
          <p:spPr>
            <a:xfrm>
              <a:off x="4880525" y="5126475"/>
              <a:ext cx="912725" cy="320025"/>
            </a:xfrm>
            <a:custGeom>
              <a:avLst/>
              <a:gdLst/>
              <a:ahLst/>
              <a:cxnLst/>
              <a:rect l="l" t="t" r="r" b="b"/>
              <a:pathLst>
                <a:path w="36509" h="12801" fill="none" extrusionOk="0">
                  <a:moveTo>
                    <a:pt x="36508" y="12801"/>
                  </a:moveTo>
                  <a:lnTo>
                    <a:pt x="22465" y="1470"/>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3" name="Google Shape;28153;p76"/>
            <p:cNvSpPr/>
            <p:nvPr/>
          </p:nvSpPr>
          <p:spPr>
            <a:xfrm>
              <a:off x="4951875" y="4959075"/>
              <a:ext cx="319325" cy="192875"/>
            </a:xfrm>
            <a:custGeom>
              <a:avLst/>
              <a:gdLst/>
              <a:ahLst/>
              <a:cxnLst/>
              <a:rect l="l" t="t" r="r" b="b"/>
              <a:pathLst>
                <a:path w="12773" h="7715" fill="none" extrusionOk="0">
                  <a:moveTo>
                    <a:pt x="1" y="0"/>
                  </a:moveTo>
                  <a:lnTo>
                    <a:pt x="12773" y="7714"/>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4" name="Google Shape;28154;p76"/>
            <p:cNvSpPr/>
            <p:nvPr/>
          </p:nvSpPr>
          <p:spPr>
            <a:xfrm>
              <a:off x="4998500" y="4766925"/>
              <a:ext cx="443650" cy="396325"/>
            </a:xfrm>
            <a:custGeom>
              <a:avLst/>
              <a:gdLst/>
              <a:ahLst/>
              <a:cxnLst/>
              <a:rect l="l" t="t" r="r" b="b"/>
              <a:pathLst>
                <a:path w="17746" h="15853" fill="none" extrusionOk="0">
                  <a:moveTo>
                    <a:pt x="1" y="0"/>
                  </a:moveTo>
                  <a:lnTo>
                    <a:pt x="17746" y="15852"/>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5" name="Google Shape;28155;p76"/>
            <p:cNvSpPr/>
            <p:nvPr/>
          </p:nvSpPr>
          <p:spPr>
            <a:xfrm>
              <a:off x="4685575" y="5126475"/>
              <a:ext cx="194975" cy="74925"/>
            </a:xfrm>
            <a:custGeom>
              <a:avLst/>
              <a:gdLst/>
              <a:ahLst/>
              <a:cxnLst/>
              <a:rect l="l" t="t" r="r" b="b"/>
              <a:pathLst>
                <a:path w="7799" h="2997" extrusionOk="0">
                  <a:moveTo>
                    <a:pt x="7799" y="1"/>
                  </a:moveTo>
                  <a:lnTo>
                    <a:pt x="0" y="2911"/>
                  </a:lnTo>
                  <a:cubicBezTo>
                    <a:pt x="498" y="2970"/>
                    <a:pt x="968" y="2997"/>
                    <a:pt x="1411" y="2997"/>
                  </a:cubicBezTo>
                  <a:cubicBezTo>
                    <a:pt x="6100" y="2997"/>
                    <a:pt x="7799" y="1"/>
                    <a:pt x="7799"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6" name="Google Shape;28156;p76"/>
            <p:cNvSpPr/>
            <p:nvPr/>
          </p:nvSpPr>
          <p:spPr>
            <a:xfrm>
              <a:off x="5343225" y="5163225"/>
              <a:ext cx="98925" cy="173800"/>
            </a:xfrm>
            <a:custGeom>
              <a:avLst/>
              <a:gdLst/>
              <a:ahLst/>
              <a:cxnLst/>
              <a:rect l="l" t="t" r="r" b="b"/>
              <a:pathLst>
                <a:path w="3957" h="6952" extrusionOk="0">
                  <a:moveTo>
                    <a:pt x="3787" y="0"/>
                  </a:moveTo>
                  <a:cubicBezTo>
                    <a:pt x="1357" y="1809"/>
                    <a:pt x="1" y="4069"/>
                    <a:pt x="199" y="6951"/>
                  </a:cubicBezTo>
                  <a:cubicBezTo>
                    <a:pt x="3053" y="6104"/>
                    <a:pt x="3957" y="1554"/>
                    <a:pt x="3787"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7" name="Google Shape;28157;p76"/>
            <p:cNvSpPr/>
            <p:nvPr/>
          </p:nvSpPr>
          <p:spPr>
            <a:xfrm>
              <a:off x="4685575" y="4946350"/>
              <a:ext cx="266325" cy="49100"/>
            </a:xfrm>
            <a:custGeom>
              <a:avLst/>
              <a:gdLst/>
              <a:ahLst/>
              <a:cxnLst/>
              <a:rect l="l" t="t" r="r" b="b"/>
              <a:pathLst>
                <a:path w="10653" h="1964" extrusionOk="0">
                  <a:moveTo>
                    <a:pt x="0" y="0"/>
                  </a:moveTo>
                  <a:lnTo>
                    <a:pt x="0" y="0"/>
                  </a:lnTo>
                  <a:cubicBezTo>
                    <a:pt x="2567" y="1489"/>
                    <a:pt x="4676" y="1963"/>
                    <a:pt x="6319" y="1963"/>
                  </a:cubicBezTo>
                  <a:cubicBezTo>
                    <a:pt x="9199" y="1963"/>
                    <a:pt x="10653" y="509"/>
                    <a:pt x="10653" y="509"/>
                  </a:cubicBezTo>
                  <a:lnTo>
                    <a:pt x="0" y="0"/>
                  </a:ln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8" name="Google Shape;28158;p76"/>
            <p:cNvSpPr/>
            <p:nvPr/>
          </p:nvSpPr>
          <p:spPr>
            <a:xfrm>
              <a:off x="4801425" y="4504850"/>
              <a:ext cx="202750" cy="267050"/>
            </a:xfrm>
            <a:custGeom>
              <a:avLst/>
              <a:gdLst/>
              <a:ahLst/>
              <a:cxnLst/>
              <a:rect l="l" t="t" r="r" b="b"/>
              <a:pathLst>
                <a:path w="8110" h="10682" extrusionOk="0">
                  <a:moveTo>
                    <a:pt x="0" y="0"/>
                  </a:moveTo>
                  <a:cubicBezTo>
                    <a:pt x="707" y="4945"/>
                    <a:pt x="6019" y="10172"/>
                    <a:pt x="8110" y="10681"/>
                  </a:cubicBezTo>
                  <a:cubicBezTo>
                    <a:pt x="7827" y="6499"/>
                    <a:pt x="6838" y="4013"/>
                    <a:pt x="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9" name="Google Shape;28159;p76"/>
            <p:cNvSpPr/>
            <p:nvPr/>
          </p:nvSpPr>
          <p:spPr>
            <a:xfrm>
              <a:off x="5195600" y="4771875"/>
              <a:ext cx="89025" cy="238775"/>
            </a:xfrm>
            <a:custGeom>
              <a:avLst/>
              <a:gdLst/>
              <a:ahLst/>
              <a:cxnLst/>
              <a:rect l="l" t="t" r="r" b="b"/>
              <a:pathLst>
                <a:path w="3561" h="9551" extrusionOk="0">
                  <a:moveTo>
                    <a:pt x="1413" y="0"/>
                  </a:moveTo>
                  <a:lnTo>
                    <a:pt x="1413" y="0"/>
                  </a:lnTo>
                  <a:cubicBezTo>
                    <a:pt x="0" y="3758"/>
                    <a:pt x="3052" y="9551"/>
                    <a:pt x="3052" y="9551"/>
                  </a:cubicBezTo>
                  <a:cubicBezTo>
                    <a:pt x="3561" y="5764"/>
                    <a:pt x="3391" y="2374"/>
                    <a:pt x="1413"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0" name="Google Shape;28160;p76"/>
            <p:cNvSpPr/>
            <p:nvPr/>
          </p:nvSpPr>
          <p:spPr>
            <a:xfrm>
              <a:off x="4546400" y="5008850"/>
              <a:ext cx="334150" cy="117650"/>
            </a:xfrm>
            <a:custGeom>
              <a:avLst/>
              <a:gdLst/>
              <a:ahLst/>
              <a:cxnLst/>
              <a:rect l="l" t="t" r="r" b="b"/>
              <a:pathLst>
                <a:path w="13366" h="4706" extrusionOk="0">
                  <a:moveTo>
                    <a:pt x="1217" y="1"/>
                  </a:moveTo>
                  <a:cubicBezTo>
                    <a:pt x="815" y="1"/>
                    <a:pt x="409" y="15"/>
                    <a:pt x="1" y="43"/>
                  </a:cubicBezTo>
                  <a:cubicBezTo>
                    <a:pt x="5511" y="4084"/>
                    <a:pt x="13366" y="4706"/>
                    <a:pt x="13366" y="4706"/>
                  </a:cubicBezTo>
                  <a:cubicBezTo>
                    <a:pt x="9613" y="1678"/>
                    <a:pt x="5600" y="1"/>
                    <a:pt x="1217"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1" name="Google Shape;28161;p76"/>
            <p:cNvSpPr/>
            <p:nvPr/>
          </p:nvSpPr>
          <p:spPr>
            <a:xfrm>
              <a:off x="5099525" y="5151925"/>
              <a:ext cx="165325" cy="140600"/>
            </a:xfrm>
            <a:custGeom>
              <a:avLst/>
              <a:gdLst/>
              <a:ahLst/>
              <a:cxnLst/>
              <a:rect l="l" t="t" r="r" b="b"/>
              <a:pathLst>
                <a:path w="6613" h="5624" extrusionOk="0">
                  <a:moveTo>
                    <a:pt x="6612" y="0"/>
                  </a:moveTo>
                  <a:cubicBezTo>
                    <a:pt x="3702" y="763"/>
                    <a:pt x="1498" y="2628"/>
                    <a:pt x="0" y="5623"/>
                  </a:cubicBezTo>
                  <a:cubicBezTo>
                    <a:pt x="4776" y="5312"/>
                    <a:pt x="6612" y="0"/>
                    <a:pt x="6612"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2" name="Google Shape;28162;p76"/>
            <p:cNvSpPr/>
            <p:nvPr/>
          </p:nvSpPr>
          <p:spPr>
            <a:xfrm>
              <a:off x="4772450" y="4819200"/>
              <a:ext cx="180175" cy="139875"/>
            </a:xfrm>
            <a:custGeom>
              <a:avLst/>
              <a:gdLst/>
              <a:ahLst/>
              <a:cxnLst/>
              <a:rect l="l" t="t" r="r" b="b"/>
              <a:pathLst>
                <a:path w="7207" h="5595" extrusionOk="0">
                  <a:moveTo>
                    <a:pt x="1" y="0"/>
                  </a:moveTo>
                  <a:lnTo>
                    <a:pt x="1" y="0"/>
                  </a:lnTo>
                  <a:cubicBezTo>
                    <a:pt x="2346" y="3984"/>
                    <a:pt x="7206" y="5595"/>
                    <a:pt x="7206" y="5595"/>
                  </a:cubicBezTo>
                  <a:cubicBezTo>
                    <a:pt x="5878" y="2402"/>
                    <a:pt x="3533" y="481"/>
                    <a:pt x="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3" name="Google Shape;28163;p76"/>
            <p:cNvSpPr/>
            <p:nvPr/>
          </p:nvSpPr>
          <p:spPr>
            <a:xfrm>
              <a:off x="4696175" y="4688825"/>
              <a:ext cx="308000" cy="83075"/>
            </a:xfrm>
            <a:custGeom>
              <a:avLst/>
              <a:gdLst/>
              <a:ahLst/>
              <a:cxnLst/>
              <a:rect l="l" t="t" r="r" b="b"/>
              <a:pathLst>
                <a:path w="12320" h="3323" extrusionOk="0">
                  <a:moveTo>
                    <a:pt x="4891" y="0"/>
                  </a:moveTo>
                  <a:cubicBezTo>
                    <a:pt x="2166" y="0"/>
                    <a:pt x="0" y="892"/>
                    <a:pt x="0" y="892"/>
                  </a:cubicBezTo>
                  <a:lnTo>
                    <a:pt x="12320" y="3322"/>
                  </a:lnTo>
                  <a:cubicBezTo>
                    <a:pt x="10146" y="697"/>
                    <a:pt x="7299" y="0"/>
                    <a:pt x="4891"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4" name="Google Shape;28164;p76"/>
            <p:cNvSpPr/>
            <p:nvPr/>
          </p:nvSpPr>
          <p:spPr>
            <a:xfrm>
              <a:off x="5298725" y="4575475"/>
              <a:ext cx="406925" cy="517825"/>
            </a:xfrm>
            <a:custGeom>
              <a:avLst/>
              <a:gdLst/>
              <a:ahLst/>
              <a:cxnLst/>
              <a:rect l="l" t="t" r="r" b="b"/>
              <a:pathLst>
                <a:path w="16277" h="20713" fill="none" extrusionOk="0">
                  <a:moveTo>
                    <a:pt x="16276" y="20713"/>
                  </a:moveTo>
                  <a:lnTo>
                    <a:pt x="8167" y="9015"/>
                  </a:lnTo>
                  <a:lnTo>
                    <a:pt x="1" y="1"/>
                  </a:lnTo>
                </a:path>
              </a:pathLst>
            </a:custGeom>
            <a:noFill/>
            <a:ln w="9175" cap="rnd" cmpd="sng">
              <a:solidFill>
                <a:srgbClr val="39460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5" name="Google Shape;28165;p76"/>
            <p:cNvSpPr/>
            <p:nvPr/>
          </p:nvSpPr>
          <p:spPr>
            <a:xfrm>
              <a:off x="5265525" y="4726875"/>
              <a:ext cx="237375" cy="74100"/>
            </a:xfrm>
            <a:custGeom>
              <a:avLst/>
              <a:gdLst/>
              <a:ahLst/>
              <a:cxnLst/>
              <a:rect l="l" t="t" r="r" b="b"/>
              <a:pathLst>
                <a:path w="9495" h="2964" extrusionOk="0">
                  <a:moveTo>
                    <a:pt x="1670" y="0"/>
                  </a:moveTo>
                  <a:cubicBezTo>
                    <a:pt x="1133" y="0"/>
                    <a:pt x="577" y="34"/>
                    <a:pt x="1" y="105"/>
                  </a:cubicBezTo>
                  <a:cubicBezTo>
                    <a:pt x="2660" y="1977"/>
                    <a:pt x="5841" y="2964"/>
                    <a:pt x="9093" y="2964"/>
                  </a:cubicBezTo>
                  <a:cubicBezTo>
                    <a:pt x="9227" y="2964"/>
                    <a:pt x="9361" y="2962"/>
                    <a:pt x="9495" y="2959"/>
                  </a:cubicBezTo>
                  <a:cubicBezTo>
                    <a:pt x="7301" y="1150"/>
                    <a:pt x="4798" y="0"/>
                    <a:pt x="1670" y="0"/>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6" name="Google Shape;28166;p76"/>
            <p:cNvSpPr/>
            <p:nvPr/>
          </p:nvSpPr>
          <p:spPr>
            <a:xfrm>
              <a:off x="5203375" y="4374850"/>
              <a:ext cx="140600" cy="204900"/>
            </a:xfrm>
            <a:custGeom>
              <a:avLst/>
              <a:gdLst/>
              <a:ahLst/>
              <a:cxnLst/>
              <a:rect l="l" t="t" r="r" b="b"/>
              <a:pathLst>
                <a:path w="5624" h="8196" extrusionOk="0">
                  <a:moveTo>
                    <a:pt x="0" y="1"/>
                  </a:moveTo>
                  <a:lnTo>
                    <a:pt x="3956" y="8195"/>
                  </a:lnTo>
                  <a:cubicBezTo>
                    <a:pt x="5623" y="3703"/>
                    <a:pt x="1" y="1"/>
                    <a:pt x="0" y="1"/>
                  </a:cubicBezTo>
                  <a:close/>
                </a:path>
              </a:pathLst>
            </a:custGeom>
            <a:solidFill>
              <a:srgbClr val="39460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7" name="Google Shape;28167;p76"/>
            <p:cNvSpPr/>
            <p:nvPr/>
          </p:nvSpPr>
          <p:spPr>
            <a:xfrm>
              <a:off x="5454150" y="4553575"/>
              <a:ext cx="83375" cy="247275"/>
            </a:xfrm>
            <a:custGeom>
              <a:avLst/>
              <a:gdLst/>
              <a:ahLst/>
              <a:cxnLst/>
              <a:rect l="l" t="t" r="r" b="b"/>
              <a:pathLst>
                <a:path w="3335" h="9891" extrusionOk="0">
                  <a:moveTo>
                    <a:pt x="1611" y="1"/>
                  </a:moveTo>
                  <a:lnTo>
                    <a:pt x="1611" y="1"/>
                  </a:lnTo>
                  <a:cubicBezTo>
                    <a:pt x="0" y="3166"/>
                    <a:pt x="848" y="7828"/>
                    <a:pt x="1950" y="9891"/>
                  </a:cubicBezTo>
                  <a:cubicBezTo>
                    <a:pt x="3193" y="6359"/>
                    <a:pt x="3334" y="3024"/>
                    <a:pt x="1611" y="1"/>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8" name="Google Shape;28168;p76"/>
            <p:cNvSpPr/>
            <p:nvPr/>
          </p:nvSpPr>
          <p:spPr>
            <a:xfrm>
              <a:off x="5080450" y="4482525"/>
              <a:ext cx="221825" cy="97575"/>
            </a:xfrm>
            <a:custGeom>
              <a:avLst/>
              <a:gdLst/>
              <a:ahLst/>
              <a:cxnLst/>
              <a:rect l="l" t="t" r="r" b="b"/>
              <a:pathLst>
                <a:path w="8873" h="3903" extrusionOk="0">
                  <a:moveTo>
                    <a:pt x="1435" y="0"/>
                  </a:moveTo>
                  <a:cubicBezTo>
                    <a:pt x="969" y="0"/>
                    <a:pt x="491" y="42"/>
                    <a:pt x="1" y="130"/>
                  </a:cubicBezTo>
                  <a:cubicBezTo>
                    <a:pt x="2110" y="2534"/>
                    <a:pt x="5128" y="3902"/>
                    <a:pt x="8316" y="3902"/>
                  </a:cubicBezTo>
                  <a:cubicBezTo>
                    <a:pt x="8501" y="3902"/>
                    <a:pt x="8687" y="3898"/>
                    <a:pt x="8873" y="3888"/>
                  </a:cubicBezTo>
                  <a:cubicBezTo>
                    <a:pt x="6665" y="1559"/>
                    <a:pt x="4269" y="0"/>
                    <a:pt x="1435" y="0"/>
                  </a:cubicBezTo>
                  <a:close/>
                </a:path>
              </a:pathLst>
            </a:custGeom>
            <a:solidFill>
              <a:srgbClr val="7A8D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169" name="Google Shape;28169;p76"/>
          <p:cNvSpPr/>
          <p:nvPr/>
        </p:nvSpPr>
        <p:spPr>
          <a:xfrm flipH="1">
            <a:off x="225528" y="3752874"/>
            <a:ext cx="122633" cy="122625"/>
          </a:xfrm>
          <a:custGeom>
            <a:avLst/>
            <a:gdLst/>
            <a:ahLst/>
            <a:cxnLst/>
            <a:rect l="l" t="t" r="r" b="b"/>
            <a:pathLst>
              <a:path w="2519" h="2519" fill="none" extrusionOk="0">
                <a:moveTo>
                  <a:pt x="2518" y="1084"/>
                </a:moveTo>
                <a:cubicBezTo>
                  <a:pt x="2518" y="2029"/>
                  <a:pt x="1364" y="2518"/>
                  <a:pt x="700" y="1819"/>
                </a:cubicBezTo>
                <a:cubicBezTo>
                  <a:pt x="0" y="1154"/>
                  <a:pt x="490" y="1"/>
                  <a:pt x="1434" y="1"/>
                </a:cubicBezTo>
                <a:cubicBezTo>
                  <a:pt x="2029" y="1"/>
                  <a:pt x="2518" y="490"/>
                  <a:pt x="2518" y="1084"/>
                </a:cubicBezTo>
                <a:close/>
              </a:path>
            </a:pathLst>
          </a:custGeom>
          <a:noFill/>
          <a:ln w="11375" cap="rnd" cmpd="sng">
            <a:solidFill>
              <a:srgbClr val="A6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8" name="Picture 7">
            <a:extLst>
              <a:ext uri="{FF2B5EF4-FFF2-40B4-BE49-F238E27FC236}">
                <a16:creationId xmlns:a16="http://schemas.microsoft.com/office/drawing/2014/main" id="{FBFF5C6F-BACC-7B41-CF7F-C6BC3C16C9F7}"/>
              </a:ext>
            </a:extLst>
          </p:cNvPr>
          <p:cNvPicPr>
            <a:picLocks noChangeAspect="1"/>
          </p:cNvPicPr>
          <p:nvPr/>
        </p:nvPicPr>
        <p:blipFill>
          <a:blip r:embed="rId3"/>
          <a:stretch>
            <a:fillRect/>
          </a:stretch>
        </p:blipFill>
        <p:spPr>
          <a:xfrm>
            <a:off x="3309740" y="1256575"/>
            <a:ext cx="5394822" cy="538250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rotWithShape="1">
          <a:blip r:embed="rId3"/>
          <a:stretch>
            <a:fillRect/>
          </a:stretch>
        </a:blipFill>
        <a:effectLst/>
      </p:bgPr>
    </p:bg>
    <p:spTree>
      <p:nvGrpSpPr>
        <p:cNvPr id="1" name="Shape 195"/>
        <p:cNvGrpSpPr/>
        <p:nvPr/>
      </p:nvGrpSpPr>
      <p:grpSpPr>
        <a:xfrm>
          <a:off x="0" y="0"/>
          <a:ext cx="0" cy="0"/>
          <a:chOff x="0" y="0"/>
          <a:chExt cx="0" cy="0"/>
        </a:xfrm>
      </p:grpSpPr>
      <p:pic>
        <p:nvPicPr>
          <p:cNvPr id="3" name="Picture 2">
            <a:extLst>
              <a:ext uri="{FF2B5EF4-FFF2-40B4-BE49-F238E27FC236}">
                <a16:creationId xmlns:a16="http://schemas.microsoft.com/office/drawing/2014/main" id="{1B72C976-D2A0-435C-9644-5BF467D91B72}"/>
              </a:ext>
            </a:extLst>
          </p:cNvPr>
          <p:cNvPicPr>
            <a:picLocks noChangeAspect="1"/>
          </p:cNvPicPr>
          <p:nvPr/>
        </p:nvPicPr>
        <p:blipFill>
          <a:blip r:embed="rId4"/>
          <a:stretch>
            <a:fillRect/>
          </a:stretch>
        </p:blipFill>
        <p:spPr>
          <a:xfrm>
            <a:off x="0" y="1673"/>
            <a:ext cx="12192000" cy="6854653"/>
          </a:xfrm>
          <a:prstGeom prst="rect">
            <a:avLst/>
          </a:prstGeom>
        </p:spPr>
      </p:pic>
    </p:spTree>
    <p:extLst>
      <p:ext uri="{BB962C8B-B14F-4D97-AF65-F5344CB8AC3E}">
        <p14:creationId xmlns:p14="http://schemas.microsoft.com/office/powerpoint/2010/main" val="1821024157"/>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27">
            <a:extLst>
              <a:ext uri="{FF2B5EF4-FFF2-40B4-BE49-F238E27FC236}">
                <a16:creationId xmlns:a16="http://schemas.microsoft.com/office/drawing/2014/main" id="{84310131-67E3-3411-3F22-A595ECF5795B}"/>
              </a:ext>
            </a:extLst>
          </p:cNvPr>
          <p:cNvPicPr>
            <a:picLocks noChangeAspect="1"/>
          </p:cNvPicPr>
          <p:nvPr/>
        </p:nvPicPr>
        <p:blipFill>
          <a:blip r:embed="rId2"/>
          <a:stretch>
            <a:fillRect/>
          </a:stretch>
        </p:blipFill>
        <p:spPr>
          <a:xfrm>
            <a:off x="-30435" y="13391"/>
            <a:ext cx="12361790" cy="6859039"/>
          </a:xfrm>
          <a:prstGeom prst="rect">
            <a:avLst/>
          </a:prstGeom>
        </p:spPr>
      </p:pic>
      <p:pic>
        <p:nvPicPr>
          <p:cNvPr id="24" name="图片 41">
            <a:extLst>
              <a:ext uri="{FF2B5EF4-FFF2-40B4-BE49-F238E27FC236}">
                <a16:creationId xmlns:a16="http://schemas.microsoft.com/office/drawing/2014/main" id="{6943E7A6-20D1-E41D-FF44-08135970957E}"/>
              </a:ext>
            </a:extLst>
          </p:cNvPr>
          <p:cNvPicPr>
            <a:picLocks noChangeAspect="1"/>
          </p:cNvPicPr>
          <p:nvPr/>
        </p:nvPicPr>
        <p:blipFill>
          <a:blip r:embed="rId3"/>
          <a:stretch>
            <a:fillRect/>
          </a:stretch>
        </p:blipFill>
        <p:spPr>
          <a:xfrm>
            <a:off x="-144698" y="6010860"/>
            <a:ext cx="12222743" cy="910204"/>
          </a:xfrm>
          <a:prstGeom prst="rect">
            <a:avLst/>
          </a:prstGeom>
        </p:spPr>
      </p:pic>
      <p:pic>
        <p:nvPicPr>
          <p:cNvPr id="26" name="图片 30">
            <a:extLst>
              <a:ext uri="{FF2B5EF4-FFF2-40B4-BE49-F238E27FC236}">
                <a16:creationId xmlns:a16="http://schemas.microsoft.com/office/drawing/2014/main" id="{9678FAF6-5402-CDCA-B9EF-AC1925017608}"/>
              </a:ext>
            </a:extLst>
          </p:cNvPr>
          <p:cNvPicPr>
            <a:picLocks noChangeAspect="1"/>
          </p:cNvPicPr>
          <p:nvPr/>
        </p:nvPicPr>
        <p:blipFill>
          <a:blip r:embed="rId4"/>
          <a:stretch>
            <a:fillRect/>
          </a:stretch>
        </p:blipFill>
        <p:spPr>
          <a:xfrm>
            <a:off x="97976" y="51711"/>
            <a:ext cx="1495335" cy="763922"/>
          </a:xfrm>
          <a:prstGeom prst="rect">
            <a:avLst/>
          </a:prstGeom>
        </p:spPr>
      </p:pic>
      <p:pic>
        <p:nvPicPr>
          <p:cNvPr id="27" name="图片 31">
            <a:extLst>
              <a:ext uri="{FF2B5EF4-FFF2-40B4-BE49-F238E27FC236}">
                <a16:creationId xmlns:a16="http://schemas.microsoft.com/office/drawing/2014/main" id="{55946866-F7E1-A85B-66DB-B9B8E89446CF}"/>
              </a:ext>
            </a:extLst>
          </p:cNvPr>
          <p:cNvPicPr>
            <a:picLocks noChangeAspect="1"/>
          </p:cNvPicPr>
          <p:nvPr/>
        </p:nvPicPr>
        <p:blipFill>
          <a:blip r:embed="rId5"/>
          <a:stretch>
            <a:fillRect/>
          </a:stretch>
        </p:blipFill>
        <p:spPr>
          <a:xfrm>
            <a:off x="9218066" y="132644"/>
            <a:ext cx="1235277" cy="707033"/>
          </a:xfrm>
          <a:prstGeom prst="rect">
            <a:avLst/>
          </a:prstGeom>
        </p:spPr>
      </p:pic>
      <p:pic>
        <p:nvPicPr>
          <p:cNvPr id="28" name="图片 43">
            <a:extLst>
              <a:ext uri="{FF2B5EF4-FFF2-40B4-BE49-F238E27FC236}">
                <a16:creationId xmlns:a16="http://schemas.microsoft.com/office/drawing/2014/main" id="{DFCCFE5E-5C35-73CA-F10B-36952AC6700D}"/>
              </a:ext>
            </a:extLst>
          </p:cNvPr>
          <p:cNvPicPr>
            <a:picLocks noChangeAspect="1"/>
          </p:cNvPicPr>
          <p:nvPr/>
        </p:nvPicPr>
        <p:blipFill>
          <a:blip r:embed="rId6"/>
          <a:stretch>
            <a:fillRect/>
          </a:stretch>
        </p:blipFill>
        <p:spPr>
          <a:xfrm>
            <a:off x="11240616" y="238167"/>
            <a:ext cx="1056487" cy="609512"/>
          </a:xfrm>
          <a:prstGeom prst="rect">
            <a:avLst/>
          </a:prstGeom>
        </p:spPr>
      </p:pic>
      <p:grpSp>
        <p:nvGrpSpPr>
          <p:cNvPr id="29" name="组合 56">
            <a:extLst>
              <a:ext uri="{FF2B5EF4-FFF2-40B4-BE49-F238E27FC236}">
                <a16:creationId xmlns:a16="http://schemas.microsoft.com/office/drawing/2014/main" id="{E53EF156-0125-C9C7-0E75-97FFB591D163}"/>
              </a:ext>
            </a:extLst>
          </p:cNvPr>
          <p:cNvGrpSpPr/>
          <p:nvPr/>
        </p:nvGrpSpPr>
        <p:grpSpPr>
          <a:xfrm>
            <a:off x="8398824" y="3805637"/>
            <a:ext cx="3900877" cy="3004289"/>
            <a:chOff x="5571854" y="2365410"/>
            <a:chExt cx="2926334" cy="2253737"/>
          </a:xfrm>
        </p:grpSpPr>
        <p:pic>
          <p:nvPicPr>
            <p:cNvPr id="30" name="图片 44">
              <a:extLst>
                <a:ext uri="{FF2B5EF4-FFF2-40B4-BE49-F238E27FC236}">
                  <a16:creationId xmlns:a16="http://schemas.microsoft.com/office/drawing/2014/main" id="{F1BDAF22-71EF-E84A-1FDC-4EF4BD5DD6DA}"/>
                </a:ext>
              </a:extLst>
            </p:cNvPr>
            <p:cNvPicPr>
              <a:picLocks noChangeAspect="1"/>
            </p:cNvPicPr>
            <p:nvPr/>
          </p:nvPicPr>
          <p:blipFill>
            <a:blip r:embed="rId7"/>
            <a:stretch>
              <a:fillRect/>
            </a:stretch>
          </p:blipFill>
          <p:spPr>
            <a:xfrm>
              <a:off x="6796019" y="2365410"/>
              <a:ext cx="786452" cy="682811"/>
            </a:xfrm>
            <a:prstGeom prst="rect">
              <a:avLst/>
            </a:prstGeom>
          </p:spPr>
        </p:pic>
        <p:pic>
          <p:nvPicPr>
            <p:cNvPr id="31" name="图片 34">
              <a:extLst>
                <a:ext uri="{FF2B5EF4-FFF2-40B4-BE49-F238E27FC236}">
                  <a16:creationId xmlns:a16="http://schemas.microsoft.com/office/drawing/2014/main" id="{FC32B203-D6BC-C7F7-FFBA-E617A6EF3EDE}"/>
                </a:ext>
              </a:extLst>
            </p:cNvPr>
            <p:cNvPicPr>
              <a:picLocks noChangeAspect="1"/>
            </p:cNvPicPr>
            <p:nvPr/>
          </p:nvPicPr>
          <p:blipFill>
            <a:blip r:embed="rId8"/>
            <a:stretch>
              <a:fillRect/>
            </a:stretch>
          </p:blipFill>
          <p:spPr>
            <a:xfrm>
              <a:off x="5571854" y="2906023"/>
              <a:ext cx="2926334" cy="1713124"/>
            </a:xfrm>
            <a:prstGeom prst="rect">
              <a:avLst/>
            </a:prstGeom>
          </p:spPr>
        </p:pic>
      </p:grpSp>
      <p:sp>
        <p:nvSpPr>
          <p:cNvPr id="4" name="TextBox 3">
            <a:extLst>
              <a:ext uri="{FF2B5EF4-FFF2-40B4-BE49-F238E27FC236}">
                <a16:creationId xmlns:a16="http://schemas.microsoft.com/office/drawing/2014/main" id="{1CFC5A20-BA0B-4162-9E16-429FC24184F7}"/>
              </a:ext>
            </a:extLst>
          </p:cNvPr>
          <p:cNvSpPr txBox="1"/>
          <p:nvPr/>
        </p:nvSpPr>
        <p:spPr>
          <a:xfrm>
            <a:off x="2386570" y="238167"/>
            <a:ext cx="6087779" cy="769163"/>
          </a:xfrm>
          <a:prstGeom prst="rect">
            <a:avLst/>
          </a:prstGeom>
          <a:noFill/>
        </p:spPr>
        <p:txBody>
          <a:bodyPr wrap="square" rtlCol="0">
            <a:spAutoFit/>
          </a:bodyPr>
          <a:lstStyle/>
          <a:p>
            <a:pPr defTabSz="914103">
              <a:defRPr/>
            </a:pPr>
            <a:r>
              <a:rPr lang="en-US" sz="4399" b="1">
                <a:solidFill>
                  <a:srgbClr val="002060"/>
                </a:solidFill>
                <a:latin typeface="Times New Roman" panose="02020603050405020304" pitchFamily="18" charset="0"/>
                <a:cs typeface="Times New Roman" panose="02020603050405020304" pitchFamily="18" charset="0"/>
                <a:sym typeface="Arial"/>
              </a:rPr>
              <a:t>Ô CHỮ BÍ MẬT</a:t>
            </a:r>
            <a:endParaRPr lang="en-US" sz="4399" b="1" dirty="0">
              <a:solidFill>
                <a:srgbClr val="002060"/>
              </a:solidFill>
              <a:latin typeface="Times New Roman" panose="02020603050405020304" pitchFamily="18" charset="0"/>
              <a:cs typeface="Times New Roman" panose="02020603050405020304" pitchFamily="18" charset="0"/>
              <a:sym typeface="Arial"/>
            </a:endParaRPr>
          </a:p>
        </p:txBody>
      </p:sp>
      <p:sp>
        <p:nvSpPr>
          <p:cNvPr id="117" name="1">
            <a:hlinkClick r:id="rId9" action="ppaction://hlinksldjump"/>
            <a:extLst>
              <a:ext uri="{FF2B5EF4-FFF2-40B4-BE49-F238E27FC236}">
                <a16:creationId xmlns:a16="http://schemas.microsoft.com/office/drawing/2014/main" id="{085B5DAF-86EA-423F-A5CF-4DD1D08A311B}"/>
              </a:ext>
            </a:extLst>
          </p:cNvPr>
          <p:cNvSpPr/>
          <p:nvPr/>
        </p:nvSpPr>
        <p:spPr>
          <a:xfrm>
            <a:off x="710114" y="860991"/>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2000" b="1" dirty="0">
                <a:solidFill>
                  <a:prstClr val="white"/>
                </a:solidFill>
                <a:latin typeface="Cambria" panose="02040503050406030204" pitchFamily="18" charset="0"/>
                <a:sym typeface="Arial"/>
              </a:rPr>
              <a:t>1</a:t>
            </a:r>
            <a:endParaRPr lang="en-US" sz="2000" b="1" dirty="0">
              <a:solidFill>
                <a:prstClr val="white"/>
              </a:solidFill>
              <a:latin typeface="Cambria" panose="02040503050406030204" pitchFamily="18" charset="0"/>
              <a:sym typeface="Arial"/>
            </a:endParaRPr>
          </a:p>
        </p:txBody>
      </p:sp>
      <p:sp>
        <p:nvSpPr>
          <p:cNvPr id="119" name="1">
            <a:hlinkClick r:id="rId10" action="ppaction://hlinksldjump"/>
            <a:extLst>
              <a:ext uri="{FF2B5EF4-FFF2-40B4-BE49-F238E27FC236}">
                <a16:creationId xmlns:a16="http://schemas.microsoft.com/office/drawing/2014/main" id="{931A09A5-9A29-424A-913C-F2C520B9B63E}"/>
              </a:ext>
            </a:extLst>
          </p:cNvPr>
          <p:cNvSpPr/>
          <p:nvPr/>
        </p:nvSpPr>
        <p:spPr>
          <a:xfrm>
            <a:off x="715662" y="1337116"/>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2000" b="1" dirty="0">
                <a:solidFill>
                  <a:prstClr val="white"/>
                </a:solidFill>
                <a:latin typeface="Cambria" panose="02040503050406030204" pitchFamily="18" charset="0"/>
                <a:sym typeface="Arial"/>
              </a:rPr>
              <a:t>2</a:t>
            </a:r>
            <a:endParaRPr lang="en-US" sz="2000" b="1" dirty="0">
              <a:solidFill>
                <a:prstClr val="white"/>
              </a:solidFill>
              <a:latin typeface="Cambria" panose="02040503050406030204" pitchFamily="18" charset="0"/>
              <a:sym typeface="Arial"/>
            </a:endParaRPr>
          </a:p>
        </p:txBody>
      </p:sp>
      <p:sp>
        <p:nvSpPr>
          <p:cNvPr id="120" name="1">
            <a:hlinkClick r:id="rId11" action="ppaction://hlinksldjump"/>
            <a:extLst>
              <a:ext uri="{FF2B5EF4-FFF2-40B4-BE49-F238E27FC236}">
                <a16:creationId xmlns:a16="http://schemas.microsoft.com/office/drawing/2014/main" id="{0D4ED5D8-BC13-4EF2-8D0E-EE1275291C7E}"/>
              </a:ext>
            </a:extLst>
          </p:cNvPr>
          <p:cNvSpPr/>
          <p:nvPr/>
        </p:nvSpPr>
        <p:spPr>
          <a:xfrm>
            <a:off x="691968" y="1777147"/>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2000" b="1" dirty="0">
                <a:solidFill>
                  <a:prstClr val="white"/>
                </a:solidFill>
                <a:latin typeface="Cambria" panose="02040503050406030204" pitchFamily="18" charset="0"/>
                <a:sym typeface="Arial"/>
              </a:rPr>
              <a:t>3</a:t>
            </a:r>
            <a:endParaRPr lang="en-US" sz="2000" b="1" dirty="0">
              <a:solidFill>
                <a:prstClr val="white"/>
              </a:solidFill>
              <a:latin typeface="Cambria" panose="02040503050406030204" pitchFamily="18" charset="0"/>
              <a:sym typeface="Arial"/>
            </a:endParaRPr>
          </a:p>
        </p:txBody>
      </p:sp>
      <p:sp>
        <p:nvSpPr>
          <p:cNvPr id="121" name="1">
            <a:hlinkClick r:id="rId12" action="ppaction://hlinksldjump"/>
            <a:extLst>
              <a:ext uri="{FF2B5EF4-FFF2-40B4-BE49-F238E27FC236}">
                <a16:creationId xmlns:a16="http://schemas.microsoft.com/office/drawing/2014/main" id="{4101175E-5E96-4CFF-85B7-5FD306AA3E23}"/>
              </a:ext>
            </a:extLst>
          </p:cNvPr>
          <p:cNvSpPr/>
          <p:nvPr/>
        </p:nvSpPr>
        <p:spPr>
          <a:xfrm>
            <a:off x="667300" y="2197534"/>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2000" b="1" dirty="0">
                <a:solidFill>
                  <a:prstClr val="white"/>
                </a:solidFill>
                <a:latin typeface="Cambria" panose="02040503050406030204" pitchFamily="18" charset="0"/>
                <a:sym typeface="Arial"/>
              </a:rPr>
              <a:t>4</a:t>
            </a:r>
            <a:endParaRPr lang="en-US" sz="2000" b="1" dirty="0">
              <a:solidFill>
                <a:prstClr val="white"/>
              </a:solidFill>
              <a:latin typeface="Cambria" panose="02040503050406030204" pitchFamily="18" charset="0"/>
              <a:sym typeface="Arial"/>
            </a:endParaRPr>
          </a:p>
        </p:txBody>
      </p:sp>
      <p:sp>
        <p:nvSpPr>
          <p:cNvPr id="349" name="1">
            <a:hlinkClick r:id="rId13" action="ppaction://hlinksldjump"/>
            <a:extLst>
              <a:ext uri="{FF2B5EF4-FFF2-40B4-BE49-F238E27FC236}">
                <a16:creationId xmlns:a16="http://schemas.microsoft.com/office/drawing/2014/main" id="{02A18C46-F52F-467D-AAA9-10AC060BF971}"/>
              </a:ext>
            </a:extLst>
          </p:cNvPr>
          <p:cNvSpPr/>
          <p:nvPr/>
        </p:nvSpPr>
        <p:spPr>
          <a:xfrm>
            <a:off x="710113" y="2613040"/>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dirty="0">
                <a:solidFill>
                  <a:prstClr val="white"/>
                </a:solidFill>
                <a:latin typeface="Cambria" panose="02040503050406030204" pitchFamily="18" charset="0"/>
                <a:sym typeface="Arial"/>
              </a:rPr>
              <a:t>5</a:t>
            </a:r>
          </a:p>
        </p:txBody>
      </p:sp>
      <p:sp>
        <p:nvSpPr>
          <p:cNvPr id="474" name="1">
            <a:hlinkClick r:id="rId14" action="ppaction://hlinksldjump"/>
            <a:extLst>
              <a:ext uri="{FF2B5EF4-FFF2-40B4-BE49-F238E27FC236}">
                <a16:creationId xmlns:a16="http://schemas.microsoft.com/office/drawing/2014/main" id="{6EE42026-2C21-4090-AF5D-727BEFFE99FA}"/>
              </a:ext>
            </a:extLst>
          </p:cNvPr>
          <p:cNvSpPr/>
          <p:nvPr/>
        </p:nvSpPr>
        <p:spPr>
          <a:xfrm>
            <a:off x="693973" y="3017027"/>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dirty="0">
                <a:solidFill>
                  <a:prstClr val="white"/>
                </a:solidFill>
                <a:latin typeface="Cambria" panose="02040503050406030204" pitchFamily="18" charset="0"/>
                <a:sym typeface="Arial"/>
              </a:rPr>
              <a:t>6</a:t>
            </a:r>
          </a:p>
        </p:txBody>
      </p:sp>
      <p:sp>
        <p:nvSpPr>
          <p:cNvPr id="475" name="1">
            <a:hlinkClick r:id="rId15" action="ppaction://hlinksldjump"/>
            <a:extLst>
              <a:ext uri="{FF2B5EF4-FFF2-40B4-BE49-F238E27FC236}">
                <a16:creationId xmlns:a16="http://schemas.microsoft.com/office/drawing/2014/main" id="{C76AB99E-C27E-4EA1-8FD8-108B86E93162}"/>
              </a:ext>
            </a:extLst>
          </p:cNvPr>
          <p:cNvSpPr/>
          <p:nvPr/>
        </p:nvSpPr>
        <p:spPr>
          <a:xfrm>
            <a:off x="697070" y="3388072"/>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dirty="0">
                <a:solidFill>
                  <a:prstClr val="white"/>
                </a:solidFill>
                <a:latin typeface="Cambria" panose="02040503050406030204" pitchFamily="18" charset="0"/>
                <a:sym typeface="Arial"/>
              </a:rPr>
              <a:t>7</a:t>
            </a:r>
          </a:p>
        </p:txBody>
      </p:sp>
      <p:grpSp>
        <p:nvGrpSpPr>
          <p:cNvPr id="478" name="Google Shape;1670;p47">
            <a:extLst>
              <a:ext uri="{FF2B5EF4-FFF2-40B4-BE49-F238E27FC236}">
                <a16:creationId xmlns:a16="http://schemas.microsoft.com/office/drawing/2014/main" id="{A5D7C25E-4C0D-484E-A014-5693ADA84E4D}"/>
              </a:ext>
            </a:extLst>
          </p:cNvPr>
          <p:cNvGrpSpPr/>
          <p:nvPr/>
        </p:nvGrpSpPr>
        <p:grpSpPr>
          <a:xfrm>
            <a:off x="8471365" y="2864322"/>
            <a:ext cx="2058000" cy="580990"/>
            <a:chOff x="6131555" y="246612"/>
            <a:chExt cx="2842406" cy="1212282"/>
          </a:xfrm>
        </p:grpSpPr>
        <p:grpSp>
          <p:nvGrpSpPr>
            <p:cNvPr id="479" name="Google Shape;1671;p47">
              <a:extLst>
                <a:ext uri="{FF2B5EF4-FFF2-40B4-BE49-F238E27FC236}">
                  <a16:creationId xmlns:a16="http://schemas.microsoft.com/office/drawing/2014/main" id="{5033A8EE-6167-4F8C-BD54-D34600FCC858}"/>
                </a:ext>
              </a:extLst>
            </p:cNvPr>
            <p:cNvGrpSpPr/>
            <p:nvPr/>
          </p:nvGrpSpPr>
          <p:grpSpPr>
            <a:xfrm flipH="1">
              <a:off x="7142856" y="655124"/>
              <a:ext cx="656201" cy="775759"/>
              <a:chOff x="4377350" y="3576850"/>
              <a:chExt cx="1070125" cy="1265100"/>
            </a:xfrm>
          </p:grpSpPr>
          <p:sp>
            <p:nvSpPr>
              <p:cNvPr id="504" name="Google Shape;1672;p47">
                <a:extLst>
                  <a:ext uri="{FF2B5EF4-FFF2-40B4-BE49-F238E27FC236}">
                    <a16:creationId xmlns:a16="http://schemas.microsoft.com/office/drawing/2014/main" id="{354D7C71-F3F3-473E-89BB-D560F6D0233F}"/>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5" name="Google Shape;1673;p47">
                <a:extLst>
                  <a:ext uri="{FF2B5EF4-FFF2-40B4-BE49-F238E27FC236}">
                    <a16:creationId xmlns:a16="http://schemas.microsoft.com/office/drawing/2014/main" id="{8AADCCA2-A340-4197-B31D-2E0AD18B716F}"/>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6" name="Google Shape;1674;p47">
                <a:extLst>
                  <a:ext uri="{FF2B5EF4-FFF2-40B4-BE49-F238E27FC236}">
                    <a16:creationId xmlns:a16="http://schemas.microsoft.com/office/drawing/2014/main" id="{2E61041C-1CC4-46C0-BAA5-3506209E3DE0}"/>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7" name="Google Shape;1675;p47">
                <a:extLst>
                  <a:ext uri="{FF2B5EF4-FFF2-40B4-BE49-F238E27FC236}">
                    <a16:creationId xmlns:a16="http://schemas.microsoft.com/office/drawing/2014/main" id="{9C24F673-18AD-46CD-B191-853D6F7F4375}"/>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8" name="Google Shape;1676;p47">
                <a:extLst>
                  <a:ext uri="{FF2B5EF4-FFF2-40B4-BE49-F238E27FC236}">
                    <a16:creationId xmlns:a16="http://schemas.microsoft.com/office/drawing/2014/main" id="{9E229A82-B549-451B-ADD3-7E0E2E28EEA0}"/>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9" name="Google Shape;1677;p47">
                <a:extLst>
                  <a:ext uri="{FF2B5EF4-FFF2-40B4-BE49-F238E27FC236}">
                    <a16:creationId xmlns:a16="http://schemas.microsoft.com/office/drawing/2014/main" id="{94B68A45-C639-47C7-83EA-302613C024B4}"/>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480" name="Google Shape;1678;p47">
              <a:extLst>
                <a:ext uri="{FF2B5EF4-FFF2-40B4-BE49-F238E27FC236}">
                  <a16:creationId xmlns:a16="http://schemas.microsoft.com/office/drawing/2014/main" id="{FB9F4C57-0D5D-4106-A32B-D4CF31631114}"/>
                </a:ext>
              </a:extLst>
            </p:cNvPr>
            <p:cNvGrpSpPr/>
            <p:nvPr/>
          </p:nvGrpSpPr>
          <p:grpSpPr>
            <a:xfrm flipH="1">
              <a:off x="8430908" y="1104009"/>
              <a:ext cx="543053" cy="354885"/>
              <a:chOff x="7218550" y="1264450"/>
              <a:chExt cx="1810175" cy="1182950"/>
            </a:xfrm>
          </p:grpSpPr>
          <p:sp>
            <p:nvSpPr>
              <p:cNvPr id="491" name="Google Shape;1679;p47">
                <a:extLst>
                  <a:ext uri="{FF2B5EF4-FFF2-40B4-BE49-F238E27FC236}">
                    <a16:creationId xmlns:a16="http://schemas.microsoft.com/office/drawing/2014/main" id="{F47CED78-682B-4191-9DC1-88618B0FEFB4}"/>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2" name="Google Shape;1680;p47">
                <a:extLst>
                  <a:ext uri="{FF2B5EF4-FFF2-40B4-BE49-F238E27FC236}">
                    <a16:creationId xmlns:a16="http://schemas.microsoft.com/office/drawing/2014/main" id="{B1783A1A-12BB-4F95-8EA9-669CF855578B}"/>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3" name="Google Shape;1681;p47">
                <a:extLst>
                  <a:ext uri="{FF2B5EF4-FFF2-40B4-BE49-F238E27FC236}">
                    <a16:creationId xmlns:a16="http://schemas.microsoft.com/office/drawing/2014/main" id="{7D616798-DBC1-42B0-80B6-079BBB156A84}"/>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4" name="Google Shape;1682;p47">
                <a:extLst>
                  <a:ext uri="{FF2B5EF4-FFF2-40B4-BE49-F238E27FC236}">
                    <a16:creationId xmlns:a16="http://schemas.microsoft.com/office/drawing/2014/main" id="{993B6187-F755-44D9-A282-C04B95B2E24A}"/>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5" name="Google Shape;1683;p47">
                <a:extLst>
                  <a:ext uri="{FF2B5EF4-FFF2-40B4-BE49-F238E27FC236}">
                    <a16:creationId xmlns:a16="http://schemas.microsoft.com/office/drawing/2014/main" id="{90EC17BF-ABD9-426D-A1C9-479033CD78A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6" name="Google Shape;1684;p47">
                <a:extLst>
                  <a:ext uri="{FF2B5EF4-FFF2-40B4-BE49-F238E27FC236}">
                    <a16:creationId xmlns:a16="http://schemas.microsoft.com/office/drawing/2014/main" id="{37D1CDFC-8497-46BD-9600-11306B5E5E75}"/>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7" name="Google Shape;1685;p47">
                <a:extLst>
                  <a:ext uri="{FF2B5EF4-FFF2-40B4-BE49-F238E27FC236}">
                    <a16:creationId xmlns:a16="http://schemas.microsoft.com/office/drawing/2014/main" id="{1B160358-B604-4F40-B266-D09497CD59E9}"/>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8" name="Google Shape;1686;p47">
                <a:extLst>
                  <a:ext uri="{FF2B5EF4-FFF2-40B4-BE49-F238E27FC236}">
                    <a16:creationId xmlns:a16="http://schemas.microsoft.com/office/drawing/2014/main" id="{B2312159-3053-4C4C-8F2B-8B1BDE370168}"/>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9" name="Google Shape;1687;p47">
                <a:extLst>
                  <a:ext uri="{FF2B5EF4-FFF2-40B4-BE49-F238E27FC236}">
                    <a16:creationId xmlns:a16="http://schemas.microsoft.com/office/drawing/2014/main" id="{F2168663-7CFD-49DE-8083-98954C93FE39}"/>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0" name="Google Shape;1688;p47">
                <a:extLst>
                  <a:ext uri="{FF2B5EF4-FFF2-40B4-BE49-F238E27FC236}">
                    <a16:creationId xmlns:a16="http://schemas.microsoft.com/office/drawing/2014/main" id="{91A78B71-B093-4B37-A012-4F63F183A646}"/>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1" name="Google Shape;1689;p47">
                <a:extLst>
                  <a:ext uri="{FF2B5EF4-FFF2-40B4-BE49-F238E27FC236}">
                    <a16:creationId xmlns:a16="http://schemas.microsoft.com/office/drawing/2014/main" id="{9EF53CEB-2BF8-4772-8484-46189C22785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2" name="Google Shape;1690;p47">
                <a:extLst>
                  <a:ext uri="{FF2B5EF4-FFF2-40B4-BE49-F238E27FC236}">
                    <a16:creationId xmlns:a16="http://schemas.microsoft.com/office/drawing/2014/main" id="{08EA29AE-FC9B-4929-8792-D6011302F0DD}"/>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03" name="Google Shape;1691;p47">
                <a:extLst>
                  <a:ext uri="{FF2B5EF4-FFF2-40B4-BE49-F238E27FC236}">
                    <a16:creationId xmlns:a16="http://schemas.microsoft.com/office/drawing/2014/main" id="{F41DAC17-F891-4F01-AD92-5559F6C01EC8}"/>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481" name="Google Shape;1692;p47">
              <a:extLst>
                <a:ext uri="{FF2B5EF4-FFF2-40B4-BE49-F238E27FC236}">
                  <a16:creationId xmlns:a16="http://schemas.microsoft.com/office/drawing/2014/main" id="{58016C51-B6DC-4653-9DD4-3D2BBA5CB38B}"/>
                </a:ext>
              </a:extLst>
            </p:cNvPr>
            <p:cNvGrpSpPr/>
            <p:nvPr/>
          </p:nvGrpSpPr>
          <p:grpSpPr>
            <a:xfrm flipH="1">
              <a:off x="6131555" y="246612"/>
              <a:ext cx="793379" cy="585576"/>
              <a:chOff x="7757175" y="1399875"/>
              <a:chExt cx="1347450" cy="994525"/>
            </a:xfrm>
          </p:grpSpPr>
          <p:sp>
            <p:nvSpPr>
              <p:cNvPr id="482" name="Google Shape;1693;p47">
                <a:extLst>
                  <a:ext uri="{FF2B5EF4-FFF2-40B4-BE49-F238E27FC236}">
                    <a16:creationId xmlns:a16="http://schemas.microsoft.com/office/drawing/2014/main" id="{539FF4B0-CB8B-4C0D-BD25-06441819C68D}"/>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3" name="Google Shape;1694;p47">
                <a:extLst>
                  <a:ext uri="{FF2B5EF4-FFF2-40B4-BE49-F238E27FC236}">
                    <a16:creationId xmlns:a16="http://schemas.microsoft.com/office/drawing/2014/main" id="{75EF0A1A-BE3C-4911-B3BD-B19F267DD3FF}"/>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4" name="Google Shape;1695;p47">
                <a:extLst>
                  <a:ext uri="{FF2B5EF4-FFF2-40B4-BE49-F238E27FC236}">
                    <a16:creationId xmlns:a16="http://schemas.microsoft.com/office/drawing/2014/main" id="{6443431D-06AD-4426-807C-25DF5C2E47C6}"/>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5" name="Google Shape;1696;p47">
                <a:extLst>
                  <a:ext uri="{FF2B5EF4-FFF2-40B4-BE49-F238E27FC236}">
                    <a16:creationId xmlns:a16="http://schemas.microsoft.com/office/drawing/2014/main" id="{CF469C76-349E-4F39-AFC4-15A1105FB439}"/>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6" name="Google Shape;1697;p47">
                <a:extLst>
                  <a:ext uri="{FF2B5EF4-FFF2-40B4-BE49-F238E27FC236}">
                    <a16:creationId xmlns:a16="http://schemas.microsoft.com/office/drawing/2014/main" id="{C5B00B5B-36FB-4D3F-8569-F7555A782DA9}"/>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7" name="Google Shape;1698;p47">
                <a:extLst>
                  <a:ext uri="{FF2B5EF4-FFF2-40B4-BE49-F238E27FC236}">
                    <a16:creationId xmlns:a16="http://schemas.microsoft.com/office/drawing/2014/main" id="{7DE2F966-B00E-4AAE-B790-7950651F3C14}"/>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8" name="Google Shape;1699;p47">
                <a:extLst>
                  <a:ext uri="{FF2B5EF4-FFF2-40B4-BE49-F238E27FC236}">
                    <a16:creationId xmlns:a16="http://schemas.microsoft.com/office/drawing/2014/main" id="{F2159A43-1CD7-49FF-8D34-5ADCE3240CC3}"/>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89" name="Google Shape;1700;p47">
                <a:extLst>
                  <a:ext uri="{FF2B5EF4-FFF2-40B4-BE49-F238E27FC236}">
                    <a16:creationId xmlns:a16="http://schemas.microsoft.com/office/drawing/2014/main" id="{6990DD38-16DF-468D-BDCD-192629F01CB3}"/>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490" name="Google Shape;1701;p47">
                <a:extLst>
                  <a:ext uri="{FF2B5EF4-FFF2-40B4-BE49-F238E27FC236}">
                    <a16:creationId xmlns:a16="http://schemas.microsoft.com/office/drawing/2014/main" id="{6D1E6EC0-1389-4274-8E5B-6B5064240020}"/>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sp>
        <p:nvSpPr>
          <p:cNvPr id="785" name="Rectangle: Rounded Corners 784">
            <a:hlinkClick r:id="rId16" action="ppaction://hlinksldjump"/>
            <a:extLst>
              <a:ext uri="{FF2B5EF4-FFF2-40B4-BE49-F238E27FC236}">
                <a16:creationId xmlns:a16="http://schemas.microsoft.com/office/drawing/2014/main" id="{8F854299-043F-7308-BB29-07D3941DD1D0}"/>
              </a:ext>
            </a:extLst>
          </p:cNvPr>
          <p:cNvSpPr/>
          <p:nvPr/>
        </p:nvSpPr>
        <p:spPr>
          <a:xfrm>
            <a:off x="9957879" y="1135626"/>
            <a:ext cx="1857650" cy="502666"/>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buClr>
                <a:srgbClr val="000000"/>
              </a:buClr>
            </a:pPr>
            <a:r>
              <a:rPr lang="en-US" sz="2800" b="1" kern="0">
                <a:solidFill>
                  <a:prstClr val="black"/>
                </a:solidFill>
                <a:latin typeface="Calibri" panose="020F0502020204030204"/>
                <a:sym typeface="Arial"/>
              </a:rPr>
              <a:t>Vận dụng</a:t>
            </a:r>
          </a:p>
        </p:txBody>
      </p:sp>
      <p:sp>
        <p:nvSpPr>
          <p:cNvPr id="2" name="1">
            <a:hlinkClick r:id="rId17" action="ppaction://hlinksldjump"/>
            <a:extLst>
              <a:ext uri="{FF2B5EF4-FFF2-40B4-BE49-F238E27FC236}">
                <a16:creationId xmlns:a16="http://schemas.microsoft.com/office/drawing/2014/main" id="{C39581A5-6655-7CC8-E6A6-1FBC595A3F5A}"/>
              </a:ext>
            </a:extLst>
          </p:cNvPr>
          <p:cNvSpPr/>
          <p:nvPr/>
        </p:nvSpPr>
        <p:spPr>
          <a:xfrm>
            <a:off x="667300" y="3817298"/>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dirty="0">
                <a:solidFill>
                  <a:prstClr val="white"/>
                </a:solidFill>
                <a:latin typeface="Cambria" panose="02040503050406030204" pitchFamily="18" charset="0"/>
                <a:sym typeface="Arial"/>
              </a:rPr>
              <a:t>8</a:t>
            </a:r>
          </a:p>
        </p:txBody>
      </p:sp>
      <p:sp>
        <p:nvSpPr>
          <p:cNvPr id="42" name="1">
            <a:hlinkClick r:id="rId18" action="ppaction://hlinksldjump"/>
            <a:extLst>
              <a:ext uri="{FF2B5EF4-FFF2-40B4-BE49-F238E27FC236}">
                <a16:creationId xmlns:a16="http://schemas.microsoft.com/office/drawing/2014/main" id="{7C9B6E93-9CAE-A346-7038-CE3A23759EFC}"/>
              </a:ext>
            </a:extLst>
          </p:cNvPr>
          <p:cNvSpPr/>
          <p:nvPr/>
        </p:nvSpPr>
        <p:spPr>
          <a:xfrm>
            <a:off x="641874" y="4219981"/>
            <a:ext cx="568656"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dirty="0">
                <a:solidFill>
                  <a:prstClr val="white"/>
                </a:solidFill>
                <a:latin typeface="Cambria" panose="02040503050406030204" pitchFamily="18" charset="0"/>
                <a:sym typeface="Arial"/>
              </a:rPr>
              <a:t>9</a:t>
            </a:r>
          </a:p>
        </p:txBody>
      </p:sp>
      <p:sp>
        <p:nvSpPr>
          <p:cNvPr id="49" name="1">
            <a:hlinkClick r:id="rId19" action="ppaction://hlinksldjump"/>
            <a:extLst>
              <a:ext uri="{FF2B5EF4-FFF2-40B4-BE49-F238E27FC236}">
                <a16:creationId xmlns:a16="http://schemas.microsoft.com/office/drawing/2014/main" id="{1AD075A6-637F-8570-8AA6-AF4BAB839B61}"/>
              </a:ext>
            </a:extLst>
          </p:cNvPr>
          <p:cNvSpPr/>
          <p:nvPr/>
        </p:nvSpPr>
        <p:spPr>
          <a:xfrm>
            <a:off x="593326" y="4572817"/>
            <a:ext cx="716604"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a:solidFill>
                  <a:prstClr val="white"/>
                </a:solidFill>
                <a:latin typeface="Cambria" panose="02040503050406030204" pitchFamily="18" charset="0"/>
                <a:sym typeface="Arial"/>
              </a:rPr>
              <a:t>10</a:t>
            </a:r>
            <a:endParaRPr lang="en-US" sz="2000" b="1" dirty="0">
              <a:solidFill>
                <a:prstClr val="white"/>
              </a:solidFill>
              <a:latin typeface="Cambria" panose="02040503050406030204" pitchFamily="18" charset="0"/>
              <a:sym typeface="Arial"/>
            </a:endParaRPr>
          </a:p>
        </p:txBody>
      </p:sp>
      <p:pic>
        <p:nvPicPr>
          <p:cNvPr id="23" name="图片 37">
            <a:extLst>
              <a:ext uri="{FF2B5EF4-FFF2-40B4-BE49-F238E27FC236}">
                <a16:creationId xmlns:a16="http://schemas.microsoft.com/office/drawing/2014/main" id="{9395C2C7-F0AB-746C-B111-A87B6047C07A}"/>
              </a:ext>
            </a:extLst>
          </p:cNvPr>
          <p:cNvPicPr>
            <a:picLocks noChangeAspect="1"/>
          </p:cNvPicPr>
          <p:nvPr/>
        </p:nvPicPr>
        <p:blipFill>
          <a:blip r:embed="rId20"/>
          <a:stretch>
            <a:fillRect/>
          </a:stretch>
        </p:blipFill>
        <p:spPr>
          <a:xfrm>
            <a:off x="1442780" y="6073072"/>
            <a:ext cx="1641408" cy="785780"/>
          </a:xfrm>
          <a:prstGeom prst="rect">
            <a:avLst/>
          </a:prstGeom>
        </p:spPr>
      </p:pic>
      <p:graphicFrame>
        <p:nvGraphicFramePr>
          <p:cNvPr id="72" name="Table 72">
            <a:extLst>
              <a:ext uri="{FF2B5EF4-FFF2-40B4-BE49-F238E27FC236}">
                <a16:creationId xmlns:a16="http://schemas.microsoft.com/office/drawing/2014/main" id="{2E532E5A-72C5-1959-F3F5-577B8657274F}"/>
              </a:ext>
            </a:extLst>
          </p:cNvPr>
          <p:cNvGraphicFramePr>
            <a:graphicFrameLocks noGrp="1"/>
          </p:cNvGraphicFramePr>
          <p:nvPr>
            <p:extLst>
              <p:ext uri="{D42A27DB-BD31-4B8C-83A1-F6EECF244321}">
                <p14:modId xmlns:p14="http://schemas.microsoft.com/office/powerpoint/2010/main" val="504452199"/>
              </p:ext>
            </p:extLst>
          </p:nvPr>
        </p:nvGraphicFramePr>
        <p:xfrm>
          <a:off x="2492955" y="930023"/>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Â</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U</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Ấ</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5" name="Table 72">
            <a:extLst>
              <a:ext uri="{FF2B5EF4-FFF2-40B4-BE49-F238E27FC236}">
                <a16:creationId xmlns:a16="http://schemas.microsoft.com/office/drawing/2014/main" id="{3185F882-5391-D84D-C08B-236303679192}"/>
              </a:ext>
            </a:extLst>
          </p:cNvPr>
          <p:cNvGraphicFramePr>
            <a:graphicFrameLocks noGrp="1"/>
          </p:cNvGraphicFramePr>
          <p:nvPr>
            <p:extLst>
              <p:ext uri="{D42A27DB-BD31-4B8C-83A1-F6EECF244321}">
                <p14:modId xmlns:p14="http://schemas.microsoft.com/office/powerpoint/2010/main" val="1383632877"/>
              </p:ext>
            </p:extLst>
          </p:nvPr>
        </p:nvGraphicFramePr>
        <p:xfrm>
          <a:off x="3744795" y="1714940"/>
          <a:ext cx="375552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tblGrid>
              <a:tr h="396148">
                <a:tc>
                  <a:txBody>
                    <a:bodyPr/>
                    <a:lstStyle/>
                    <a:p>
                      <a:r>
                        <a:rPr lang="en-US" sz="2000">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Ệ</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C</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Ă</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Ỉ</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6" name="Table 72">
            <a:extLst>
              <a:ext uri="{FF2B5EF4-FFF2-40B4-BE49-F238E27FC236}">
                <a16:creationId xmlns:a16="http://schemas.microsoft.com/office/drawing/2014/main" id="{5019CAC6-8402-F0F7-3312-58017A013BDA}"/>
              </a:ext>
            </a:extLst>
          </p:cNvPr>
          <p:cNvGraphicFramePr>
            <a:graphicFrameLocks noGrp="1"/>
          </p:cNvGraphicFramePr>
          <p:nvPr>
            <p:extLst>
              <p:ext uri="{D42A27DB-BD31-4B8C-83A1-F6EECF244321}">
                <p14:modId xmlns:p14="http://schemas.microsoft.com/office/powerpoint/2010/main" val="3380394622"/>
              </p:ext>
            </p:extLst>
          </p:nvPr>
        </p:nvGraphicFramePr>
        <p:xfrm>
          <a:off x="1657004" y="1318193"/>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Ờ</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7" name="Table 72">
            <a:extLst>
              <a:ext uri="{FF2B5EF4-FFF2-40B4-BE49-F238E27FC236}">
                <a16:creationId xmlns:a16="http://schemas.microsoft.com/office/drawing/2014/main" id="{C7A65833-C527-03EB-AEE1-2043A39991EF}"/>
              </a:ext>
            </a:extLst>
          </p:cNvPr>
          <p:cNvGraphicFramePr>
            <a:graphicFrameLocks noGrp="1"/>
          </p:cNvGraphicFramePr>
          <p:nvPr>
            <p:extLst>
              <p:ext uri="{D42A27DB-BD31-4B8C-83A1-F6EECF244321}">
                <p14:modId xmlns:p14="http://schemas.microsoft.com/office/powerpoint/2010/main" val="3700356611"/>
              </p:ext>
            </p:extLst>
          </p:nvPr>
        </p:nvGraphicFramePr>
        <p:xfrm>
          <a:off x="3270611" y="5649772"/>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Ệ</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8" name="Table 72">
            <a:extLst>
              <a:ext uri="{FF2B5EF4-FFF2-40B4-BE49-F238E27FC236}">
                <a16:creationId xmlns:a16="http://schemas.microsoft.com/office/drawing/2014/main" id="{3135F8FB-FE96-E645-0A2C-D468B49FDE2C}"/>
              </a:ext>
            </a:extLst>
          </p:cNvPr>
          <p:cNvGraphicFramePr>
            <a:graphicFrameLocks noGrp="1"/>
          </p:cNvGraphicFramePr>
          <p:nvPr>
            <p:extLst>
              <p:ext uri="{D42A27DB-BD31-4B8C-83A1-F6EECF244321}">
                <p14:modId xmlns:p14="http://schemas.microsoft.com/office/powerpoint/2010/main" val="764709691"/>
              </p:ext>
            </p:extLst>
          </p:nvPr>
        </p:nvGraphicFramePr>
        <p:xfrm>
          <a:off x="2075675" y="2111148"/>
          <a:ext cx="66764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gridCol w="417280">
                  <a:extLst>
                    <a:ext uri="{9D8B030D-6E8A-4147-A177-3AD203B41FA5}">
                      <a16:colId xmlns:a16="http://schemas.microsoft.com/office/drawing/2014/main" val="4023871491"/>
                    </a:ext>
                  </a:extLst>
                </a:gridCol>
                <a:gridCol w="417280">
                  <a:extLst>
                    <a:ext uri="{9D8B030D-6E8A-4147-A177-3AD203B41FA5}">
                      <a16:colId xmlns:a16="http://schemas.microsoft.com/office/drawing/2014/main" val="484070519"/>
                    </a:ext>
                  </a:extLst>
                </a:gridCol>
                <a:gridCol w="417280">
                  <a:extLst>
                    <a:ext uri="{9D8B030D-6E8A-4147-A177-3AD203B41FA5}">
                      <a16:colId xmlns:a16="http://schemas.microsoft.com/office/drawing/2014/main" val="2840208167"/>
                    </a:ext>
                  </a:extLst>
                </a:gridCol>
                <a:gridCol w="417280">
                  <a:extLst>
                    <a:ext uri="{9D8B030D-6E8A-4147-A177-3AD203B41FA5}">
                      <a16:colId xmlns:a16="http://schemas.microsoft.com/office/drawing/2014/main" val="3775229486"/>
                    </a:ext>
                  </a:extLst>
                </a:gridCol>
                <a:gridCol w="417280">
                  <a:extLst>
                    <a:ext uri="{9D8B030D-6E8A-4147-A177-3AD203B41FA5}">
                      <a16:colId xmlns:a16="http://schemas.microsoft.com/office/drawing/2014/main" val="4154312562"/>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Ế</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9" name="Table 72">
            <a:extLst>
              <a:ext uri="{FF2B5EF4-FFF2-40B4-BE49-F238E27FC236}">
                <a16:creationId xmlns:a16="http://schemas.microsoft.com/office/drawing/2014/main" id="{12881821-59D6-E64E-A634-90E9CA6D62C3}"/>
              </a:ext>
            </a:extLst>
          </p:cNvPr>
          <p:cNvGraphicFramePr>
            <a:graphicFrameLocks noGrp="1"/>
          </p:cNvGraphicFramePr>
          <p:nvPr>
            <p:extLst>
              <p:ext uri="{D42A27DB-BD31-4B8C-83A1-F6EECF244321}">
                <p14:modId xmlns:p14="http://schemas.microsoft.com/office/powerpoint/2010/main" val="2133978376"/>
              </p:ext>
            </p:extLst>
          </p:nvPr>
        </p:nvGraphicFramePr>
        <p:xfrm>
          <a:off x="2484388" y="2500606"/>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O</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Ứ</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C</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0" name="Table 72">
            <a:extLst>
              <a:ext uri="{FF2B5EF4-FFF2-40B4-BE49-F238E27FC236}">
                <a16:creationId xmlns:a16="http://schemas.microsoft.com/office/drawing/2014/main" id="{D5957C84-BF27-CFDB-E771-F6BDC156F26A}"/>
              </a:ext>
            </a:extLst>
          </p:cNvPr>
          <p:cNvGraphicFramePr>
            <a:graphicFrameLocks noGrp="1"/>
          </p:cNvGraphicFramePr>
          <p:nvPr>
            <p:extLst>
              <p:ext uri="{D42A27DB-BD31-4B8C-83A1-F6EECF244321}">
                <p14:modId xmlns:p14="http://schemas.microsoft.com/office/powerpoint/2010/main" val="1462108478"/>
              </p:ext>
            </p:extLst>
          </p:nvPr>
        </p:nvGraphicFramePr>
        <p:xfrm>
          <a:off x="2900215" y="2888995"/>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Ớ</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R</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Ậ</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2" name="Table 72">
            <a:extLst>
              <a:ext uri="{FF2B5EF4-FFF2-40B4-BE49-F238E27FC236}">
                <a16:creationId xmlns:a16="http://schemas.microsoft.com/office/drawing/2014/main" id="{EE39ACDE-BB4F-8F44-D6D9-E61D7E0FB6A9}"/>
              </a:ext>
            </a:extLst>
          </p:cNvPr>
          <p:cNvGraphicFramePr>
            <a:graphicFrameLocks noGrp="1"/>
          </p:cNvGraphicFramePr>
          <p:nvPr>
            <p:extLst>
              <p:ext uri="{D42A27DB-BD31-4B8C-83A1-F6EECF244321}">
                <p14:modId xmlns:p14="http://schemas.microsoft.com/office/powerpoint/2010/main" val="3671357687"/>
              </p:ext>
            </p:extLst>
          </p:nvPr>
        </p:nvGraphicFramePr>
        <p:xfrm>
          <a:off x="4146046" y="3279616"/>
          <a:ext cx="292096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Ă</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Ế</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U</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3" name="Table 72">
            <a:extLst>
              <a:ext uri="{FF2B5EF4-FFF2-40B4-BE49-F238E27FC236}">
                <a16:creationId xmlns:a16="http://schemas.microsoft.com/office/drawing/2014/main" id="{ECDD8BBA-FFCB-4A39-BDFE-7200C99EBD3C}"/>
              </a:ext>
            </a:extLst>
          </p:cNvPr>
          <p:cNvGraphicFramePr>
            <a:graphicFrameLocks noGrp="1"/>
          </p:cNvGraphicFramePr>
          <p:nvPr>
            <p:extLst>
              <p:ext uri="{D42A27DB-BD31-4B8C-83A1-F6EECF244321}">
                <p14:modId xmlns:p14="http://schemas.microsoft.com/office/powerpoint/2010/main" val="3964748756"/>
              </p:ext>
            </p:extLst>
          </p:nvPr>
        </p:nvGraphicFramePr>
        <p:xfrm>
          <a:off x="2478887" y="3672363"/>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Ổ</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Ẹ</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4" name="Table 72">
            <a:extLst>
              <a:ext uri="{FF2B5EF4-FFF2-40B4-BE49-F238E27FC236}">
                <a16:creationId xmlns:a16="http://schemas.microsoft.com/office/drawing/2014/main" id="{09016A59-5E6A-3EAE-A1DE-B1FD6C915E3F}"/>
              </a:ext>
            </a:extLst>
          </p:cNvPr>
          <p:cNvGraphicFramePr>
            <a:graphicFrameLocks noGrp="1"/>
          </p:cNvGraphicFramePr>
          <p:nvPr>
            <p:extLst>
              <p:ext uri="{D42A27DB-BD31-4B8C-83A1-F6EECF244321}">
                <p14:modId xmlns:p14="http://schemas.microsoft.com/office/powerpoint/2010/main" val="654003273"/>
              </p:ext>
            </p:extLst>
          </p:nvPr>
        </p:nvGraphicFramePr>
        <p:xfrm>
          <a:off x="2462858" y="4078995"/>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P</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P</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5" name="Table 72">
            <a:extLst>
              <a:ext uri="{FF2B5EF4-FFF2-40B4-BE49-F238E27FC236}">
                <a16:creationId xmlns:a16="http://schemas.microsoft.com/office/drawing/2014/main" id="{CD6D1D2C-70DC-8443-3AD6-5DF9D12F8518}"/>
              </a:ext>
            </a:extLst>
          </p:cNvPr>
          <p:cNvGraphicFramePr>
            <a:graphicFrameLocks noGrp="1"/>
          </p:cNvGraphicFramePr>
          <p:nvPr>
            <p:extLst>
              <p:ext uri="{D42A27DB-BD31-4B8C-83A1-F6EECF244321}">
                <p14:modId xmlns:p14="http://schemas.microsoft.com/office/powerpoint/2010/main" val="2298275586"/>
              </p:ext>
            </p:extLst>
          </p:nvPr>
        </p:nvGraphicFramePr>
        <p:xfrm>
          <a:off x="3294975" y="4466666"/>
          <a:ext cx="45900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L</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Ê</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Ô</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6" name="Table 72">
            <a:extLst>
              <a:ext uri="{FF2B5EF4-FFF2-40B4-BE49-F238E27FC236}">
                <a16:creationId xmlns:a16="http://schemas.microsoft.com/office/drawing/2014/main" id="{1B2B9BD7-B965-1F6A-356C-6891018BEB22}"/>
              </a:ext>
            </a:extLst>
          </p:cNvPr>
          <p:cNvGraphicFramePr>
            <a:graphicFrameLocks noGrp="1"/>
          </p:cNvGraphicFramePr>
          <p:nvPr>
            <p:extLst>
              <p:ext uri="{D42A27DB-BD31-4B8C-83A1-F6EECF244321}">
                <p14:modId xmlns:p14="http://schemas.microsoft.com/office/powerpoint/2010/main" val="1935756733"/>
              </p:ext>
            </p:extLst>
          </p:nvPr>
        </p:nvGraphicFramePr>
        <p:xfrm>
          <a:off x="2043135" y="4863577"/>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B</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Ả</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O</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18" name="Table 72">
            <a:extLst>
              <a:ext uri="{FF2B5EF4-FFF2-40B4-BE49-F238E27FC236}">
                <a16:creationId xmlns:a16="http://schemas.microsoft.com/office/drawing/2014/main" id="{F8A48951-E1C8-558F-4CCD-91D91E8A6E5C}"/>
              </a:ext>
            </a:extLst>
          </p:cNvPr>
          <p:cNvGraphicFramePr>
            <a:graphicFrameLocks noGrp="1"/>
          </p:cNvGraphicFramePr>
          <p:nvPr>
            <p:extLst>
              <p:ext uri="{D42A27DB-BD31-4B8C-83A1-F6EECF244321}">
                <p14:modId xmlns:p14="http://schemas.microsoft.com/office/powerpoint/2010/main" val="2475587072"/>
              </p:ext>
            </p:extLst>
          </p:nvPr>
        </p:nvGraphicFramePr>
        <p:xfrm>
          <a:off x="3688984" y="5257821"/>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L</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R</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Ă</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extLst>
                  <a:ext uri="{0D108BD9-81ED-4DB2-BD59-A6C34878D82A}">
                    <a16:rowId xmlns:a16="http://schemas.microsoft.com/office/drawing/2014/main" val="3302342044"/>
                  </a:ext>
                </a:extLst>
              </a:tr>
            </a:tbl>
          </a:graphicData>
        </a:graphic>
      </p:graphicFrame>
      <p:sp>
        <p:nvSpPr>
          <p:cNvPr id="19" name="1">
            <a:hlinkClick r:id="rId21" action="ppaction://hlinksldjump"/>
            <a:extLst>
              <a:ext uri="{FF2B5EF4-FFF2-40B4-BE49-F238E27FC236}">
                <a16:creationId xmlns:a16="http://schemas.microsoft.com/office/drawing/2014/main" id="{524EBBFB-5EB2-A4CB-D57E-7DA521B3BF02}"/>
              </a:ext>
            </a:extLst>
          </p:cNvPr>
          <p:cNvSpPr/>
          <p:nvPr/>
        </p:nvSpPr>
        <p:spPr>
          <a:xfrm>
            <a:off x="578868" y="4960571"/>
            <a:ext cx="716604"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a:solidFill>
                  <a:prstClr val="white"/>
                </a:solidFill>
                <a:latin typeface="Cambria" panose="02040503050406030204" pitchFamily="18" charset="0"/>
                <a:sym typeface="Arial"/>
              </a:rPr>
              <a:t>11</a:t>
            </a:r>
            <a:endParaRPr lang="en-US" sz="2000" b="1" dirty="0">
              <a:solidFill>
                <a:prstClr val="white"/>
              </a:solidFill>
              <a:latin typeface="Cambria" panose="02040503050406030204" pitchFamily="18" charset="0"/>
              <a:sym typeface="Arial"/>
            </a:endParaRPr>
          </a:p>
        </p:txBody>
      </p:sp>
      <p:sp>
        <p:nvSpPr>
          <p:cNvPr id="20" name="1">
            <a:hlinkClick r:id="rId22" action="ppaction://hlinksldjump"/>
            <a:extLst>
              <a:ext uri="{FF2B5EF4-FFF2-40B4-BE49-F238E27FC236}">
                <a16:creationId xmlns:a16="http://schemas.microsoft.com/office/drawing/2014/main" id="{F5E5AB06-BF62-74C7-423C-D037E3CF865A}"/>
              </a:ext>
            </a:extLst>
          </p:cNvPr>
          <p:cNvSpPr/>
          <p:nvPr/>
        </p:nvSpPr>
        <p:spPr>
          <a:xfrm>
            <a:off x="564410" y="5348325"/>
            <a:ext cx="716604"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a:solidFill>
                  <a:prstClr val="white"/>
                </a:solidFill>
                <a:latin typeface="Cambria" panose="02040503050406030204" pitchFamily="18" charset="0"/>
                <a:sym typeface="Arial"/>
              </a:rPr>
              <a:t>12</a:t>
            </a:r>
            <a:endParaRPr lang="en-US" sz="2000" b="1" dirty="0">
              <a:solidFill>
                <a:prstClr val="white"/>
              </a:solidFill>
              <a:latin typeface="Cambria" panose="02040503050406030204" pitchFamily="18" charset="0"/>
              <a:sym typeface="Arial"/>
            </a:endParaRPr>
          </a:p>
        </p:txBody>
      </p:sp>
      <p:sp>
        <p:nvSpPr>
          <p:cNvPr id="21" name="1">
            <a:hlinkClick r:id="rId23" action="ppaction://hlinksldjump"/>
            <a:extLst>
              <a:ext uri="{FF2B5EF4-FFF2-40B4-BE49-F238E27FC236}">
                <a16:creationId xmlns:a16="http://schemas.microsoft.com/office/drawing/2014/main" id="{19C56458-8F5A-B8D0-5CA5-7111FA87542A}"/>
              </a:ext>
            </a:extLst>
          </p:cNvPr>
          <p:cNvSpPr/>
          <p:nvPr/>
        </p:nvSpPr>
        <p:spPr>
          <a:xfrm>
            <a:off x="549952" y="5736079"/>
            <a:ext cx="716604" cy="2936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2000" b="1">
                <a:solidFill>
                  <a:prstClr val="white"/>
                </a:solidFill>
                <a:latin typeface="Cambria" panose="02040503050406030204" pitchFamily="18" charset="0"/>
                <a:sym typeface="Arial"/>
              </a:rPr>
              <a:t>13</a:t>
            </a:r>
            <a:endParaRPr lang="en-US" sz="2000" b="1" dirty="0">
              <a:solidFill>
                <a:prstClr val="white"/>
              </a:solidFill>
              <a:latin typeface="Cambria" panose="02040503050406030204" pitchFamily="18" charset="0"/>
              <a:sym typeface="Arial"/>
            </a:endParaRPr>
          </a:p>
        </p:txBody>
      </p:sp>
      <p:graphicFrame>
        <p:nvGraphicFramePr>
          <p:cNvPr id="22" name="Table 72">
            <a:extLst>
              <a:ext uri="{FF2B5EF4-FFF2-40B4-BE49-F238E27FC236}">
                <a16:creationId xmlns:a16="http://schemas.microsoft.com/office/drawing/2014/main" id="{5B79C7A4-36D3-1A7E-6983-55B59E7E0B00}"/>
              </a:ext>
            </a:extLst>
          </p:cNvPr>
          <p:cNvGraphicFramePr>
            <a:graphicFrameLocks noGrp="1"/>
          </p:cNvGraphicFramePr>
          <p:nvPr>
            <p:extLst>
              <p:ext uri="{D42A27DB-BD31-4B8C-83A1-F6EECF244321}">
                <p14:modId xmlns:p14="http://schemas.microsoft.com/office/powerpoint/2010/main" val="3597502113"/>
              </p:ext>
            </p:extLst>
          </p:nvPr>
        </p:nvGraphicFramePr>
        <p:xfrm>
          <a:off x="2502909" y="928243"/>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Â</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U</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Ấ</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25" name="Table 72">
            <a:extLst>
              <a:ext uri="{FF2B5EF4-FFF2-40B4-BE49-F238E27FC236}">
                <a16:creationId xmlns:a16="http://schemas.microsoft.com/office/drawing/2014/main" id="{47381788-E91F-9025-08B6-648483D320D4}"/>
              </a:ext>
            </a:extLst>
          </p:cNvPr>
          <p:cNvGraphicFramePr>
            <a:graphicFrameLocks noGrp="1"/>
          </p:cNvGraphicFramePr>
          <p:nvPr>
            <p:extLst>
              <p:ext uri="{D42A27DB-BD31-4B8C-83A1-F6EECF244321}">
                <p14:modId xmlns:p14="http://schemas.microsoft.com/office/powerpoint/2010/main" val="1962752893"/>
              </p:ext>
            </p:extLst>
          </p:nvPr>
        </p:nvGraphicFramePr>
        <p:xfrm>
          <a:off x="3754749" y="1713160"/>
          <a:ext cx="375552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Ệ</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Ă</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Ỉ</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2" name="Table 72">
            <a:extLst>
              <a:ext uri="{FF2B5EF4-FFF2-40B4-BE49-F238E27FC236}">
                <a16:creationId xmlns:a16="http://schemas.microsoft.com/office/drawing/2014/main" id="{D5183D64-1E89-3B7D-CC64-4E6D23A2DF92}"/>
              </a:ext>
            </a:extLst>
          </p:cNvPr>
          <p:cNvGraphicFramePr>
            <a:graphicFrameLocks noGrp="1"/>
          </p:cNvGraphicFramePr>
          <p:nvPr>
            <p:extLst>
              <p:ext uri="{D42A27DB-BD31-4B8C-83A1-F6EECF244321}">
                <p14:modId xmlns:p14="http://schemas.microsoft.com/office/powerpoint/2010/main" val="547240723"/>
              </p:ext>
            </p:extLst>
          </p:nvPr>
        </p:nvGraphicFramePr>
        <p:xfrm>
          <a:off x="1666958" y="1316413"/>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Ờ</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3" name="Table 72">
            <a:extLst>
              <a:ext uri="{FF2B5EF4-FFF2-40B4-BE49-F238E27FC236}">
                <a16:creationId xmlns:a16="http://schemas.microsoft.com/office/drawing/2014/main" id="{B41D1269-25CE-1226-D746-C195004B62EF}"/>
              </a:ext>
            </a:extLst>
          </p:cNvPr>
          <p:cNvGraphicFramePr>
            <a:graphicFrameLocks noGrp="1"/>
          </p:cNvGraphicFramePr>
          <p:nvPr>
            <p:extLst>
              <p:ext uri="{D42A27DB-BD31-4B8C-83A1-F6EECF244321}">
                <p14:modId xmlns:p14="http://schemas.microsoft.com/office/powerpoint/2010/main" val="3051793539"/>
              </p:ext>
            </p:extLst>
          </p:nvPr>
        </p:nvGraphicFramePr>
        <p:xfrm>
          <a:off x="3280565" y="5647992"/>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Ệ</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4" name="Table 72">
            <a:extLst>
              <a:ext uri="{FF2B5EF4-FFF2-40B4-BE49-F238E27FC236}">
                <a16:creationId xmlns:a16="http://schemas.microsoft.com/office/drawing/2014/main" id="{E29073A2-D088-E1D9-27E9-3FE9EDDD7B59}"/>
              </a:ext>
            </a:extLst>
          </p:cNvPr>
          <p:cNvGraphicFramePr>
            <a:graphicFrameLocks noGrp="1"/>
          </p:cNvGraphicFramePr>
          <p:nvPr>
            <p:extLst>
              <p:ext uri="{D42A27DB-BD31-4B8C-83A1-F6EECF244321}">
                <p14:modId xmlns:p14="http://schemas.microsoft.com/office/powerpoint/2010/main" val="303263038"/>
              </p:ext>
            </p:extLst>
          </p:nvPr>
        </p:nvGraphicFramePr>
        <p:xfrm>
          <a:off x="2085629" y="2109368"/>
          <a:ext cx="66764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gridCol w="417280">
                  <a:extLst>
                    <a:ext uri="{9D8B030D-6E8A-4147-A177-3AD203B41FA5}">
                      <a16:colId xmlns:a16="http://schemas.microsoft.com/office/drawing/2014/main" val="4023871491"/>
                    </a:ext>
                  </a:extLst>
                </a:gridCol>
                <a:gridCol w="417280">
                  <a:extLst>
                    <a:ext uri="{9D8B030D-6E8A-4147-A177-3AD203B41FA5}">
                      <a16:colId xmlns:a16="http://schemas.microsoft.com/office/drawing/2014/main" val="484070519"/>
                    </a:ext>
                  </a:extLst>
                </a:gridCol>
                <a:gridCol w="417280">
                  <a:extLst>
                    <a:ext uri="{9D8B030D-6E8A-4147-A177-3AD203B41FA5}">
                      <a16:colId xmlns:a16="http://schemas.microsoft.com/office/drawing/2014/main" val="2840208167"/>
                    </a:ext>
                  </a:extLst>
                </a:gridCol>
                <a:gridCol w="417280">
                  <a:extLst>
                    <a:ext uri="{9D8B030D-6E8A-4147-A177-3AD203B41FA5}">
                      <a16:colId xmlns:a16="http://schemas.microsoft.com/office/drawing/2014/main" val="3775229486"/>
                    </a:ext>
                  </a:extLst>
                </a:gridCol>
                <a:gridCol w="417280">
                  <a:extLst>
                    <a:ext uri="{9D8B030D-6E8A-4147-A177-3AD203B41FA5}">
                      <a16:colId xmlns:a16="http://schemas.microsoft.com/office/drawing/2014/main" val="4154312562"/>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Ế</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5" name="Table 72">
            <a:extLst>
              <a:ext uri="{FF2B5EF4-FFF2-40B4-BE49-F238E27FC236}">
                <a16:creationId xmlns:a16="http://schemas.microsoft.com/office/drawing/2014/main" id="{B18A44E3-E0BC-4B79-C0B4-E5FA25C4617A}"/>
              </a:ext>
            </a:extLst>
          </p:cNvPr>
          <p:cNvGraphicFramePr>
            <a:graphicFrameLocks noGrp="1"/>
          </p:cNvGraphicFramePr>
          <p:nvPr>
            <p:extLst>
              <p:ext uri="{D42A27DB-BD31-4B8C-83A1-F6EECF244321}">
                <p14:modId xmlns:p14="http://schemas.microsoft.com/office/powerpoint/2010/main" val="3077320432"/>
              </p:ext>
            </p:extLst>
          </p:nvPr>
        </p:nvGraphicFramePr>
        <p:xfrm>
          <a:off x="2494342" y="2498826"/>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O</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Ứ</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6" name="Table 72">
            <a:extLst>
              <a:ext uri="{FF2B5EF4-FFF2-40B4-BE49-F238E27FC236}">
                <a16:creationId xmlns:a16="http://schemas.microsoft.com/office/drawing/2014/main" id="{2D848C24-0B75-A789-453E-AA706A253F71}"/>
              </a:ext>
            </a:extLst>
          </p:cNvPr>
          <p:cNvGraphicFramePr>
            <a:graphicFrameLocks noGrp="1"/>
          </p:cNvGraphicFramePr>
          <p:nvPr>
            <p:extLst>
              <p:ext uri="{D42A27DB-BD31-4B8C-83A1-F6EECF244321}">
                <p14:modId xmlns:p14="http://schemas.microsoft.com/office/powerpoint/2010/main" val="1616873096"/>
              </p:ext>
            </p:extLst>
          </p:nvPr>
        </p:nvGraphicFramePr>
        <p:xfrm>
          <a:off x="2910169" y="2887215"/>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Ớ</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R</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Ậ</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7" name="Table 72">
            <a:extLst>
              <a:ext uri="{FF2B5EF4-FFF2-40B4-BE49-F238E27FC236}">
                <a16:creationId xmlns:a16="http://schemas.microsoft.com/office/drawing/2014/main" id="{85D75D28-7972-0550-1632-AD46AC3BD6F6}"/>
              </a:ext>
            </a:extLst>
          </p:cNvPr>
          <p:cNvGraphicFramePr>
            <a:graphicFrameLocks noGrp="1"/>
          </p:cNvGraphicFramePr>
          <p:nvPr>
            <p:extLst>
              <p:ext uri="{D42A27DB-BD31-4B8C-83A1-F6EECF244321}">
                <p14:modId xmlns:p14="http://schemas.microsoft.com/office/powerpoint/2010/main" val="2333864697"/>
              </p:ext>
            </p:extLst>
          </p:nvPr>
        </p:nvGraphicFramePr>
        <p:xfrm>
          <a:off x="4156000" y="3277836"/>
          <a:ext cx="292096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Ă</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Ế</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U</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8" name="Table 72">
            <a:extLst>
              <a:ext uri="{FF2B5EF4-FFF2-40B4-BE49-F238E27FC236}">
                <a16:creationId xmlns:a16="http://schemas.microsoft.com/office/drawing/2014/main" id="{F8BD5DE3-752F-0A9C-DF13-C193BF1D659F}"/>
              </a:ext>
            </a:extLst>
          </p:cNvPr>
          <p:cNvGraphicFramePr>
            <a:graphicFrameLocks noGrp="1"/>
          </p:cNvGraphicFramePr>
          <p:nvPr>
            <p:extLst>
              <p:ext uri="{D42A27DB-BD31-4B8C-83A1-F6EECF244321}">
                <p14:modId xmlns:p14="http://schemas.microsoft.com/office/powerpoint/2010/main" val="1842754422"/>
              </p:ext>
            </p:extLst>
          </p:nvPr>
        </p:nvGraphicFramePr>
        <p:xfrm>
          <a:off x="2488841" y="3670583"/>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Ổ</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Ẹ</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39" name="Table 72">
            <a:extLst>
              <a:ext uri="{FF2B5EF4-FFF2-40B4-BE49-F238E27FC236}">
                <a16:creationId xmlns:a16="http://schemas.microsoft.com/office/drawing/2014/main" id="{CCD39A48-D09E-71FB-6A58-F10B404ECC0E}"/>
              </a:ext>
            </a:extLst>
          </p:cNvPr>
          <p:cNvGraphicFramePr>
            <a:graphicFrameLocks noGrp="1"/>
          </p:cNvGraphicFramePr>
          <p:nvPr>
            <p:extLst>
              <p:ext uri="{D42A27DB-BD31-4B8C-83A1-F6EECF244321}">
                <p14:modId xmlns:p14="http://schemas.microsoft.com/office/powerpoint/2010/main" val="653957325"/>
              </p:ext>
            </p:extLst>
          </p:nvPr>
        </p:nvGraphicFramePr>
        <p:xfrm>
          <a:off x="2472812" y="4077215"/>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P</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P</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40" name="Table 72">
            <a:extLst>
              <a:ext uri="{FF2B5EF4-FFF2-40B4-BE49-F238E27FC236}">
                <a16:creationId xmlns:a16="http://schemas.microsoft.com/office/drawing/2014/main" id="{86BCF58D-AFA8-70E1-58B3-CC350E05449C}"/>
              </a:ext>
            </a:extLst>
          </p:cNvPr>
          <p:cNvGraphicFramePr>
            <a:graphicFrameLocks noGrp="1"/>
          </p:cNvGraphicFramePr>
          <p:nvPr>
            <p:extLst>
              <p:ext uri="{D42A27DB-BD31-4B8C-83A1-F6EECF244321}">
                <p14:modId xmlns:p14="http://schemas.microsoft.com/office/powerpoint/2010/main" val="1743942069"/>
              </p:ext>
            </p:extLst>
          </p:nvPr>
        </p:nvGraphicFramePr>
        <p:xfrm>
          <a:off x="3304929" y="4464886"/>
          <a:ext cx="45900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L</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Ê</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Ô</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41" name="Table 72">
            <a:extLst>
              <a:ext uri="{FF2B5EF4-FFF2-40B4-BE49-F238E27FC236}">
                <a16:creationId xmlns:a16="http://schemas.microsoft.com/office/drawing/2014/main" id="{0299ABF3-0B38-91B3-CE26-A93A7668F12A}"/>
              </a:ext>
            </a:extLst>
          </p:cNvPr>
          <p:cNvGraphicFramePr>
            <a:graphicFrameLocks noGrp="1"/>
          </p:cNvGraphicFramePr>
          <p:nvPr>
            <p:extLst>
              <p:ext uri="{D42A27DB-BD31-4B8C-83A1-F6EECF244321}">
                <p14:modId xmlns:p14="http://schemas.microsoft.com/office/powerpoint/2010/main" val="96767988"/>
              </p:ext>
            </p:extLst>
          </p:nvPr>
        </p:nvGraphicFramePr>
        <p:xfrm>
          <a:off x="2053089" y="4861797"/>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B</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Ả</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O</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graphicFrame>
        <p:nvGraphicFramePr>
          <p:cNvPr id="43" name="Table 72">
            <a:extLst>
              <a:ext uri="{FF2B5EF4-FFF2-40B4-BE49-F238E27FC236}">
                <a16:creationId xmlns:a16="http://schemas.microsoft.com/office/drawing/2014/main" id="{5D2ADC0D-12F7-FECA-16E7-E80BC24D2D59}"/>
              </a:ext>
            </a:extLst>
          </p:cNvPr>
          <p:cNvGraphicFramePr>
            <a:graphicFrameLocks noGrp="1"/>
          </p:cNvGraphicFramePr>
          <p:nvPr>
            <p:extLst>
              <p:ext uri="{D42A27DB-BD31-4B8C-83A1-F6EECF244321}">
                <p14:modId xmlns:p14="http://schemas.microsoft.com/office/powerpoint/2010/main" val="824677322"/>
              </p:ext>
            </p:extLst>
          </p:nvPr>
        </p:nvGraphicFramePr>
        <p:xfrm>
          <a:off x="3698938" y="5256041"/>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L</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R</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Ă</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417919737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17"/>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17"/>
                                        </p:tgtEl>
                                      </p:cBhvr>
                                    </p:animEffect>
                                    <p:set>
                                      <p:cBhvr>
                                        <p:cTn id="7" dur="1" fill="hold">
                                          <p:stCondLst>
                                            <p:cond delay="499"/>
                                          </p:stCondLst>
                                        </p:cTn>
                                        <p:tgtEl>
                                          <p:spTgt spid="11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 restart="whenNotActive" fill="hold" evtFilter="cancelBubble" nodeType="interactiveSeq">
                <p:stCondLst>
                  <p:cond evt="onClick" delay="0">
                    <p:tgtEl>
                      <p:spTgt spid="119"/>
                    </p:tgtEl>
                  </p:cond>
                </p:stCondLst>
                <p:endSync evt="end" delay="0">
                  <p:rtn val="all"/>
                </p:endSync>
                <p:childTnLst>
                  <p:par>
                    <p:cTn id="9" fill="hold">
                      <p:stCondLst>
                        <p:cond delay="0"/>
                      </p:stCondLst>
                      <p:childTnLst>
                        <p:par>
                          <p:cTn id="10" fill="hold">
                            <p:stCondLst>
                              <p:cond delay="0"/>
                            </p:stCondLst>
                            <p:childTnLst>
                              <p:par>
                                <p:cTn id="11" presetID="22" presetClass="exit" presetSubtype="1" fill="hold" grpId="0" nodeType="clickEffect">
                                  <p:stCondLst>
                                    <p:cond delay="0"/>
                                  </p:stCondLst>
                                  <p:childTnLst>
                                    <p:animEffect transition="out" filter="wipe(up)">
                                      <p:cBhvr>
                                        <p:cTn id="12" dur="500"/>
                                        <p:tgtEl>
                                          <p:spTgt spid="119"/>
                                        </p:tgtEl>
                                      </p:cBhvr>
                                    </p:animEffect>
                                    <p:set>
                                      <p:cBhvr>
                                        <p:cTn id="13" dur="1" fill="hold">
                                          <p:stCondLst>
                                            <p:cond delay="499"/>
                                          </p:stCondLst>
                                        </p:cTn>
                                        <p:tgtEl>
                                          <p:spTgt spid="11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14" restart="whenNotActive" fill="hold" evtFilter="cancelBubble" nodeType="interactiveSeq">
                <p:stCondLst>
                  <p:cond evt="onClick" delay="0">
                    <p:tgtEl>
                      <p:spTgt spid="120"/>
                    </p:tgtEl>
                  </p:cond>
                </p:stCondLst>
                <p:endSync evt="end" delay="0">
                  <p:rtn val="all"/>
                </p:endSync>
                <p:childTnLst>
                  <p:par>
                    <p:cTn id="15" fill="hold">
                      <p:stCondLst>
                        <p:cond delay="0"/>
                      </p:stCondLst>
                      <p:childTnLst>
                        <p:par>
                          <p:cTn id="16" fill="hold">
                            <p:stCondLst>
                              <p:cond delay="0"/>
                            </p:stCondLst>
                            <p:childTnLst>
                              <p:par>
                                <p:cTn id="17" presetID="22" presetClass="exit" presetSubtype="1" fill="hold" grpId="0" nodeType="clickEffect">
                                  <p:stCondLst>
                                    <p:cond delay="0"/>
                                  </p:stCondLst>
                                  <p:childTnLst>
                                    <p:animEffect transition="out" filter="wipe(up)">
                                      <p:cBhvr>
                                        <p:cTn id="18" dur="500"/>
                                        <p:tgtEl>
                                          <p:spTgt spid="120"/>
                                        </p:tgtEl>
                                      </p:cBhvr>
                                    </p:animEffect>
                                    <p:set>
                                      <p:cBhvr>
                                        <p:cTn id="19" dur="1" fill="hold">
                                          <p:stCondLst>
                                            <p:cond delay="499"/>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20" restart="whenNotActive" fill="hold" evtFilter="cancelBubble" nodeType="interactiveSeq">
                <p:stCondLst>
                  <p:cond evt="onClick" delay="0">
                    <p:tgtEl>
                      <p:spTgt spid="121"/>
                    </p:tgtEl>
                  </p:cond>
                </p:stCondLst>
                <p:endSync evt="end" delay="0">
                  <p:rtn val="all"/>
                </p:endSync>
                <p:childTnLst>
                  <p:par>
                    <p:cTn id="21" fill="hold">
                      <p:stCondLst>
                        <p:cond delay="0"/>
                      </p:stCondLst>
                      <p:childTnLst>
                        <p:par>
                          <p:cTn id="22" fill="hold">
                            <p:stCondLst>
                              <p:cond delay="0"/>
                            </p:stCondLst>
                            <p:childTnLst>
                              <p:par>
                                <p:cTn id="23" presetID="22" presetClass="exit" presetSubtype="1" fill="hold" grpId="0" nodeType="clickEffect">
                                  <p:stCondLst>
                                    <p:cond delay="0"/>
                                  </p:stCondLst>
                                  <p:childTnLst>
                                    <p:animEffect transition="out" filter="wipe(up)">
                                      <p:cBhvr>
                                        <p:cTn id="24" dur="500"/>
                                        <p:tgtEl>
                                          <p:spTgt spid="121"/>
                                        </p:tgtEl>
                                      </p:cBhvr>
                                    </p:animEffect>
                                    <p:set>
                                      <p:cBhvr>
                                        <p:cTn id="25" dur="1" fill="hold">
                                          <p:stCondLst>
                                            <p:cond delay="499"/>
                                          </p:stCondLst>
                                        </p:cTn>
                                        <p:tgtEl>
                                          <p:spTgt spid="121"/>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26" restart="whenNotActive" fill="hold" evtFilter="cancelBubble" nodeType="interactiveSeq">
                <p:stCondLst>
                  <p:cond evt="onClick" delay="0">
                    <p:tgtEl>
                      <p:spTgt spid="349"/>
                    </p:tgtEl>
                  </p:cond>
                </p:stCondLst>
                <p:endSync evt="end" delay="0">
                  <p:rtn val="all"/>
                </p:endSync>
                <p:childTnLst>
                  <p:par>
                    <p:cTn id="27" fill="hold">
                      <p:stCondLst>
                        <p:cond delay="0"/>
                      </p:stCondLst>
                      <p:childTnLst>
                        <p:par>
                          <p:cTn id="28" fill="hold">
                            <p:stCondLst>
                              <p:cond delay="0"/>
                            </p:stCondLst>
                            <p:childTnLst>
                              <p:par>
                                <p:cTn id="29" presetID="22" presetClass="exit" presetSubtype="1" fill="hold" grpId="0" nodeType="clickEffect">
                                  <p:stCondLst>
                                    <p:cond delay="0"/>
                                  </p:stCondLst>
                                  <p:childTnLst>
                                    <p:animEffect transition="out" filter="wipe(up)">
                                      <p:cBhvr>
                                        <p:cTn id="30" dur="500"/>
                                        <p:tgtEl>
                                          <p:spTgt spid="349"/>
                                        </p:tgtEl>
                                      </p:cBhvr>
                                    </p:animEffect>
                                    <p:set>
                                      <p:cBhvr>
                                        <p:cTn id="31" dur="1" fill="hold">
                                          <p:stCondLst>
                                            <p:cond delay="499"/>
                                          </p:stCondLst>
                                        </p:cTn>
                                        <p:tgtEl>
                                          <p:spTgt spid="349"/>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32" restart="whenNotActive" fill="hold" evtFilter="cancelBubble" nodeType="interactiveSeq">
                <p:stCondLst>
                  <p:cond evt="onClick" delay="0">
                    <p:tgtEl>
                      <p:spTgt spid="474"/>
                    </p:tgtEl>
                  </p:cond>
                </p:stCondLst>
                <p:endSync evt="end" delay="0">
                  <p:rtn val="all"/>
                </p:endSync>
                <p:childTnLst>
                  <p:par>
                    <p:cTn id="33" fill="hold">
                      <p:stCondLst>
                        <p:cond delay="0"/>
                      </p:stCondLst>
                      <p:childTnLst>
                        <p:par>
                          <p:cTn id="34" fill="hold">
                            <p:stCondLst>
                              <p:cond delay="0"/>
                            </p:stCondLst>
                            <p:childTnLst>
                              <p:par>
                                <p:cTn id="35" presetID="22" presetClass="exit" presetSubtype="1" fill="hold" grpId="0" nodeType="clickEffect">
                                  <p:stCondLst>
                                    <p:cond delay="0"/>
                                  </p:stCondLst>
                                  <p:childTnLst>
                                    <p:animEffect transition="out" filter="wipe(up)">
                                      <p:cBhvr>
                                        <p:cTn id="36" dur="500"/>
                                        <p:tgtEl>
                                          <p:spTgt spid="474"/>
                                        </p:tgtEl>
                                      </p:cBhvr>
                                    </p:animEffect>
                                    <p:set>
                                      <p:cBhvr>
                                        <p:cTn id="37" dur="1" fill="hold">
                                          <p:stCondLst>
                                            <p:cond delay="499"/>
                                          </p:stCondLst>
                                        </p:cTn>
                                        <p:tgtEl>
                                          <p:spTgt spid="474"/>
                                        </p:tgtEl>
                                        <p:attrNameLst>
                                          <p:attrName>style.visibility</p:attrName>
                                        </p:attrNameLst>
                                      </p:cBhvr>
                                      <p:to>
                                        <p:strVal val="hidden"/>
                                      </p:to>
                                    </p:set>
                                  </p:childTnLst>
                                </p:cTn>
                              </p:par>
                            </p:childTnLst>
                          </p:cTn>
                        </p:par>
                      </p:childTnLst>
                    </p:cTn>
                  </p:par>
                </p:childTnLst>
              </p:cTn>
              <p:nextCondLst>
                <p:cond evt="onClick" delay="0">
                  <p:tgtEl>
                    <p:spTgt spid="474"/>
                  </p:tgtEl>
                </p:cond>
              </p:nextCondLst>
            </p:seq>
            <p:seq concurrent="1" nextAc="seek">
              <p:cTn id="38" restart="whenNotActive" fill="hold" evtFilter="cancelBubble" nodeType="interactiveSeq">
                <p:stCondLst>
                  <p:cond evt="onClick" delay="0">
                    <p:tgtEl>
                      <p:spTgt spid="475"/>
                    </p:tgtEl>
                  </p:cond>
                </p:stCondLst>
                <p:endSync evt="end" delay="0">
                  <p:rtn val="all"/>
                </p:endSync>
                <p:childTnLst>
                  <p:par>
                    <p:cTn id="39" fill="hold">
                      <p:stCondLst>
                        <p:cond delay="0"/>
                      </p:stCondLst>
                      <p:childTnLst>
                        <p:par>
                          <p:cTn id="40" fill="hold">
                            <p:stCondLst>
                              <p:cond delay="0"/>
                            </p:stCondLst>
                            <p:childTnLst>
                              <p:par>
                                <p:cTn id="41" presetID="22" presetClass="exit" presetSubtype="1" fill="hold" grpId="0" nodeType="clickEffect">
                                  <p:stCondLst>
                                    <p:cond delay="0"/>
                                  </p:stCondLst>
                                  <p:childTnLst>
                                    <p:animEffect transition="out" filter="wipe(up)">
                                      <p:cBhvr>
                                        <p:cTn id="42" dur="500"/>
                                        <p:tgtEl>
                                          <p:spTgt spid="475"/>
                                        </p:tgtEl>
                                      </p:cBhvr>
                                    </p:animEffect>
                                    <p:set>
                                      <p:cBhvr>
                                        <p:cTn id="43" dur="1" fill="hold">
                                          <p:stCondLst>
                                            <p:cond delay="499"/>
                                          </p:stCondLst>
                                        </p:cTn>
                                        <p:tgtEl>
                                          <p:spTgt spid="475"/>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44" restart="whenNotActive" fill="hold" evtFilter="cancelBubble" nodeType="interactiveSeq">
                <p:stCondLst>
                  <p:cond evt="onClick" delay="0">
                    <p:tgtEl>
                      <p:spTgt spid="2"/>
                    </p:tgtEl>
                  </p:cond>
                </p:stCondLst>
                <p:endSync evt="end" delay="0">
                  <p:rtn val="all"/>
                </p:endSync>
                <p:childTnLst>
                  <p:par>
                    <p:cTn id="45" fill="hold">
                      <p:stCondLst>
                        <p:cond delay="0"/>
                      </p:stCondLst>
                      <p:childTnLst>
                        <p:par>
                          <p:cTn id="46" fill="hold">
                            <p:stCondLst>
                              <p:cond delay="0"/>
                            </p:stCondLst>
                            <p:childTnLst>
                              <p:par>
                                <p:cTn id="47" presetID="22" presetClass="exit" presetSubtype="1" fill="hold" grpId="0" nodeType="clickEffect">
                                  <p:stCondLst>
                                    <p:cond delay="0"/>
                                  </p:stCondLst>
                                  <p:childTnLst>
                                    <p:animEffect transition="out" filter="wipe(up)">
                                      <p:cBhvr>
                                        <p:cTn id="48" dur="500"/>
                                        <p:tgtEl>
                                          <p:spTgt spid="2"/>
                                        </p:tgtEl>
                                      </p:cBhvr>
                                    </p:animEffect>
                                    <p:set>
                                      <p:cBhvr>
                                        <p:cTn id="49"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50" restart="whenNotActive" fill="hold" evtFilter="cancelBubble" nodeType="interactiveSeq">
                <p:stCondLst>
                  <p:cond evt="onClick" delay="0">
                    <p:tgtEl>
                      <p:spTgt spid="42"/>
                    </p:tgtEl>
                  </p:cond>
                </p:stCondLst>
                <p:endSync evt="end" delay="0">
                  <p:rtn val="all"/>
                </p:endSync>
                <p:childTnLst>
                  <p:par>
                    <p:cTn id="51" fill="hold">
                      <p:stCondLst>
                        <p:cond delay="0"/>
                      </p:stCondLst>
                      <p:childTnLst>
                        <p:par>
                          <p:cTn id="52" fill="hold">
                            <p:stCondLst>
                              <p:cond delay="0"/>
                            </p:stCondLst>
                            <p:childTnLst>
                              <p:par>
                                <p:cTn id="53" presetID="22" presetClass="exit" presetSubtype="1" fill="hold" grpId="0" nodeType="clickEffect">
                                  <p:stCondLst>
                                    <p:cond delay="0"/>
                                  </p:stCondLst>
                                  <p:childTnLst>
                                    <p:animEffect transition="out" filter="wipe(up)">
                                      <p:cBhvr>
                                        <p:cTn id="54" dur="500"/>
                                        <p:tgtEl>
                                          <p:spTgt spid="42"/>
                                        </p:tgtEl>
                                      </p:cBhvr>
                                    </p:animEffect>
                                    <p:set>
                                      <p:cBhvr>
                                        <p:cTn id="55" dur="1" fill="hold">
                                          <p:stCondLst>
                                            <p:cond delay="4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56" restart="whenNotActive" fill="hold" evtFilter="cancelBubble" nodeType="interactiveSeq">
                <p:stCondLst>
                  <p:cond evt="onClick" delay="0">
                    <p:tgtEl>
                      <p:spTgt spid="49"/>
                    </p:tgtEl>
                  </p:cond>
                </p:stCondLst>
                <p:endSync evt="end" delay="0">
                  <p:rtn val="all"/>
                </p:endSync>
                <p:childTnLst>
                  <p:par>
                    <p:cTn id="57" fill="hold">
                      <p:stCondLst>
                        <p:cond delay="0"/>
                      </p:stCondLst>
                      <p:childTnLst>
                        <p:par>
                          <p:cTn id="58" fill="hold">
                            <p:stCondLst>
                              <p:cond delay="0"/>
                            </p:stCondLst>
                            <p:childTnLst>
                              <p:par>
                                <p:cTn id="59" presetID="22" presetClass="exit" presetSubtype="1" fill="hold" grpId="0" nodeType="clickEffect">
                                  <p:stCondLst>
                                    <p:cond delay="0"/>
                                  </p:stCondLst>
                                  <p:childTnLst>
                                    <p:animEffect transition="out" filter="wipe(up)">
                                      <p:cBhvr>
                                        <p:cTn id="60" dur="500"/>
                                        <p:tgtEl>
                                          <p:spTgt spid="49"/>
                                        </p:tgtEl>
                                      </p:cBhvr>
                                    </p:animEffect>
                                    <p:set>
                                      <p:cBhvr>
                                        <p:cTn id="61" dur="1" fill="hold">
                                          <p:stCondLst>
                                            <p:cond delay="499"/>
                                          </p:stCondLst>
                                        </p:cTn>
                                        <p:tgtEl>
                                          <p:spTgt spid="4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seq concurrent="1" nextAc="seek">
              <p:cTn id="62" restart="whenNotActive" fill="hold" evtFilter="cancelBubble" nodeType="interactiveSeq">
                <p:stCondLst>
                  <p:cond evt="onClick" delay="0">
                    <p:tgtEl>
                      <p:spTgt spid="19"/>
                    </p:tgtEl>
                  </p:cond>
                </p:stCondLst>
                <p:endSync evt="end" delay="0">
                  <p:rtn val="all"/>
                </p:endSync>
                <p:childTnLst>
                  <p:par>
                    <p:cTn id="63" fill="hold">
                      <p:stCondLst>
                        <p:cond delay="0"/>
                      </p:stCondLst>
                      <p:childTnLst>
                        <p:par>
                          <p:cTn id="64" fill="hold">
                            <p:stCondLst>
                              <p:cond delay="0"/>
                            </p:stCondLst>
                            <p:childTnLst>
                              <p:par>
                                <p:cTn id="65" presetID="22" presetClass="exit" presetSubtype="1" fill="hold" grpId="0" nodeType="clickEffect">
                                  <p:stCondLst>
                                    <p:cond delay="0"/>
                                  </p:stCondLst>
                                  <p:childTnLst>
                                    <p:animEffect transition="out" filter="wipe(up)">
                                      <p:cBhvr>
                                        <p:cTn id="66" dur="500"/>
                                        <p:tgtEl>
                                          <p:spTgt spid="19"/>
                                        </p:tgtEl>
                                      </p:cBhvr>
                                    </p:animEffect>
                                    <p:set>
                                      <p:cBhvr>
                                        <p:cTn id="67" dur="1" fill="hold">
                                          <p:stCondLst>
                                            <p:cond delay="4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9"/>
                  </p:tgtEl>
                </p:cond>
              </p:nextCondLst>
            </p:seq>
            <p:seq concurrent="1" nextAc="seek">
              <p:cTn id="68" restart="whenNotActive" fill="hold" evtFilter="cancelBubble" nodeType="interactiveSeq">
                <p:stCondLst>
                  <p:cond evt="onClick" delay="0">
                    <p:tgtEl>
                      <p:spTgt spid="20"/>
                    </p:tgtEl>
                  </p:cond>
                </p:stCondLst>
                <p:endSync evt="end" delay="0">
                  <p:rtn val="all"/>
                </p:endSync>
                <p:childTnLst>
                  <p:par>
                    <p:cTn id="69" fill="hold">
                      <p:stCondLst>
                        <p:cond delay="0"/>
                      </p:stCondLst>
                      <p:childTnLst>
                        <p:par>
                          <p:cTn id="70" fill="hold">
                            <p:stCondLst>
                              <p:cond delay="0"/>
                            </p:stCondLst>
                            <p:childTnLst>
                              <p:par>
                                <p:cTn id="71" presetID="22" presetClass="exit" presetSubtype="1" fill="hold" grpId="0" nodeType="clickEffect">
                                  <p:stCondLst>
                                    <p:cond delay="0"/>
                                  </p:stCondLst>
                                  <p:childTnLst>
                                    <p:animEffect transition="out" filter="wipe(up)">
                                      <p:cBhvr>
                                        <p:cTn id="72" dur="500"/>
                                        <p:tgtEl>
                                          <p:spTgt spid="20"/>
                                        </p:tgtEl>
                                      </p:cBhvr>
                                    </p:animEffect>
                                    <p:set>
                                      <p:cBhvr>
                                        <p:cTn id="7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seq concurrent="1" nextAc="seek">
              <p:cTn id="74" restart="whenNotActive" fill="hold" evtFilter="cancelBubble" nodeType="interactiveSeq">
                <p:stCondLst>
                  <p:cond evt="onClick" delay="0">
                    <p:tgtEl>
                      <p:spTgt spid="21"/>
                    </p:tgtEl>
                  </p:cond>
                </p:stCondLst>
                <p:endSync evt="end" delay="0">
                  <p:rtn val="all"/>
                </p:endSync>
                <p:childTnLst>
                  <p:par>
                    <p:cTn id="75" fill="hold">
                      <p:stCondLst>
                        <p:cond delay="0"/>
                      </p:stCondLst>
                      <p:childTnLst>
                        <p:par>
                          <p:cTn id="76" fill="hold">
                            <p:stCondLst>
                              <p:cond delay="0"/>
                            </p:stCondLst>
                            <p:childTnLst>
                              <p:par>
                                <p:cTn id="77" presetID="22" presetClass="exit" presetSubtype="1" fill="hold" grpId="0" nodeType="clickEffect">
                                  <p:stCondLst>
                                    <p:cond delay="0"/>
                                  </p:stCondLst>
                                  <p:childTnLst>
                                    <p:animEffect transition="out" filter="wipe(up)">
                                      <p:cBhvr>
                                        <p:cTn id="78" dur="500"/>
                                        <p:tgtEl>
                                          <p:spTgt spid="21"/>
                                        </p:tgtEl>
                                      </p:cBhvr>
                                    </p:animEffect>
                                    <p:set>
                                      <p:cBhvr>
                                        <p:cTn id="79" dur="1" fill="hold">
                                          <p:stCondLst>
                                            <p:cond delay="4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16" presetClass="exit" presetSubtype="21" fill="hold" nodeType="clickEffect">
                                  <p:stCondLst>
                                    <p:cond delay="0"/>
                                  </p:stCondLst>
                                  <p:childTnLst>
                                    <p:animEffect transition="out" filter="barn(inVertical)">
                                      <p:cBhvr>
                                        <p:cTn id="84" dur="500"/>
                                        <p:tgtEl>
                                          <p:spTgt spid="22"/>
                                        </p:tgtEl>
                                      </p:cBhvr>
                                    </p:animEffect>
                                    <p:set>
                                      <p:cBhvr>
                                        <p:cTn id="8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86" restart="whenNotActive" fill="hold" evtFilter="cancelBubble" nodeType="interactiveSeq">
                <p:stCondLst>
                  <p:cond evt="onClick" delay="0">
                    <p:tgtEl>
                      <p:spTgt spid="32"/>
                    </p:tgtEl>
                  </p:cond>
                </p:stCondLst>
                <p:endSync evt="end" delay="0">
                  <p:rtn val="all"/>
                </p:endSync>
                <p:childTnLst>
                  <p:par>
                    <p:cTn id="87" fill="hold">
                      <p:stCondLst>
                        <p:cond delay="0"/>
                      </p:stCondLst>
                      <p:childTnLst>
                        <p:par>
                          <p:cTn id="88" fill="hold">
                            <p:stCondLst>
                              <p:cond delay="0"/>
                            </p:stCondLst>
                            <p:childTnLst>
                              <p:par>
                                <p:cTn id="89" presetID="16" presetClass="exit" presetSubtype="21" fill="hold" nodeType="clickEffect">
                                  <p:stCondLst>
                                    <p:cond delay="0"/>
                                  </p:stCondLst>
                                  <p:childTnLst>
                                    <p:animEffect transition="out" filter="barn(inVertical)">
                                      <p:cBhvr>
                                        <p:cTn id="90" dur="500"/>
                                        <p:tgtEl>
                                          <p:spTgt spid="32"/>
                                        </p:tgtEl>
                                      </p:cBhvr>
                                    </p:animEffect>
                                    <p:set>
                                      <p:cBhvr>
                                        <p:cTn id="91" dur="1" fill="hold">
                                          <p:stCondLst>
                                            <p:cond delay="4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92" restart="whenNotActive" fill="hold" evtFilter="cancelBubble" nodeType="interactiveSeq">
                <p:stCondLst>
                  <p:cond evt="onClick" delay="0">
                    <p:tgtEl>
                      <p:spTgt spid="25"/>
                    </p:tgtEl>
                  </p:cond>
                </p:stCondLst>
                <p:endSync evt="end" delay="0">
                  <p:rtn val="all"/>
                </p:endSync>
                <p:childTnLst>
                  <p:par>
                    <p:cTn id="93" fill="hold">
                      <p:stCondLst>
                        <p:cond delay="0"/>
                      </p:stCondLst>
                      <p:childTnLst>
                        <p:par>
                          <p:cTn id="94" fill="hold">
                            <p:stCondLst>
                              <p:cond delay="0"/>
                            </p:stCondLst>
                            <p:childTnLst>
                              <p:par>
                                <p:cTn id="95" presetID="16" presetClass="exit" presetSubtype="21" fill="hold" nodeType="clickEffect">
                                  <p:stCondLst>
                                    <p:cond delay="0"/>
                                  </p:stCondLst>
                                  <p:childTnLst>
                                    <p:animEffect transition="out" filter="barn(inVertical)">
                                      <p:cBhvr>
                                        <p:cTn id="96" dur="500"/>
                                        <p:tgtEl>
                                          <p:spTgt spid="25"/>
                                        </p:tgtEl>
                                      </p:cBhvr>
                                    </p:animEffect>
                                    <p:set>
                                      <p:cBhvr>
                                        <p:cTn id="97"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98" restart="whenNotActive" fill="hold" evtFilter="cancelBubble" nodeType="interactiveSeq">
                <p:stCondLst>
                  <p:cond evt="onClick" delay="0">
                    <p:tgtEl>
                      <p:spTgt spid="34"/>
                    </p:tgtEl>
                  </p:cond>
                </p:stCondLst>
                <p:endSync evt="end" delay="0">
                  <p:rtn val="all"/>
                </p:endSync>
                <p:childTnLst>
                  <p:par>
                    <p:cTn id="99" fill="hold">
                      <p:stCondLst>
                        <p:cond delay="0"/>
                      </p:stCondLst>
                      <p:childTnLst>
                        <p:par>
                          <p:cTn id="100" fill="hold">
                            <p:stCondLst>
                              <p:cond delay="0"/>
                            </p:stCondLst>
                            <p:childTnLst>
                              <p:par>
                                <p:cTn id="101" presetID="16" presetClass="exit" presetSubtype="21" fill="hold" nodeType="clickEffect">
                                  <p:stCondLst>
                                    <p:cond delay="0"/>
                                  </p:stCondLst>
                                  <p:childTnLst>
                                    <p:animEffect transition="out" filter="barn(inVertical)">
                                      <p:cBhvr>
                                        <p:cTn id="102" dur="500"/>
                                        <p:tgtEl>
                                          <p:spTgt spid="34"/>
                                        </p:tgtEl>
                                      </p:cBhvr>
                                    </p:animEffect>
                                    <p:set>
                                      <p:cBhvr>
                                        <p:cTn id="103" dur="1" fill="hold">
                                          <p:stCondLst>
                                            <p:cond delay="499"/>
                                          </p:stCondLst>
                                        </p:cTn>
                                        <p:tgtEl>
                                          <p:spTgt spid="34"/>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104" restart="whenNotActive" fill="hold" evtFilter="cancelBubble" nodeType="interactiveSeq">
                <p:stCondLst>
                  <p:cond evt="onClick" delay="0">
                    <p:tgtEl>
                      <p:spTgt spid="35"/>
                    </p:tgtEl>
                  </p:cond>
                </p:stCondLst>
                <p:endSync evt="end" delay="0">
                  <p:rtn val="all"/>
                </p:endSync>
                <p:childTnLst>
                  <p:par>
                    <p:cTn id="105" fill="hold">
                      <p:stCondLst>
                        <p:cond delay="0"/>
                      </p:stCondLst>
                      <p:childTnLst>
                        <p:par>
                          <p:cTn id="106" fill="hold">
                            <p:stCondLst>
                              <p:cond delay="0"/>
                            </p:stCondLst>
                            <p:childTnLst>
                              <p:par>
                                <p:cTn id="107" presetID="16" presetClass="exit" presetSubtype="21" fill="hold" nodeType="clickEffect">
                                  <p:stCondLst>
                                    <p:cond delay="0"/>
                                  </p:stCondLst>
                                  <p:childTnLst>
                                    <p:animEffect transition="out" filter="barn(inVertical)">
                                      <p:cBhvr>
                                        <p:cTn id="108" dur="500"/>
                                        <p:tgtEl>
                                          <p:spTgt spid="35"/>
                                        </p:tgtEl>
                                      </p:cBhvr>
                                    </p:animEffect>
                                    <p:set>
                                      <p:cBhvr>
                                        <p:cTn id="109" dur="1" fill="hold">
                                          <p:stCondLst>
                                            <p:cond delay="499"/>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110" restart="whenNotActive" fill="hold" evtFilter="cancelBubble" nodeType="interactiveSeq">
                <p:stCondLst>
                  <p:cond evt="onClick" delay="0">
                    <p:tgtEl>
                      <p:spTgt spid="36"/>
                    </p:tgtEl>
                  </p:cond>
                </p:stCondLst>
                <p:endSync evt="end" delay="0">
                  <p:rtn val="all"/>
                </p:endSync>
                <p:childTnLst>
                  <p:par>
                    <p:cTn id="111" fill="hold">
                      <p:stCondLst>
                        <p:cond delay="0"/>
                      </p:stCondLst>
                      <p:childTnLst>
                        <p:par>
                          <p:cTn id="112" fill="hold">
                            <p:stCondLst>
                              <p:cond delay="0"/>
                            </p:stCondLst>
                            <p:childTnLst>
                              <p:par>
                                <p:cTn id="113" presetID="16" presetClass="exit" presetSubtype="21" fill="hold" nodeType="clickEffect">
                                  <p:stCondLst>
                                    <p:cond delay="0"/>
                                  </p:stCondLst>
                                  <p:childTnLst>
                                    <p:animEffect transition="out" filter="barn(inVertical)">
                                      <p:cBhvr>
                                        <p:cTn id="114" dur="500"/>
                                        <p:tgtEl>
                                          <p:spTgt spid="36"/>
                                        </p:tgtEl>
                                      </p:cBhvr>
                                    </p:animEffect>
                                    <p:set>
                                      <p:cBhvr>
                                        <p:cTn id="115" dur="1" fill="hold">
                                          <p:stCondLst>
                                            <p:cond delay="499"/>
                                          </p:stCondLst>
                                        </p:cTn>
                                        <p:tgtEl>
                                          <p:spTgt spid="36"/>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116" restart="whenNotActive" fill="hold" evtFilter="cancelBubble" nodeType="interactiveSeq">
                <p:stCondLst>
                  <p:cond evt="onClick" delay="0">
                    <p:tgtEl>
                      <p:spTgt spid="37"/>
                    </p:tgtEl>
                  </p:cond>
                </p:stCondLst>
                <p:endSync evt="end" delay="0">
                  <p:rtn val="all"/>
                </p:endSync>
                <p:childTnLst>
                  <p:par>
                    <p:cTn id="117" fill="hold">
                      <p:stCondLst>
                        <p:cond delay="0"/>
                      </p:stCondLst>
                      <p:childTnLst>
                        <p:par>
                          <p:cTn id="118" fill="hold">
                            <p:stCondLst>
                              <p:cond delay="0"/>
                            </p:stCondLst>
                            <p:childTnLst>
                              <p:par>
                                <p:cTn id="119" presetID="16" presetClass="exit" presetSubtype="21" fill="hold" nodeType="clickEffect">
                                  <p:stCondLst>
                                    <p:cond delay="0"/>
                                  </p:stCondLst>
                                  <p:childTnLst>
                                    <p:animEffect transition="out" filter="barn(inVertical)">
                                      <p:cBhvr>
                                        <p:cTn id="120" dur="500"/>
                                        <p:tgtEl>
                                          <p:spTgt spid="37"/>
                                        </p:tgtEl>
                                      </p:cBhvr>
                                    </p:animEffect>
                                    <p:set>
                                      <p:cBhvr>
                                        <p:cTn id="121"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22" restart="whenNotActive" fill="hold" evtFilter="cancelBubble" nodeType="interactiveSeq">
                <p:stCondLst>
                  <p:cond evt="onClick" delay="0">
                    <p:tgtEl>
                      <p:spTgt spid="38"/>
                    </p:tgtEl>
                  </p:cond>
                </p:stCondLst>
                <p:endSync evt="end" delay="0">
                  <p:rtn val="all"/>
                </p:endSync>
                <p:childTnLst>
                  <p:par>
                    <p:cTn id="123" fill="hold">
                      <p:stCondLst>
                        <p:cond delay="0"/>
                      </p:stCondLst>
                      <p:childTnLst>
                        <p:par>
                          <p:cTn id="124" fill="hold">
                            <p:stCondLst>
                              <p:cond delay="0"/>
                            </p:stCondLst>
                            <p:childTnLst>
                              <p:par>
                                <p:cTn id="125" presetID="16" presetClass="exit" presetSubtype="21" fill="hold" nodeType="clickEffect">
                                  <p:stCondLst>
                                    <p:cond delay="0"/>
                                  </p:stCondLst>
                                  <p:childTnLst>
                                    <p:animEffect transition="out" filter="barn(inVertical)">
                                      <p:cBhvr>
                                        <p:cTn id="126" dur="500"/>
                                        <p:tgtEl>
                                          <p:spTgt spid="38"/>
                                        </p:tgtEl>
                                      </p:cBhvr>
                                    </p:animEffect>
                                    <p:set>
                                      <p:cBhvr>
                                        <p:cTn id="127" dur="1" fill="hold">
                                          <p:stCondLst>
                                            <p:cond delay="499"/>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128" restart="whenNotActive" fill="hold" evtFilter="cancelBubble" nodeType="interactiveSeq">
                <p:stCondLst>
                  <p:cond evt="onClick" delay="0">
                    <p:tgtEl>
                      <p:spTgt spid="39"/>
                    </p:tgtEl>
                  </p:cond>
                </p:stCondLst>
                <p:endSync evt="end" delay="0">
                  <p:rtn val="all"/>
                </p:endSync>
                <p:childTnLst>
                  <p:par>
                    <p:cTn id="129" fill="hold">
                      <p:stCondLst>
                        <p:cond delay="0"/>
                      </p:stCondLst>
                      <p:childTnLst>
                        <p:par>
                          <p:cTn id="130" fill="hold">
                            <p:stCondLst>
                              <p:cond delay="0"/>
                            </p:stCondLst>
                            <p:childTnLst>
                              <p:par>
                                <p:cTn id="131" presetID="16" presetClass="exit" presetSubtype="21" fill="hold" nodeType="clickEffect">
                                  <p:stCondLst>
                                    <p:cond delay="0"/>
                                  </p:stCondLst>
                                  <p:childTnLst>
                                    <p:animEffect transition="out" filter="barn(inVertical)">
                                      <p:cBhvr>
                                        <p:cTn id="132" dur="500"/>
                                        <p:tgtEl>
                                          <p:spTgt spid="39"/>
                                        </p:tgtEl>
                                      </p:cBhvr>
                                    </p:animEffect>
                                    <p:set>
                                      <p:cBhvr>
                                        <p:cTn id="133" dur="1" fill="hold">
                                          <p:stCondLst>
                                            <p:cond delay="49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134" restart="whenNotActive" fill="hold" evtFilter="cancelBubble" nodeType="interactiveSeq">
                <p:stCondLst>
                  <p:cond evt="onClick" delay="0">
                    <p:tgtEl>
                      <p:spTgt spid="40"/>
                    </p:tgtEl>
                  </p:cond>
                </p:stCondLst>
                <p:endSync evt="end" delay="0">
                  <p:rtn val="all"/>
                </p:endSync>
                <p:childTnLst>
                  <p:par>
                    <p:cTn id="135" fill="hold">
                      <p:stCondLst>
                        <p:cond delay="0"/>
                      </p:stCondLst>
                      <p:childTnLst>
                        <p:par>
                          <p:cTn id="136" fill="hold">
                            <p:stCondLst>
                              <p:cond delay="0"/>
                            </p:stCondLst>
                            <p:childTnLst>
                              <p:par>
                                <p:cTn id="137" presetID="16" presetClass="exit" presetSubtype="21" fill="hold" nodeType="clickEffect">
                                  <p:stCondLst>
                                    <p:cond delay="0"/>
                                  </p:stCondLst>
                                  <p:childTnLst>
                                    <p:animEffect transition="out" filter="barn(inVertical)">
                                      <p:cBhvr>
                                        <p:cTn id="138" dur="500"/>
                                        <p:tgtEl>
                                          <p:spTgt spid="40"/>
                                        </p:tgtEl>
                                      </p:cBhvr>
                                    </p:animEffect>
                                    <p:set>
                                      <p:cBhvr>
                                        <p:cTn id="139" dur="1" fill="hold">
                                          <p:stCondLst>
                                            <p:cond delay="499"/>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140" restart="whenNotActive" fill="hold" evtFilter="cancelBubble" nodeType="interactiveSeq">
                <p:stCondLst>
                  <p:cond evt="onClick" delay="0">
                    <p:tgtEl>
                      <p:spTgt spid="41"/>
                    </p:tgtEl>
                  </p:cond>
                </p:stCondLst>
                <p:endSync evt="end" delay="0">
                  <p:rtn val="all"/>
                </p:endSync>
                <p:childTnLst>
                  <p:par>
                    <p:cTn id="141" fill="hold">
                      <p:stCondLst>
                        <p:cond delay="0"/>
                      </p:stCondLst>
                      <p:childTnLst>
                        <p:par>
                          <p:cTn id="142" fill="hold">
                            <p:stCondLst>
                              <p:cond delay="0"/>
                            </p:stCondLst>
                            <p:childTnLst>
                              <p:par>
                                <p:cTn id="143" presetID="16" presetClass="exit" presetSubtype="21" fill="hold" nodeType="clickEffect">
                                  <p:stCondLst>
                                    <p:cond delay="0"/>
                                  </p:stCondLst>
                                  <p:childTnLst>
                                    <p:animEffect transition="out" filter="barn(inVertical)">
                                      <p:cBhvr>
                                        <p:cTn id="144" dur="500"/>
                                        <p:tgtEl>
                                          <p:spTgt spid="41"/>
                                        </p:tgtEl>
                                      </p:cBhvr>
                                    </p:animEffect>
                                    <p:set>
                                      <p:cBhvr>
                                        <p:cTn id="145" dur="1" fill="hold">
                                          <p:stCondLst>
                                            <p:cond delay="49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146" restart="whenNotActive" fill="hold" evtFilter="cancelBubble" nodeType="interactiveSeq">
                <p:stCondLst>
                  <p:cond evt="onClick" delay="0">
                    <p:tgtEl>
                      <p:spTgt spid="43"/>
                    </p:tgtEl>
                  </p:cond>
                </p:stCondLst>
                <p:endSync evt="end" delay="0">
                  <p:rtn val="all"/>
                </p:endSync>
                <p:childTnLst>
                  <p:par>
                    <p:cTn id="147" fill="hold">
                      <p:stCondLst>
                        <p:cond delay="0"/>
                      </p:stCondLst>
                      <p:childTnLst>
                        <p:par>
                          <p:cTn id="148" fill="hold">
                            <p:stCondLst>
                              <p:cond delay="0"/>
                            </p:stCondLst>
                            <p:childTnLst>
                              <p:par>
                                <p:cTn id="149" presetID="16" presetClass="exit" presetSubtype="21" fill="hold" nodeType="clickEffect">
                                  <p:stCondLst>
                                    <p:cond delay="0"/>
                                  </p:stCondLst>
                                  <p:childTnLst>
                                    <p:animEffect transition="out" filter="barn(inVertical)">
                                      <p:cBhvr>
                                        <p:cTn id="150" dur="500"/>
                                        <p:tgtEl>
                                          <p:spTgt spid="43"/>
                                        </p:tgtEl>
                                      </p:cBhvr>
                                    </p:animEffect>
                                    <p:set>
                                      <p:cBhvr>
                                        <p:cTn id="151" dur="1" fill="hold">
                                          <p:stCondLst>
                                            <p:cond delay="4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152" restart="whenNotActive" fill="hold" evtFilter="cancelBubble" nodeType="interactiveSeq">
                <p:stCondLst>
                  <p:cond evt="onClick" delay="0">
                    <p:tgtEl>
                      <p:spTgt spid="33"/>
                    </p:tgtEl>
                  </p:cond>
                </p:stCondLst>
                <p:endSync evt="end" delay="0">
                  <p:rtn val="all"/>
                </p:endSync>
                <p:childTnLst>
                  <p:par>
                    <p:cTn id="153" fill="hold">
                      <p:stCondLst>
                        <p:cond delay="0"/>
                      </p:stCondLst>
                      <p:childTnLst>
                        <p:par>
                          <p:cTn id="154" fill="hold">
                            <p:stCondLst>
                              <p:cond delay="0"/>
                            </p:stCondLst>
                            <p:childTnLst>
                              <p:par>
                                <p:cTn id="155" presetID="16" presetClass="exit" presetSubtype="21" fill="hold" nodeType="clickEffect">
                                  <p:stCondLst>
                                    <p:cond delay="0"/>
                                  </p:stCondLst>
                                  <p:childTnLst>
                                    <p:animEffect transition="out" filter="barn(inVertical)">
                                      <p:cBhvr>
                                        <p:cTn id="156" dur="500"/>
                                        <p:tgtEl>
                                          <p:spTgt spid="33"/>
                                        </p:tgtEl>
                                      </p:cBhvr>
                                    </p:animEffect>
                                    <p:set>
                                      <p:cBhvr>
                                        <p:cTn id="157" dur="1" fill="hold">
                                          <p:stCondLst>
                                            <p:cond delay="4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33"/>
                  </p:tgtEl>
                </p:cond>
              </p:nextCondLst>
            </p:seq>
          </p:childTnLst>
        </p:cTn>
      </p:par>
    </p:tnLst>
    <p:bldLst>
      <p:bldP spid="117" grpId="0" animBg="1"/>
      <p:bldP spid="119" grpId="0" animBg="1"/>
      <p:bldP spid="120" grpId="0" animBg="1"/>
      <p:bldP spid="121" grpId="0" animBg="1"/>
      <p:bldP spid="349" grpId="0" animBg="1"/>
      <p:bldP spid="474" grpId="0" animBg="1"/>
      <p:bldP spid="475" grpId="0" animBg="1"/>
      <p:bldP spid="2" grpId="0" animBg="1"/>
      <p:bldP spid="42" grpId="0" animBg="1"/>
      <p:bldP spid="49" grpId="0" animBg="1"/>
      <p:bldP spid="19" grpId="0" animBg="1"/>
      <p:bldP spid="20" grpId="0" animBg="1"/>
      <p:bldP spid="2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27">
            <a:extLst>
              <a:ext uri="{FF2B5EF4-FFF2-40B4-BE49-F238E27FC236}">
                <a16:creationId xmlns:a16="http://schemas.microsoft.com/office/drawing/2014/main" id="{9E5AA0D0-BECF-17E8-F434-5035434CA1DD}"/>
              </a:ext>
            </a:extLst>
          </p:cNvPr>
          <p:cNvPicPr>
            <a:picLocks noChangeAspect="1"/>
          </p:cNvPicPr>
          <p:nvPr/>
        </p:nvPicPr>
        <p:blipFill>
          <a:blip r:embed="rId2"/>
          <a:stretch>
            <a:fillRect/>
          </a:stretch>
        </p:blipFill>
        <p:spPr>
          <a:xfrm>
            <a:off x="-84894" y="-520"/>
            <a:ext cx="12361790" cy="6859039"/>
          </a:xfrm>
          <a:prstGeom prst="rect">
            <a:avLst/>
          </a:prstGeom>
        </p:spPr>
      </p:pic>
      <p:pic>
        <p:nvPicPr>
          <p:cNvPr id="5" name="图片 36">
            <a:extLst>
              <a:ext uri="{FF2B5EF4-FFF2-40B4-BE49-F238E27FC236}">
                <a16:creationId xmlns:a16="http://schemas.microsoft.com/office/drawing/2014/main" id="{F4D9FF53-1BC7-AFC9-5174-47E4A06938FF}"/>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6" name="图片 37">
            <a:extLst>
              <a:ext uri="{FF2B5EF4-FFF2-40B4-BE49-F238E27FC236}">
                <a16:creationId xmlns:a16="http://schemas.microsoft.com/office/drawing/2014/main" id="{ED128366-7C87-8987-6D59-BEC64E020EAE}"/>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7" name="图片 41">
            <a:extLst>
              <a:ext uri="{FF2B5EF4-FFF2-40B4-BE49-F238E27FC236}">
                <a16:creationId xmlns:a16="http://schemas.microsoft.com/office/drawing/2014/main" id="{F8086FBC-B033-13C6-09AC-11EF493BE787}"/>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8" name="图片 46">
            <a:extLst>
              <a:ext uri="{FF2B5EF4-FFF2-40B4-BE49-F238E27FC236}">
                <a16:creationId xmlns:a16="http://schemas.microsoft.com/office/drawing/2014/main" id="{CFF19E74-AE48-BF5E-0A4D-233203D3937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9" name="图片 30">
            <a:extLst>
              <a:ext uri="{FF2B5EF4-FFF2-40B4-BE49-F238E27FC236}">
                <a16:creationId xmlns:a16="http://schemas.microsoft.com/office/drawing/2014/main" id="{3AE04B55-E9EF-22B1-E949-208EA99D2ECB}"/>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0" name="图片 31">
            <a:extLst>
              <a:ext uri="{FF2B5EF4-FFF2-40B4-BE49-F238E27FC236}">
                <a16:creationId xmlns:a16="http://schemas.microsoft.com/office/drawing/2014/main" id="{4A30513E-B733-8A9C-0EFE-83AF85B04A58}"/>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1" name="图片 43">
            <a:extLst>
              <a:ext uri="{FF2B5EF4-FFF2-40B4-BE49-F238E27FC236}">
                <a16:creationId xmlns:a16="http://schemas.microsoft.com/office/drawing/2014/main" id="{FAD2A584-36C4-09CD-E876-D14C21AA360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2" name="组合 56">
            <a:extLst>
              <a:ext uri="{FF2B5EF4-FFF2-40B4-BE49-F238E27FC236}">
                <a16:creationId xmlns:a16="http://schemas.microsoft.com/office/drawing/2014/main" id="{5D8270CF-5AC4-C98D-1E29-E294CC1CD0FB}"/>
              </a:ext>
            </a:extLst>
          </p:cNvPr>
          <p:cNvGrpSpPr/>
          <p:nvPr/>
        </p:nvGrpSpPr>
        <p:grpSpPr>
          <a:xfrm>
            <a:off x="8398824" y="3805637"/>
            <a:ext cx="3900877" cy="3004289"/>
            <a:chOff x="5571854" y="2365410"/>
            <a:chExt cx="2926334" cy="2253737"/>
          </a:xfrm>
        </p:grpSpPr>
        <p:pic>
          <p:nvPicPr>
            <p:cNvPr id="13" name="图片 44">
              <a:extLst>
                <a:ext uri="{FF2B5EF4-FFF2-40B4-BE49-F238E27FC236}">
                  <a16:creationId xmlns:a16="http://schemas.microsoft.com/office/drawing/2014/main" id="{25914637-26AD-6019-4416-90C73AA4796C}"/>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4" name="图片 34">
              <a:extLst>
                <a:ext uri="{FF2B5EF4-FFF2-40B4-BE49-F238E27FC236}">
                  <a16:creationId xmlns:a16="http://schemas.microsoft.com/office/drawing/2014/main" id="{190690CE-0C29-0911-EB09-AACFE1784527}"/>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484656" y="1779091"/>
            <a:ext cx="7182852" cy="1932302"/>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108798" y="1967019"/>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147553" y="1734652"/>
            <a:ext cx="5761619" cy="1863695"/>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98021" y="1812850"/>
            <a:ext cx="5487515" cy="1687963"/>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1: Thân Nhân Trung soạn Bài kí đề danh tiến sĩ khoa thi nào? (8 kí tự)</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21" name="Graphic 20" descr="Home">
            <a:hlinkClick r:id="rId12" action="ppaction://hlinksldjump"/>
            <a:extLst>
              <a:ext uri="{FF2B5EF4-FFF2-40B4-BE49-F238E27FC236}">
                <a16:creationId xmlns:a16="http://schemas.microsoft.com/office/drawing/2014/main" id="{80E7BF02-E7AD-4CEB-AAF4-90930AB673C6}"/>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39954" y="5613708"/>
            <a:ext cx="1211206" cy="1211206"/>
          </a:xfrm>
          <a:prstGeom prst="rect">
            <a:avLst/>
          </a:prstGeom>
        </p:spPr>
      </p:pic>
      <p:sp>
        <p:nvSpPr>
          <p:cNvPr id="45" name="1">
            <a:hlinkClick r:id="rId15" action="ppaction://hlinksldjump"/>
            <a:extLst>
              <a:ext uri="{FF2B5EF4-FFF2-40B4-BE49-F238E27FC236}">
                <a16:creationId xmlns:a16="http://schemas.microsoft.com/office/drawing/2014/main" id="{1255F56B-CE12-44DE-8EBE-8D2DD84F9AC7}"/>
              </a:ext>
            </a:extLst>
          </p:cNvPr>
          <p:cNvSpPr/>
          <p:nvPr/>
        </p:nvSpPr>
        <p:spPr>
          <a:xfrm>
            <a:off x="1033497" y="590237"/>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3599" b="1" dirty="0">
                <a:solidFill>
                  <a:prstClr val="white"/>
                </a:solidFill>
                <a:latin typeface="Cambria" panose="02040503050406030204" pitchFamily="18" charset="0"/>
                <a:sym typeface="Arial"/>
              </a:rPr>
              <a:t>1</a:t>
            </a:r>
            <a:endParaRPr lang="en-US" sz="3599" b="1" dirty="0">
              <a:solidFill>
                <a:prstClr val="white"/>
              </a:solidFill>
              <a:latin typeface="Cambria" panose="02040503050406030204" pitchFamily="18" charset="0"/>
              <a:sym typeface="Arial"/>
            </a:endParaRPr>
          </a:p>
        </p:txBody>
      </p:sp>
      <p:grpSp>
        <p:nvGrpSpPr>
          <p:cNvPr id="66" name="Google Shape;1670;p47">
            <a:extLst>
              <a:ext uri="{FF2B5EF4-FFF2-40B4-BE49-F238E27FC236}">
                <a16:creationId xmlns:a16="http://schemas.microsoft.com/office/drawing/2014/main" id="{AD867608-8A05-4BFA-A9E0-91F2964613D2}"/>
              </a:ext>
            </a:extLst>
          </p:cNvPr>
          <p:cNvGrpSpPr/>
          <p:nvPr/>
        </p:nvGrpSpPr>
        <p:grpSpPr>
          <a:xfrm>
            <a:off x="8894458" y="1500738"/>
            <a:ext cx="2841379" cy="1211844"/>
            <a:chOff x="6131555" y="246612"/>
            <a:chExt cx="2842406" cy="1212282"/>
          </a:xfrm>
        </p:grpSpPr>
        <p:grpSp>
          <p:nvGrpSpPr>
            <p:cNvPr id="67" name="Google Shape;1671;p47">
              <a:extLst>
                <a:ext uri="{FF2B5EF4-FFF2-40B4-BE49-F238E27FC236}">
                  <a16:creationId xmlns:a16="http://schemas.microsoft.com/office/drawing/2014/main" id="{7F43A387-028A-4E86-9296-FA4F210911D3}"/>
                </a:ext>
              </a:extLst>
            </p:cNvPr>
            <p:cNvGrpSpPr/>
            <p:nvPr/>
          </p:nvGrpSpPr>
          <p:grpSpPr>
            <a:xfrm flipH="1">
              <a:off x="7142856" y="655124"/>
              <a:ext cx="656201" cy="775759"/>
              <a:chOff x="4377350" y="3576850"/>
              <a:chExt cx="1070125" cy="1265100"/>
            </a:xfrm>
          </p:grpSpPr>
          <p:sp>
            <p:nvSpPr>
              <p:cNvPr id="92" name="Google Shape;1672;p47">
                <a:extLst>
                  <a:ext uri="{FF2B5EF4-FFF2-40B4-BE49-F238E27FC236}">
                    <a16:creationId xmlns:a16="http://schemas.microsoft.com/office/drawing/2014/main" id="{B73706AF-A4C0-45BF-BCB3-72A99C1AEF63}"/>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3" name="Google Shape;1673;p47">
                <a:extLst>
                  <a:ext uri="{FF2B5EF4-FFF2-40B4-BE49-F238E27FC236}">
                    <a16:creationId xmlns:a16="http://schemas.microsoft.com/office/drawing/2014/main" id="{D0DEFC4F-E223-4E2F-8411-18D6BDB2FE6D}"/>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4" name="Google Shape;1674;p47">
                <a:extLst>
                  <a:ext uri="{FF2B5EF4-FFF2-40B4-BE49-F238E27FC236}">
                    <a16:creationId xmlns:a16="http://schemas.microsoft.com/office/drawing/2014/main" id="{CA3C4474-7AAE-4641-98C3-E8FEDF4D5B56}"/>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5" name="Google Shape;1675;p47">
                <a:extLst>
                  <a:ext uri="{FF2B5EF4-FFF2-40B4-BE49-F238E27FC236}">
                    <a16:creationId xmlns:a16="http://schemas.microsoft.com/office/drawing/2014/main" id="{E5F74490-0A30-431F-8CD6-E360BCD10FBA}"/>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6" name="Google Shape;1676;p47">
                <a:extLst>
                  <a:ext uri="{FF2B5EF4-FFF2-40B4-BE49-F238E27FC236}">
                    <a16:creationId xmlns:a16="http://schemas.microsoft.com/office/drawing/2014/main" id="{A7373313-88D2-4A5D-BC9D-4B996A4FC336}"/>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7" name="Google Shape;1677;p47">
                <a:extLst>
                  <a:ext uri="{FF2B5EF4-FFF2-40B4-BE49-F238E27FC236}">
                    <a16:creationId xmlns:a16="http://schemas.microsoft.com/office/drawing/2014/main" id="{0029FF7F-D258-4050-8F0D-A7AA6C90581C}"/>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68" name="Google Shape;1678;p47">
              <a:extLst>
                <a:ext uri="{FF2B5EF4-FFF2-40B4-BE49-F238E27FC236}">
                  <a16:creationId xmlns:a16="http://schemas.microsoft.com/office/drawing/2014/main" id="{E6ED06EF-C601-4B0F-B1EB-2429C658D393}"/>
                </a:ext>
              </a:extLst>
            </p:cNvPr>
            <p:cNvGrpSpPr/>
            <p:nvPr/>
          </p:nvGrpSpPr>
          <p:grpSpPr>
            <a:xfrm flipH="1">
              <a:off x="8430908" y="1104009"/>
              <a:ext cx="543053" cy="354885"/>
              <a:chOff x="7218550" y="1264450"/>
              <a:chExt cx="1810175" cy="1182950"/>
            </a:xfrm>
          </p:grpSpPr>
          <p:sp>
            <p:nvSpPr>
              <p:cNvPr id="79" name="Google Shape;1679;p47">
                <a:extLst>
                  <a:ext uri="{FF2B5EF4-FFF2-40B4-BE49-F238E27FC236}">
                    <a16:creationId xmlns:a16="http://schemas.microsoft.com/office/drawing/2014/main" id="{76C093F6-2EEF-41F4-A4C5-6692104E59D2}"/>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0" name="Google Shape;1680;p47">
                <a:extLst>
                  <a:ext uri="{FF2B5EF4-FFF2-40B4-BE49-F238E27FC236}">
                    <a16:creationId xmlns:a16="http://schemas.microsoft.com/office/drawing/2014/main" id="{49E3DC24-95A6-477F-A7D5-5A63610BDA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1" name="Google Shape;1681;p47">
                <a:extLst>
                  <a:ext uri="{FF2B5EF4-FFF2-40B4-BE49-F238E27FC236}">
                    <a16:creationId xmlns:a16="http://schemas.microsoft.com/office/drawing/2014/main" id="{AEAB0E2D-6324-4522-9756-F2376DB99D65}"/>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2" name="Google Shape;1682;p47">
                <a:extLst>
                  <a:ext uri="{FF2B5EF4-FFF2-40B4-BE49-F238E27FC236}">
                    <a16:creationId xmlns:a16="http://schemas.microsoft.com/office/drawing/2014/main" id="{1373DC8A-042D-47DA-9FAC-CC2E1626FA5C}"/>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3" name="Google Shape;1683;p47">
                <a:extLst>
                  <a:ext uri="{FF2B5EF4-FFF2-40B4-BE49-F238E27FC236}">
                    <a16:creationId xmlns:a16="http://schemas.microsoft.com/office/drawing/2014/main" id="{0770375C-A353-4167-A45C-BC23C9E6B207}"/>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4" name="Google Shape;1684;p47">
                <a:extLst>
                  <a:ext uri="{FF2B5EF4-FFF2-40B4-BE49-F238E27FC236}">
                    <a16:creationId xmlns:a16="http://schemas.microsoft.com/office/drawing/2014/main" id="{6B28E02A-7CCC-4258-A667-4A3E44840E6E}"/>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5" name="Google Shape;1685;p47">
                <a:extLst>
                  <a:ext uri="{FF2B5EF4-FFF2-40B4-BE49-F238E27FC236}">
                    <a16:creationId xmlns:a16="http://schemas.microsoft.com/office/drawing/2014/main" id="{D68790E6-3BDD-449C-86F9-1E4EC552A232}"/>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6" name="Google Shape;1686;p47">
                <a:extLst>
                  <a:ext uri="{FF2B5EF4-FFF2-40B4-BE49-F238E27FC236}">
                    <a16:creationId xmlns:a16="http://schemas.microsoft.com/office/drawing/2014/main" id="{29153BAD-0454-41A9-A02F-E6ACCA2F49EA}"/>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7" name="Google Shape;1687;p47">
                <a:extLst>
                  <a:ext uri="{FF2B5EF4-FFF2-40B4-BE49-F238E27FC236}">
                    <a16:creationId xmlns:a16="http://schemas.microsoft.com/office/drawing/2014/main" id="{B430C74B-9125-49F5-891E-3FBD212AEB4B}"/>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8" name="Google Shape;1688;p47">
                <a:extLst>
                  <a:ext uri="{FF2B5EF4-FFF2-40B4-BE49-F238E27FC236}">
                    <a16:creationId xmlns:a16="http://schemas.microsoft.com/office/drawing/2014/main" id="{84FD1A59-B2B0-4079-A375-1C62C5675722}"/>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89" name="Google Shape;1689;p47">
                <a:extLst>
                  <a:ext uri="{FF2B5EF4-FFF2-40B4-BE49-F238E27FC236}">
                    <a16:creationId xmlns:a16="http://schemas.microsoft.com/office/drawing/2014/main" id="{D85F58F6-A26A-4EAC-95C2-5D2A810B5432}"/>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0" name="Google Shape;1690;p47">
                <a:extLst>
                  <a:ext uri="{FF2B5EF4-FFF2-40B4-BE49-F238E27FC236}">
                    <a16:creationId xmlns:a16="http://schemas.microsoft.com/office/drawing/2014/main" id="{D4A59735-A5F2-4D66-BBBE-67909885313B}"/>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1" name="Google Shape;1691;p47">
                <a:extLst>
                  <a:ext uri="{FF2B5EF4-FFF2-40B4-BE49-F238E27FC236}">
                    <a16:creationId xmlns:a16="http://schemas.microsoft.com/office/drawing/2014/main" id="{C22AC87D-0944-43C4-9EDD-8F572244561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69" name="Google Shape;1692;p47">
              <a:extLst>
                <a:ext uri="{FF2B5EF4-FFF2-40B4-BE49-F238E27FC236}">
                  <a16:creationId xmlns:a16="http://schemas.microsoft.com/office/drawing/2014/main" id="{955B97EC-8D31-4F38-BAB2-FF6443355F2F}"/>
                </a:ext>
              </a:extLst>
            </p:cNvPr>
            <p:cNvGrpSpPr/>
            <p:nvPr/>
          </p:nvGrpSpPr>
          <p:grpSpPr>
            <a:xfrm flipH="1">
              <a:off x="6131555" y="246612"/>
              <a:ext cx="793379" cy="585576"/>
              <a:chOff x="7757175" y="1399875"/>
              <a:chExt cx="1347450" cy="994525"/>
            </a:xfrm>
          </p:grpSpPr>
          <p:sp>
            <p:nvSpPr>
              <p:cNvPr id="70" name="Google Shape;1693;p47">
                <a:extLst>
                  <a:ext uri="{FF2B5EF4-FFF2-40B4-BE49-F238E27FC236}">
                    <a16:creationId xmlns:a16="http://schemas.microsoft.com/office/drawing/2014/main" id="{D024DDA5-5FB8-486A-A97A-46E3D69E0816}"/>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1" name="Google Shape;1694;p47">
                <a:extLst>
                  <a:ext uri="{FF2B5EF4-FFF2-40B4-BE49-F238E27FC236}">
                    <a16:creationId xmlns:a16="http://schemas.microsoft.com/office/drawing/2014/main" id="{8F7E0883-FFBB-4679-AD09-B3DF1838450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2" name="Google Shape;1695;p47">
                <a:extLst>
                  <a:ext uri="{FF2B5EF4-FFF2-40B4-BE49-F238E27FC236}">
                    <a16:creationId xmlns:a16="http://schemas.microsoft.com/office/drawing/2014/main" id="{BB74DF54-F14B-47E5-9C1C-CB45ADC6A252}"/>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3" name="Google Shape;1696;p47">
                <a:extLst>
                  <a:ext uri="{FF2B5EF4-FFF2-40B4-BE49-F238E27FC236}">
                    <a16:creationId xmlns:a16="http://schemas.microsoft.com/office/drawing/2014/main" id="{587077F8-A414-4A34-88B7-48012B89C47A}"/>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4" name="Google Shape;1697;p47">
                <a:extLst>
                  <a:ext uri="{FF2B5EF4-FFF2-40B4-BE49-F238E27FC236}">
                    <a16:creationId xmlns:a16="http://schemas.microsoft.com/office/drawing/2014/main" id="{BE7C553F-FE78-4945-B231-CF63D9476A8E}"/>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5" name="Google Shape;1698;p47">
                <a:extLst>
                  <a:ext uri="{FF2B5EF4-FFF2-40B4-BE49-F238E27FC236}">
                    <a16:creationId xmlns:a16="http://schemas.microsoft.com/office/drawing/2014/main" id="{5ECE7DCF-E2C2-4957-8D0B-AAC687952941}"/>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6" name="Google Shape;1699;p47">
                <a:extLst>
                  <a:ext uri="{FF2B5EF4-FFF2-40B4-BE49-F238E27FC236}">
                    <a16:creationId xmlns:a16="http://schemas.microsoft.com/office/drawing/2014/main" id="{096D9033-B856-4132-A6E1-1A510249CC59}"/>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7" name="Google Shape;1700;p47">
                <a:extLst>
                  <a:ext uri="{FF2B5EF4-FFF2-40B4-BE49-F238E27FC236}">
                    <a16:creationId xmlns:a16="http://schemas.microsoft.com/office/drawing/2014/main" id="{30CEF435-013B-4B13-B176-4C9D985BA27C}"/>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8" name="Google Shape;1701;p47">
                <a:extLst>
                  <a:ext uri="{FF2B5EF4-FFF2-40B4-BE49-F238E27FC236}">
                    <a16:creationId xmlns:a16="http://schemas.microsoft.com/office/drawing/2014/main" id="{627B9378-AA10-401E-8D3D-1400391E4124}"/>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18" name="Table 72">
            <a:extLst>
              <a:ext uri="{FF2B5EF4-FFF2-40B4-BE49-F238E27FC236}">
                <a16:creationId xmlns:a16="http://schemas.microsoft.com/office/drawing/2014/main" id="{E2D4B068-B8B6-CBB9-E3EE-2619B11594A5}"/>
              </a:ext>
            </a:extLst>
          </p:cNvPr>
          <p:cNvGraphicFramePr>
            <a:graphicFrameLocks noGrp="1"/>
          </p:cNvGraphicFramePr>
          <p:nvPr>
            <p:extLst>
              <p:ext uri="{D42A27DB-BD31-4B8C-83A1-F6EECF244321}">
                <p14:modId xmlns:p14="http://schemas.microsoft.com/office/powerpoint/2010/main" val="1499509373"/>
              </p:ext>
            </p:extLst>
          </p:nvPr>
        </p:nvGraphicFramePr>
        <p:xfrm>
          <a:off x="2364547" y="578628"/>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Â</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U</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Ấ</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39E97823-7FC7-57ED-AC6C-FE67AD89E4DF}"/>
              </a:ext>
            </a:extLst>
          </p:cNvPr>
          <p:cNvGraphicFramePr>
            <a:graphicFrameLocks noGrp="1"/>
          </p:cNvGraphicFramePr>
          <p:nvPr>
            <p:extLst>
              <p:ext uri="{D42A27DB-BD31-4B8C-83A1-F6EECF244321}">
                <p14:modId xmlns:p14="http://schemas.microsoft.com/office/powerpoint/2010/main" val="1846814212"/>
              </p:ext>
            </p:extLst>
          </p:nvPr>
        </p:nvGraphicFramePr>
        <p:xfrm>
          <a:off x="2374501" y="576848"/>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Â</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U</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Ấ</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51940945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4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27">
            <a:extLst>
              <a:ext uri="{FF2B5EF4-FFF2-40B4-BE49-F238E27FC236}">
                <a16:creationId xmlns:a16="http://schemas.microsoft.com/office/drawing/2014/main" id="{04D06B50-567A-E1B2-6F02-AF17B667DE87}"/>
              </a:ext>
            </a:extLst>
          </p:cNvPr>
          <p:cNvPicPr>
            <a:picLocks noChangeAspect="1"/>
          </p:cNvPicPr>
          <p:nvPr/>
        </p:nvPicPr>
        <p:blipFill>
          <a:blip r:embed="rId2"/>
          <a:stretch>
            <a:fillRect/>
          </a:stretch>
        </p:blipFill>
        <p:spPr>
          <a:xfrm>
            <a:off x="-84894" y="-520"/>
            <a:ext cx="12361790" cy="6859039"/>
          </a:xfrm>
          <a:prstGeom prst="rect">
            <a:avLst/>
          </a:prstGeom>
        </p:spPr>
      </p:pic>
      <p:pic>
        <p:nvPicPr>
          <p:cNvPr id="5" name="图片 36">
            <a:extLst>
              <a:ext uri="{FF2B5EF4-FFF2-40B4-BE49-F238E27FC236}">
                <a16:creationId xmlns:a16="http://schemas.microsoft.com/office/drawing/2014/main" id="{1714CB27-3AB0-8CC2-73C0-E0F01A927249}"/>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6" name="图片 37">
            <a:extLst>
              <a:ext uri="{FF2B5EF4-FFF2-40B4-BE49-F238E27FC236}">
                <a16:creationId xmlns:a16="http://schemas.microsoft.com/office/drawing/2014/main" id="{9EBF8079-989C-E3BA-B14A-96EBB6C4467E}"/>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7" name="图片 41">
            <a:extLst>
              <a:ext uri="{FF2B5EF4-FFF2-40B4-BE49-F238E27FC236}">
                <a16:creationId xmlns:a16="http://schemas.microsoft.com/office/drawing/2014/main" id="{C89F707F-6B80-5565-3E1D-A9F1095E1F92}"/>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8" name="图片 46">
            <a:extLst>
              <a:ext uri="{FF2B5EF4-FFF2-40B4-BE49-F238E27FC236}">
                <a16:creationId xmlns:a16="http://schemas.microsoft.com/office/drawing/2014/main" id="{19147CB9-3FD6-5DAE-847E-B0CD851922FA}"/>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9" name="图片 30">
            <a:extLst>
              <a:ext uri="{FF2B5EF4-FFF2-40B4-BE49-F238E27FC236}">
                <a16:creationId xmlns:a16="http://schemas.microsoft.com/office/drawing/2014/main" id="{06F3F4C1-1A2C-F996-0FCA-D20EE05B1682}"/>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0" name="图片 31">
            <a:extLst>
              <a:ext uri="{FF2B5EF4-FFF2-40B4-BE49-F238E27FC236}">
                <a16:creationId xmlns:a16="http://schemas.microsoft.com/office/drawing/2014/main" id="{C7E567E5-7E0B-E192-3021-9F3661F7788D}"/>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1" name="图片 43">
            <a:extLst>
              <a:ext uri="{FF2B5EF4-FFF2-40B4-BE49-F238E27FC236}">
                <a16:creationId xmlns:a16="http://schemas.microsoft.com/office/drawing/2014/main" id="{CD3E5A84-4A86-F7B0-AA33-3CDF60023EDD}"/>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2" name="组合 56">
            <a:extLst>
              <a:ext uri="{FF2B5EF4-FFF2-40B4-BE49-F238E27FC236}">
                <a16:creationId xmlns:a16="http://schemas.microsoft.com/office/drawing/2014/main" id="{BFAB55DB-E4AF-3AB1-8C0C-BFB08E1C7BAC}"/>
              </a:ext>
            </a:extLst>
          </p:cNvPr>
          <p:cNvGrpSpPr/>
          <p:nvPr/>
        </p:nvGrpSpPr>
        <p:grpSpPr>
          <a:xfrm>
            <a:off x="8398824" y="3805637"/>
            <a:ext cx="3900877" cy="3004289"/>
            <a:chOff x="5571854" y="2365410"/>
            <a:chExt cx="2926334" cy="2253737"/>
          </a:xfrm>
        </p:grpSpPr>
        <p:pic>
          <p:nvPicPr>
            <p:cNvPr id="13" name="图片 44">
              <a:extLst>
                <a:ext uri="{FF2B5EF4-FFF2-40B4-BE49-F238E27FC236}">
                  <a16:creationId xmlns:a16="http://schemas.microsoft.com/office/drawing/2014/main" id="{5C9C72CA-7545-A71D-C9FC-BF81B499ED27}"/>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4" name="图片 34">
              <a:extLst>
                <a:ext uri="{FF2B5EF4-FFF2-40B4-BE49-F238E27FC236}">
                  <a16:creationId xmlns:a16="http://schemas.microsoft.com/office/drawing/2014/main" id="{8FB5D312-ADC7-D86C-B9F4-F509F8D92099}"/>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351719" y="1893404"/>
            <a:ext cx="7859544" cy="2465108"/>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1880404" y="1659687"/>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2859962" y="2158871"/>
            <a:ext cx="6304415" cy="1808545"/>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062685" y="2236545"/>
            <a:ext cx="6127025" cy="2404504"/>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2: Điền từ còn thiếu vào câu văn: ”Triều đình mừng được..., không có việc gì không làm đến mức cao nhất”</a:t>
            </a:r>
            <a:endParaRPr lang="en-US" sz="2400">
              <a:solidFill>
                <a:schemeClr val="bg1"/>
              </a:solidFill>
              <a:effectLst/>
              <a:latin typeface=".VnTime"/>
              <a:ea typeface="Times New Roman" panose="02020603050405020304" pitchFamily="18" charset="0"/>
              <a:cs typeface="Times New Roman" panose="02020603050405020304" pitchFamily="18" charset="0"/>
            </a:endParaRPr>
          </a:p>
          <a:p>
            <a:pPr algn="just" defTabSz="914217">
              <a:lnSpc>
                <a:spcPct val="150000"/>
              </a:lnSpc>
            </a:pPr>
            <a:endParaRPr lang="en-US" sz="3200">
              <a:solidFill>
                <a:schemeClr val="bg1"/>
              </a:solidFill>
              <a:latin typeface=".VnTime"/>
              <a:ea typeface="Times New Roman" panose="02020603050405020304" pitchFamily="18" charset="0"/>
              <a:cs typeface="Times New Roman" panose="02020603050405020304" pitchFamily="18" charset="0"/>
            </a:endParaRPr>
          </a:p>
        </p:txBody>
      </p:sp>
      <p:pic>
        <p:nvPicPr>
          <p:cNvPr id="20" name="Graphic 19" descr="Home">
            <a:hlinkClick r:id="rId12" action="ppaction://hlinksldjump"/>
            <a:extLst>
              <a:ext uri="{FF2B5EF4-FFF2-40B4-BE49-F238E27FC236}">
                <a16:creationId xmlns:a16="http://schemas.microsoft.com/office/drawing/2014/main" id="{FF4E75B4-64EF-4348-B41A-0CFB4839C5C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584687" y="5427223"/>
            <a:ext cx="1189369" cy="1189369"/>
          </a:xfrm>
          <a:prstGeom prst="rect">
            <a:avLst/>
          </a:prstGeom>
        </p:spPr>
      </p:pic>
      <p:sp>
        <p:nvSpPr>
          <p:cNvPr id="39" name="1">
            <a:hlinkClick r:id="rId15" action="ppaction://hlinksldjump"/>
            <a:extLst>
              <a:ext uri="{FF2B5EF4-FFF2-40B4-BE49-F238E27FC236}">
                <a16:creationId xmlns:a16="http://schemas.microsoft.com/office/drawing/2014/main" id="{A0F47AE3-FDC7-4326-8895-9FD59D5FFDE9}"/>
              </a:ext>
            </a:extLst>
          </p:cNvPr>
          <p:cNvSpPr/>
          <p:nvPr/>
        </p:nvSpPr>
        <p:spPr>
          <a:xfrm>
            <a:off x="421190" y="673230"/>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3599" b="1" dirty="0">
                <a:solidFill>
                  <a:prstClr val="white"/>
                </a:solidFill>
                <a:latin typeface="Cambria" panose="02040503050406030204" pitchFamily="18" charset="0"/>
                <a:sym typeface="Arial"/>
              </a:rPr>
              <a:t>2</a:t>
            </a:r>
            <a:endParaRPr lang="en-US" sz="3599" b="1" dirty="0">
              <a:solidFill>
                <a:prstClr val="white"/>
              </a:solidFill>
              <a:latin typeface="Cambria" panose="02040503050406030204" pitchFamily="18" charset="0"/>
              <a:sym typeface="Arial"/>
            </a:endParaRPr>
          </a:p>
        </p:txBody>
      </p:sp>
      <p:grpSp>
        <p:nvGrpSpPr>
          <p:cNvPr id="48" name="Google Shape;1670;p47">
            <a:extLst>
              <a:ext uri="{FF2B5EF4-FFF2-40B4-BE49-F238E27FC236}">
                <a16:creationId xmlns:a16="http://schemas.microsoft.com/office/drawing/2014/main" id="{A6663EC9-3D31-4150-86E4-C79D7E8CA645}"/>
              </a:ext>
            </a:extLst>
          </p:cNvPr>
          <p:cNvGrpSpPr/>
          <p:nvPr/>
        </p:nvGrpSpPr>
        <p:grpSpPr>
          <a:xfrm>
            <a:off x="9144037" y="1410084"/>
            <a:ext cx="2841379" cy="1211844"/>
            <a:chOff x="6131555" y="246612"/>
            <a:chExt cx="2842406" cy="1212282"/>
          </a:xfrm>
        </p:grpSpPr>
        <p:grpSp>
          <p:nvGrpSpPr>
            <p:cNvPr id="49" name="Google Shape;1671;p47">
              <a:extLst>
                <a:ext uri="{FF2B5EF4-FFF2-40B4-BE49-F238E27FC236}">
                  <a16:creationId xmlns:a16="http://schemas.microsoft.com/office/drawing/2014/main" id="{56E24169-3586-4EC4-B232-F6D3097272AE}"/>
                </a:ext>
              </a:extLst>
            </p:cNvPr>
            <p:cNvGrpSpPr/>
            <p:nvPr/>
          </p:nvGrpSpPr>
          <p:grpSpPr>
            <a:xfrm flipH="1">
              <a:off x="7142856" y="655124"/>
              <a:ext cx="656201" cy="775759"/>
              <a:chOff x="4377350" y="3576850"/>
              <a:chExt cx="1070125" cy="1265100"/>
            </a:xfrm>
          </p:grpSpPr>
          <p:sp>
            <p:nvSpPr>
              <p:cNvPr id="74" name="Google Shape;1672;p47">
                <a:extLst>
                  <a:ext uri="{FF2B5EF4-FFF2-40B4-BE49-F238E27FC236}">
                    <a16:creationId xmlns:a16="http://schemas.microsoft.com/office/drawing/2014/main" id="{BC7268F4-7911-4EB2-B64D-5B9ADDAFCEDB}"/>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5" name="Google Shape;1673;p47">
                <a:extLst>
                  <a:ext uri="{FF2B5EF4-FFF2-40B4-BE49-F238E27FC236}">
                    <a16:creationId xmlns:a16="http://schemas.microsoft.com/office/drawing/2014/main" id="{5867AF13-A627-4EFF-80F1-10B4284E2C7B}"/>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6" name="Google Shape;1674;p47">
                <a:extLst>
                  <a:ext uri="{FF2B5EF4-FFF2-40B4-BE49-F238E27FC236}">
                    <a16:creationId xmlns:a16="http://schemas.microsoft.com/office/drawing/2014/main" id="{FD2DFAE9-C137-4B3B-BD0A-A9AC0C8DF816}"/>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7" name="Google Shape;1675;p47">
                <a:extLst>
                  <a:ext uri="{FF2B5EF4-FFF2-40B4-BE49-F238E27FC236}">
                    <a16:creationId xmlns:a16="http://schemas.microsoft.com/office/drawing/2014/main" id="{226BA8D9-CAD8-4846-8728-36112A6E8305}"/>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8" name="Google Shape;1676;p47">
                <a:extLst>
                  <a:ext uri="{FF2B5EF4-FFF2-40B4-BE49-F238E27FC236}">
                    <a16:creationId xmlns:a16="http://schemas.microsoft.com/office/drawing/2014/main" id="{D759F9AA-36AF-4931-A450-543418D6EB7E}"/>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9" name="Google Shape;1677;p47">
                <a:extLst>
                  <a:ext uri="{FF2B5EF4-FFF2-40B4-BE49-F238E27FC236}">
                    <a16:creationId xmlns:a16="http://schemas.microsoft.com/office/drawing/2014/main" id="{89C3AB9C-007B-44C0-B31D-D182440165E9}"/>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50" name="Google Shape;1678;p47">
              <a:extLst>
                <a:ext uri="{FF2B5EF4-FFF2-40B4-BE49-F238E27FC236}">
                  <a16:creationId xmlns:a16="http://schemas.microsoft.com/office/drawing/2014/main" id="{BB696A6D-E3D9-4B8E-840E-CE7FD49DF37E}"/>
                </a:ext>
              </a:extLst>
            </p:cNvPr>
            <p:cNvGrpSpPr/>
            <p:nvPr/>
          </p:nvGrpSpPr>
          <p:grpSpPr>
            <a:xfrm flipH="1">
              <a:off x="8430908" y="1104009"/>
              <a:ext cx="543053" cy="354885"/>
              <a:chOff x="7218550" y="1264450"/>
              <a:chExt cx="1810175" cy="1182950"/>
            </a:xfrm>
          </p:grpSpPr>
          <p:sp>
            <p:nvSpPr>
              <p:cNvPr id="61" name="Google Shape;1679;p47">
                <a:extLst>
                  <a:ext uri="{FF2B5EF4-FFF2-40B4-BE49-F238E27FC236}">
                    <a16:creationId xmlns:a16="http://schemas.microsoft.com/office/drawing/2014/main" id="{60DC6949-1AB2-4412-A21A-09FA1BD32026}"/>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2" name="Google Shape;1680;p47">
                <a:extLst>
                  <a:ext uri="{FF2B5EF4-FFF2-40B4-BE49-F238E27FC236}">
                    <a16:creationId xmlns:a16="http://schemas.microsoft.com/office/drawing/2014/main" id="{B634A56A-C32A-4AD3-89E2-461F233310DE}"/>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3" name="Google Shape;1681;p47">
                <a:extLst>
                  <a:ext uri="{FF2B5EF4-FFF2-40B4-BE49-F238E27FC236}">
                    <a16:creationId xmlns:a16="http://schemas.microsoft.com/office/drawing/2014/main" id="{1CBE7BF2-87A7-4ED9-8943-97AC1E3B61F8}"/>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4" name="Google Shape;1682;p47">
                <a:extLst>
                  <a:ext uri="{FF2B5EF4-FFF2-40B4-BE49-F238E27FC236}">
                    <a16:creationId xmlns:a16="http://schemas.microsoft.com/office/drawing/2014/main" id="{FA89C377-ABC6-4321-8661-2CBFCAB59679}"/>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5" name="Google Shape;1683;p47">
                <a:extLst>
                  <a:ext uri="{FF2B5EF4-FFF2-40B4-BE49-F238E27FC236}">
                    <a16:creationId xmlns:a16="http://schemas.microsoft.com/office/drawing/2014/main" id="{BCAF650E-ADE5-4451-8E55-6F8D4AC77476}"/>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6" name="Google Shape;1684;p47">
                <a:extLst>
                  <a:ext uri="{FF2B5EF4-FFF2-40B4-BE49-F238E27FC236}">
                    <a16:creationId xmlns:a16="http://schemas.microsoft.com/office/drawing/2014/main" id="{B499CD72-9FF1-44D7-B2E5-C32C8E8DA7FB}"/>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7" name="Google Shape;1685;p47">
                <a:extLst>
                  <a:ext uri="{FF2B5EF4-FFF2-40B4-BE49-F238E27FC236}">
                    <a16:creationId xmlns:a16="http://schemas.microsoft.com/office/drawing/2014/main" id="{72AB06F9-36F9-4112-8F8A-4748E18A012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8" name="Google Shape;1686;p47">
                <a:extLst>
                  <a:ext uri="{FF2B5EF4-FFF2-40B4-BE49-F238E27FC236}">
                    <a16:creationId xmlns:a16="http://schemas.microsoft.com/office/drawing/2014/main" id="{5B437816-5801-4515-AB14-14401E42F220}"/>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9" name="Google Shape;1687;p47">
                <a:extLst>
                  <a:ext uri="{FF2B5EF4-FFF2-40B4-BE49-F238E27FC236}">
                    <a16:creationId xmlns:a16="http://schemas.microsoft.com/office/drawing/2014/main" id="{503D73F5-A0B1-4A5F-A002-436B81A06AA1}"/>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0" name="Google Shape;1688;p47">
                <a:extLst>
                  <a:ext uri="{FF2B5EF4-FFF2-40B4-BE49-F238E27FC236}">
                    <a16:creationId xmlns:a16="http://schemas.microsoft.com/office/drawing/2014/main" id="{013CFE50-0E9C-4553-BEBF-E497DCBC0C4C}"/>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1" name="Google Shape;1689;p47">
                <a:extLst>
                  <a:ext uri="{FF2B5EF4-FFF2-40B4-BE49-F238E27FC236}">
                    <a16:creationId xmlns:a16="http://schemas.microsoft.com/office/drawing/2014/main" id="{5DCA46D4-F484-4748-9E70-02036B50BE50}"/>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2" name="Google Shape;1690;p47">
                <a:extLst>
                  <a:ext uri="{FF2B5EF4-FFF2-40B4-BE49-F238E27FC236}">
                    <a16:creationId xmlns:a16="http://schemas.microsoft.com/office/drawing/2014/main" id="{52EA154F-C74F-4744-841F-18EE61D48D00}"/>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73" name="Google Shape;1691;p47">
                <a:extLst>
                  <a:ext uri="{FF2B5EF4-FFF2-40B4-BE49-F238E27FC236}">
                    <a16:creationId xmlns:a16="http://schemas.microsoft.com/office/drawing/2014/main" id="{CF74EC30-EB19-4115-B937-132CF2211E39}"/>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51" name="Google Shape;1692;p47">
              <a:extLst>
                <a:ext uri="{FF2B5EF4-FFF2-40B4-BE49-F238E27FC236}">
                  <a16:creationId xmlns:a16="http://schemas.microsoft.com/office/drawing/2014/main" id="{D2D33B91-80DC-4DD9-A34B-EC87FFE12377}"/>
                </a:ext>
              </a:extLst>
            </p:cNvPr>
            <p:cNvGrpSpPr/>
            <p:nvPr/>
          </p:nvGrpSpPr>
          <p:grpSpPr>
            <a:xfrm flipH="1">
              <a:off x="6131555" y="246612"/>
              <a:ext cx="793379" cy="585576"/>
              <a:chOff x="7757175" y="1399875"/>
              <a:chExt cx="1347450" cy="994525"/>
            </a:xfrm>
          </p:grpSpPr>
          <p:sp>
            <p:nvSpPr>
              <p:cNvPr id="52" name="Google Shape;1693;p47">
                <a:extLst>
                  <a:ext uri="{FF2B5EF4-FFF2-40B4-BE49-F238E27FC236}">
                    <a16:creationId xmlns:a16="http://schemas.microsoft.com/office/drawing/2014/main" id="{AF58C9B9-F082-4D1B-9F1A-544C1CAAEBD1}"/>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3" name="Google Shape;1694;p47">
                <a:extLst>
                  <a:ext uri="{FF2B5EF4-FFF2-40B4-BE49-F238E27FC236}">
                    <a16:creationId xmlns:a16="http://schemas.microsoft.com/office/drawing/2014/main" id="{86FDDAAA-3E64-416C-8054-9E72CC56043E}"/>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4" name="Google Shape;1695;p47">
                <a:extLst>
                  <a:ext uri="{FF2B5EF4-FFF2-40B4-BE49-F238E27FC236}">
                    <a16:creationId xmlns:a16="http://schemas.microsoft.com/office/drawing/2014/main" id="{2486275E-3EA3-4189-8924-031737454802}"/>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5" name="Google Shape;1696;p47">
                <a:extLst>
                  <a:ext uri="{FF2B5EF4-FFF2-40B4-BE49-F238E27FC236}">
                    <a16:creationId xmlns:a16="http://schemas.microsoft.com/office/drawing/2014/main" id="{3A8E29B3-199C-48A7-81E9-F2E19BF232FC}"/>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6" name="Google Shape;1697;p47">
                <a:extLst>
                  <a:ext uri="{FF2B5EF4-FFF2-40B4-BE49-F238E27FC236}">
                    <a16:creationId xmlns:a16="http://schemas.microsoft.com/office/drawing/2014/main" id="{48EE19A3-E11A-443C-8C38-AF646F3969A0}"/>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7" name="Google Shape;1698;p47">
                <a:extLst>
                  <a:ext uri="{FF2B5EF4-FFF2-40B4-BE49-F238E27FC236}">
                    <a16:creationId xmlns:a16="http://schemas.microsoft.com/office/drawing/2014/main" id="{B8F07080-6AC8-4BFD-8C7F-DE9ED51486C4}"/>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8" name="Google Shape;1699;p47">
                <a:extLst>
                  <a:ext uri="{FF2B5EF4-FFF2-40B4-BE49-F238E27FC236}">
                    <a16:creationId xmlns:a16="http://schemas.microsoft.com/office/drawing/2014/main" id="{26B01711-8DC1-46C7-9FD5-3A24BF8B9BA6}"/>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59" name="Google Shape;1700;p47">
                <a:extLst>
                  <a:ext uri="{FF2B5EF4-FFF2-40B4-BE49-F238E27FC236}">
                    <a16:creationId xmlns:a16="http://schemas.microsoft.com/office/drawing/2014/main" id="{6D513B17-A6D3-4706-9599-413F48BC922A}"/>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60" name="Google Shape;1701;p47">
                <a:extLst>
                  <a:ext uri="{FF2B5EF4-FFF2-40B4-BE49-F238E27FC236}">
                    <a16:creationId xmlns:a16="http://schemas.microsoft.com/office/drawing/2014/main" id="{923E7126-88E9-4BA0-8721-283580179E90}"/>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21" name="Table 72">
            <a:extLst>
              <a:ext uri="{FF2B5EF4-FFF2-40B4-BE49-F238E27FC236}">
                <a16:creationId xmlns:a16="http://schemas.microsoft.com/office/drawing/2014/main" id="{735C1BDC-A2D9-8C4E-BA12-8347ED7267E4}"/>
              </a:ext>
            </a:extLst>
          </p:cNvPr>
          <p:cNvGraphicFramePr>
            <a:graphicFrameLocks noGrp="1"/>
          </p:cNvGraphicFramePr>
          <p:nvPr>
            <p:extLst>
              <p:ext uri="{D42A27DB-BD31-4B8C-83A1-F6EECF244321}">
                <p14:modId xmlns:p14="http://schemas.microsoft.com/office/powerpoint/2010/main" val="3844406015"/>
              </p:ext>
            </p:extLst>
          </p:nvPr>
        </p:nvGraphicFramePr>
        <p:xfrm>
          <a:off x="1910199" y="609334"/>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Ờ</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2" name="Table 72">
            <a:extLst>
              <a:ext uri="{FF2B5EF4-FFF2-40B4-BE49-F238E27FC236}">
                <a16:creationId xmlns:a16="http://schemas.microsoft.com/office/drawing/2014/main" id="{6894E754-ADB1-60BD-B7B7-60AD7297B503}"/>
              </a:ext>
            </a:extLst>
          </p:cNvPr>
          <p:cNvGraphicFramePr>
            <a:graphicFrameLocks noGrp="1"/>
          </p:cNvGraphicFramePr>
          <p:nvPr>
            <p:extLst>
              <p:ext uri="{D42A27DB-BD31-4B8C-83A1-F6EECF244321}">
                <p14:modId xmlns:p14="http://schemas.microsoft.com/office/powerpoint/2010/main" val="1117745970"/>
              </p:ext>
            </p:extLst>
          </p:nvPr>
        </p:nvGraphicFramePr>
        <p:xfrm>
          <a:off x="1920153" y="607554"/>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Ờ</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À</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135232793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9"/>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9"/>
                                        </p:tgtEl>
                                      </p:cBhvr>
                                    </p:animEffect>
                                    <p:set>
                                      <p:cBhvr>
                                        <p:cTn id="7" dur="1" fill="hold">
                                          <p:stCondLst>
                                            <p:cond delay="49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8" restart="whenNotActive" fill="hold" evtFilter="cancelBubble" nodeType="interactiveSeq">
                <p:stCondLst>
                  <p:cond evt="onClick" delay="0">
                    <p:tgtEl>
                      <p:spTgt spid="22"/>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2"/>
                                        </p:tgtEl>
                                      </p:cBhvr>
                                    </p:animEffect>
                                    <p:set>
                                      <p:cBhvr>
                                        <p:cTn id="1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childTnLst>
        </p:cTn>
      </p:par>
    </p:tnLst>
    <p:bldLst>
      <p:bldP spid="39"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A707E1B5-97B2-7128-5199-157C386439CB}"/>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04F5840-CF38-7EFB-4E3C-A6D1E3F770E8}"/>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56C28059-5608-0DD3-D39F-7C52ED3EB90A}"/>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CA0BEE52-36DB-D700-FC4F-B71FB7B4C1BC}"/>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CAE21D48-A3DE-A58E-A2C6-8E5CB9B41393}"/>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1" name="图片 31">
            <a:extLst>
              <a:ext uri="{FF2B5EF4-FFF2-40B4-BE49-F238E27FC236}">
                <a16:creationId xmlns:a16="http://schemas.microsoft.com/office/drawing/2014/main" id="{36016DBF-9E92-0AD2-578C-B3DC4D46D2D4}"/>
              </a:ext>
            </a:extLst>
          </p:cNvPr>
          <p:cNvPicPr>
            <a:picLocks noChangeAspect="1"/>
          </p:cNvPicPr>
          <p:nvPr/>
        </p:nvPicPr>
        <p:blipFill>
          <a:blip r:embed="rId7"/>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E77AF92E-F167-D993-8A92-B9550FB55416}"/>
              </a:ext>
            </a:extLst>
          </p:cNvPr>
          <p:cNvPicPr>
            <a:picLocks noChangeAspect="1"/>
          </p:cNvPicPr>
          <p:nvPr/>
        </p:nvPicPr>
        <p:blipFill>
          <a:blip r:embed="rId8"/>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D65DB89D-8695-4617-83A6-4B549EAE51BE}"/>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AE4C0CA7-CD7B-9891-C3EB-4CD09B09DA64}"/>
                </a:ext>
              </a:extLst>
            </p:cNvPr>
            <p:cNvPicPr>
              <a:picLocks noChangeAspect="1"/>
            </p:cNvPicPr>
            <p:nvPr/>
          </p:nvPicPr>
          <p:blipFill>
            <a:blip r:embed="rId9"/>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27BA3E41-5DCD-1172-D163-AAE8FF723AF0}"/>
                </a:ext>
              </a:extLst>
            </p:cNvPr>
            <p:cNvPicPr>
              <a:picLocks noChangeAspect="1"/>
            </p:cNvPicPr>
            <p:nvPr/>
          </p:nvPicPr>
          <p:blipFill>
            <a:blip r:embed="rId10"/>
            <a:stretch>
              <a:fillRect/>
            </a:stretch>
          </p:blipFill>
          <p:spPr>
            <a:xfrm>
              <a:off x="5571854" y="2906023"/>
              <a:ext cx="2926334" cy="1713124"/>
            </a:xfrm>
            <a:prstGeom prst="rect">
              <a:avLst/>
            </a:prstGeom>
          </p:spPr>
        </p:pic>
      </p:grpSp>
      <p:grpSp>
        <p:nvGrpSpPr>
          <p:cNvPr id="2" name="Group 1">
            <a:extLst>
              <a:ext uri="{FF2B5EF4-FFF2-40B4-BE49-F238E27FC236}">
                <a16:creationId xmlns:a16="http://schemas.microsoft.com/office/drawing/2014/main" id="{BEE233A9-D7B4-40D9-ACF3-C787E24B451A}"/>
              </a:ext>
            </a:extLst>
          </p:cNvPr>
          <p:cNvGrpSpPr/>
          <p:nvPr/>
        </p:nvGrpSpPr>
        <p:grpSpPr>
          <a:xfrm>
            <a:off x="1948066" y="1489947"/>
            <a:ext cx="8295872" cy="2831580"/>
            <a:chOff x="2286002" y="1494701"/>
            <a:chExt cx="5986461" cy="3791674"/>
          </a:xfrm>
        </p:grpSpPr>
        <p:sp>
          <p:nvSpPr>
            <p:cNvPr id="15" name="Rectangle: Folded Corner 14">
              <a:extLst>
                <a:ext uri="{FF2B5EF4-FFF2-40B4-BE49-F238E27FC236}">
                  <a16:creationId xmlns:a16="http://schemas.microsoft.com/office/drawing/2014/main" id="{43DBF4F5-99FC-421A-9499-35139D85BD33}"/>
                </a:ext>
              </a:extLst>
            </p:cNvPr>
            <p:cNvSpPr/>
            <p:nvPr/>
          </p:nvSpPr>
          <p:spPr>
            <a:xfrm>
              <a:off x="2757488" y="1640382"/>
              <a:ext cx="5514975" cy="3645993"/>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6002" y="1494701"/>
              <a:ext cx="942975" cy="480958"/>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54636" y="1929326"/>
              <a:ext cx="4920678" cy="3068104"/>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dirty="0">
                <a:solidFill>
                  <a:prstClr val="white"/>
                </a:solidFill>
                <a:latin typeface="Calibri" panose="020F0502020204030204"/>
                <a:sym typeface="Arial"/>
              </a:endParaRPr>
            </a:p>
          </p:txBody>
        </p:sp>
      </p:grpSp>
      <p:sp>
        <p:nvSpPr>
          <p:cNvPr id="19" name="TextBox 18">
            <a:extLst>
              <a:ext uri="{FF2B5EF4-FFF2-40B4-BE49-F238E27FC236}">
                <a16:creationId xmlns:a16="http://schemas.microsoft.com/office/drawing/2014/main" id="{D3298975-E4D6-4EF0-A0DD-C34A6B315261}"/>
              </a:ext>
            </a:extLst>
          </p:cNvPr>
          <p:cNvSpPr txBox="1"/>
          <p:nvPr/>
        </p:nvSpPr>
        <p:spPr>
          <a:xfrm>
            <a:off x="3636096" y="2290347"/>
            <a:ext cx="5171867" cy="1769202"/>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3: Tiệc mừng người mới thi đỗ tiến sĩ gọi là gì? (9 kí tự)</a:t>
            </a:r>
            <a:endParaRPr lang="en-US" sz="2400">
              <a:solidFill>
                <a:schemeClr val="bg1"/>
              </a:solidFill>
              <a:effectLst/>
              <a:latin typeface=".VnTime"/>
              <a:ea typeface="Times New Roman" panose="02020603050405020304" pitchFamily="18" charset="0"/>
              <a:cs typeface="Times New Roman" panose="02020603050405020304" pitchFamily="18" charset="0"/>
            </a:endParaRPr>
          </a:p>
          <a:p>
            <a:pPr algn="just" defTabSz="914217">
              <a:lnSpc>
                <a:spcPct val="150000"/>
              </a:lnSpc>
            </a:pPr>
            <a:endParaRPr lang="en-US" sz="2800">
              <a:solidFill>
                <a:schemeClr val="bg1"/>
              </a:solidFill>
              <a:latin typeface=".VnTime"/>
              <a:ea typeface="Times New Roman" panose="02020603050405020304" pitchFamily="18" charset="0"/>
              <a:cs typeface="Times New Roman" panose="02020603050405020304" pitchFamily="18" charset="0"/>
            </a:endParaRPr>
          </a:p>
        </p:txBody>
      </p:sp>
      <p:pic>
        <p:nvPicPr>
          <p:cNvPr id="20" name="Graphic 19" descr="Home">
            <a:hlinkClick r:id="rId11" action="ppaction://hlinksldjump"/>
            <a:extLst>
              <a:ext uri="{FF2B5EF4-FFF2-40B4-BE49-F238E27FC236}">
                <a16:creationId xmlns:a16="http://schemas.microsoft.com/office/drawing/2014/main" id="{09017410-7EC0-4BAB-B6DE-051CCC554E1B}"/>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665917" y="5471313"/>
            <a:ext cx="1205669" cy="1205669"/>
          </a:xfrm>
          <a:prstGeom prst="rect">
            <a:avLst/>
          </a:prstGeom>
        </p:spPr>
      </p:pic>
      <p:sp>
        <p:nvSpPr>
          <p:cNvPr id="68" name="1">
            <a:hlinkClick r:id="rId14" action="ppaction://hlinksldjump"/>
            <a:extLst>
              <a:ext uri="{FF2B5EF4-FFF2-40B4-BE49-F238E27FC236}">
                <a16:creationId xmlns:a16="http://schemas.microsoft.com/office/drawing/2014/main" id="{FD8809D4-E11F-49A2-921E-A4B363BA2D48}"/>
              </a:ext>
            </a:extLst>
          </p:cNvPr>
          <p:cNvSpPr/>
          <p:nvPr/>
        </p:nvSpPr>
        <p:spPr>
          <a:xfrm>
            <a:off x="916179" y="400706"/>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3599" b="1" dirty="0">
                <a:solidFill>
                  <a:prstClr val="white"/>
                </a:solidFill>
                <a:latin typeface="Cambria" panose="02040503050406030204" pitchFamily="18" charset="0"/>
                <a:sym typeface="Arial"/>
              </a:rPr>
              <a:t>3</a:t>
            </a:r>
            <a:endParaRPr lang="en-US" sz="3599" b="1" dirty="0">
              <a:solidFill>
                <a:prstClr val="white"/>
              </a:solidFill>
              <a:latin typeface="Cambria" panose="02040503050406030204" pitchFamily="18" charset="0"/>
              <a:sym typeface="Arial"/>
            </a:endParaRPr>
          </a:p>
        </p:txBody>
      </p:sp>
      <p:grpSp>
        <p:nvGrpSpPr>
          <p:cNvPr id="97" name="Google Shape;1670;p47">
            <a:extLst>
              <a:ext uri="{FF2B5EF4-FFF2-40B4-BE49-F238E27FC236}">
                <a16:creationId xmlns:a16="http://schemas.microsoft.com/office/drawing/2014/main" id="{45965670-1AAB-4100-868C-AFFE75DB6244}"/>
              </a:ext>
            </a:extLst>
          </p:cNvPr>
          <p:cNvGrpSpPr/>
          <p:nvPr/>
        </p:nvGrpSpPr>
        <p:grpSpPr>
          <a:xfrm>
            <a:off x="8963452" y="1183675"/>
            <a:ext cx="2841379" cy="1211844"/>
            <a:chOff x="6131555" y="246612"/>
            <a:chExt cx="2842406" cy="1212282"/>
          </a:xfrm>
        </p:grpSpPr>
        <p:grpSp>
          <p:nvGrpSpPr>
            <p:cNvPr id="98" name="Google Shape;1671;p47">
              <a:extLst>
                <a:ext uri="{FF2B5EF4-FFF2-40B4-BE49-F238E27FC236}">
                  <a16:creationId xmlns:a16="http://schemas.microsoft.com/office/drawing/2014/main" id="{4834B125-DC43-4BFD-9E35-0C9055EAB922}"/>
                </a:ext>
              </a:extLst>
            </p:cNvPr>
            <p:cNvGrpSpPr/>
            <p:nvPr/>
          </p:nvGrpSpPr>
          <p:grpSpPr>
            <a:xfrm flipH="1">
              <a:off x="7142856" y="655124"/>
              <a:ext cx="656201" cy="775759"/>
              <a:chOff x="4377350" y="3576850"/>
              <a:chExt cx="1070125" cy="1265100"/>
            </a:xfrm>
          </p:grpSpPr>
          <p:sp>
            <p:nvSpPr>
              <p:cNvPr id="123" name="Google Shape;1672;p47">
                <a:extLst>
                  <a:ext uri="{FF2B5EF4-FFF2-40B4-BE49-F238E27FC236}">
                    <a16:creationId xmlns:a16="http://schemas.microsoft.com/office/drawing/2014/main" id="{6682EBA7-9FA8-4084-9354-EE0AA83ED883}"/>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73;p47">
                <a:extLst>
                  <a:ext uri="{FF2B5EF4-FFF2-40B4-BE49-F238E27FC236}">
                    <a16:creationId xmlns:a16="http://schemas.microsoft.com/office/drawing/2014/main" id="{A6756E78-AA74-4946-8F5F-BB9DFF871E65}"/>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74;p47">
                <a:extLst>
                  <a:ext uri="{FF2B5EF4-FFF2-40B4-BE49-F238E27FC236}">
                    <a16:creationId xmlns:a16="http://schemas.microsoft.com/office/drawing/2014/main" id="{0AFE0AAB-2B4E-4CF4-ACA5-19D08CBAF763}"/>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75;p47">
                <a:extLst>
                  <a:ext uri="{FF2B5EF4-FFF2-40B4-BE49-F238E27FC236}">
                    <a16:creationId xmlns:a16="http://schemas.microsoft.com/office/drawing/2014/main" id="{F973C5C3-A5E0-4709-8579-B41F40E8D759}"/>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76;p47">
                <a:extLst>
                  <a:ext uri="{FF2B5EF4-FFF2-40B4-BE49-F238E27FC236}">
                    <a16:creationId xmlns:a16="http://schemas.microsoft.com/office/drawing/2014/main" id="{509D1FEA-8FD1-4D16-BC48-EF335DC3C0FF}"/>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77;p47">
                <a:extLst>
                  <a:ext uri="{FF2B5EF4-FFF2-40B4-BE49-F238E27FC236}">
                    <a16:creationId xmlns:a16="http://schemas.microsoft.com/office/drawing/2014/main" id="{B7FC22C9-6DE7-41DE-95EB-1276D7043417}"/>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99" name="Google Shape;1678;p47">
              <a:extLst>
                <a:ext uri="{FF2B5EF4-FFF2-40B4-BE49-F238E27FC236}">
                  <a16:creationId xmlns:a16="http://schemas.microsoft.com/office/drawing/2014/main" id="{ACDEA903-E03B-43D8-921D-CA273C906C33}"/>
                </a:ext>
              </a:extLst>
            </p:cNvPr>
            <p:cNvGrpSpPr/>
            <p:nvPr/>
          </p:nvGrpSpPr>
          <p:grpSpPr>
            <a:xfrm flipH="1">
              <a:off x="8430908" y="1104009"/>
              <a:ext cx="543053" cy="354885"/>
              <a:chOff x="7218550" y="1264450"/>
              <a:chExt cx="1810175" cy="1182950"/>
            </a:xfrm>
          </p:grpSpPr>
          <p:sp>
            <p:nvSpPr>
              <p:cNvPr id="110" name="Google Shape;1679;p47">
                <a:extLst>
                  <a:ext uri="{FF2B5EF4-FFF2-40B4-BE49-F238E27FC236}">
                    <a16:creationId xmlns:a16="http://schemas.microsoft.com/office/drawing/2014/main" id="{6EB37CA2-A4A0-48AE-B3CE-7B6D0028091F}"/>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80;p47">
                <a:extLst>
                  <a:ext uri="{FF2B5EF4-FFF2-40B4-BE49-F238E27FC236}">
                    <a16:creationId xmlns:a16="http://schemas.microsoft.com/office/drawing/2014/main" id="{8762EB99-B513-41D9-904B-6DC61A5E66F0}"/>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81;p47">
                <a:extLst>
                  <a:ext uri="{FF2B5EF4-FFF2-40B4-BE49-F238E27FC236}">
                    <a16:creationId xmlns:a16="http://schemas.microsoft.com/office/drawing/2014/main" id="{A68AB0FA-B75F-46DD-A983-E5CB3D0C8450}"/>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82;p47">
                <a:extLst>
                  <a:ext uri="{FF2B5EF4-FFF2-40B4-BE49-F238E27FC236}">
                    <a16:creationId xmlns:a16="http://schemas.microsoft.com/office/drawing/2014/main" id="{3B267A7D-C3BD-4722-AF6B-20B0309928FE}"/>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83;p47">
                <a:extLst>
                  <a:ext uri="{FF2B5EF4-FFF2-40B4-BE49-F238E27FC236}">
                    <a16:creationId xmlns:a16="http://schemas.microsoft.com/office/drawing/2014/main" id="{05B99590-1AD9-4880-AFE9-8299E92974F8}"/>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84;p47">
                <a:extLst>
                  <a:ext uri="{FF2B5EF4-FFF2-40B4-BE49-F238E27FC236}">
                    <a16:creationId xmlns:a16="http://schemas.microsoft.com/office/drawing/2014/main" id="{12F1599F-4A4D-4B19-9F4F-5CD95F0FBACA}"/>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85;p47">
                <a:extLst>
                  <a:ext uri="{FF2B5EF4-FFF2-40B4-BE49-F238E27FC236}">
                    <a16:creationId xmlns:a16="http://schemas.microsoft.com/office/drawing/2014/main" id="{2554E73C-796F-4030-B51F-3CAEF65FF256}"/>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686;p47">
                <a:extLst>
                  <a:ext uri="{FF2B5EF4-FFF2-40B4-BE49-F238E27FC236}">
                    <a16:creationId xmlns:a16="http://schemas.microsoft.com/office/drawing/2014/main" id="{EDF55BDA-012A-46A5-B37E-D63D15A943A5}"/>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687;p47">
                <a:extLst>
                  <a:ext uri="{FF2B5EF4-FFF2-40B4-BE49-F238E27FC236}">
                    <a16:creationId xmlns:a16="http://schemas.microsoft.com/office/drawing/2014/main" id="{AD50DF5A-996A-4AC5-9CDC-AAA64B477E76}"/>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9" name="Google Shape;1688;p47">
                <a:extLst>
                  <a:ext uri="{FF2B5EF4-FFF2-40B4-BE49-F238E27FC236}">
                    <a16:creationId xmlns:a16="http://schemas.microsoft.com/office/drawing/2014/main" id="{D2DE0AE4-4028-4ED6-932B-2C5B6D44FB0A}"/>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9;p47">
                <a:extLst>
                  <a:ext uri="{FF2B5EF4-FFF2-40B4-BE49-F238E27FC236}">
                    <a16:creationId xmlns:a16="http://schemas.microsoft.com/office/drawing/2014/main" id="{1845E60D-DAAF-416A-8145-7435503A9C96}"/>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90;p47">
                <a:extLst>
                  <a:ext uri="{FF2B5EF4-FFF2-40B4-BE49-F238E27FC236}">
                    <a16:creationId xmlns:a16="http://schemas.microsoft.com/office/drawing/2014/main" id="{6480C701-A57E-4CFB-B0FB-D44D73E64673}"/>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91;p47">
                <a:extLst>
                  <a:ext uri="{FF2B5EF4-FFF2-40B4-BE49-F238E27FC236}">
                    <a16:creationId xmlns:a16="http://schemas.microsoft.com/office/drawing/2014/main" id="{75CCFD55-A93C-44F3-A4CB-0E2F56F70101}"/>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0" name="Google Shape;1692;p47">
              <a:extLst>
                <a:ext uri="{FF2B5EF4-FFF2-40B4-BE49-F238E27FC236}">
                  <a16:creationId xmlns:a16="http://schemas.microsoft.com/office/drawing/2014/main" id="{F79F9556-3CBF-408D-91B8-7B802FE29E95}"/>
                </a:ext>
              </a:extLst>
            </p:cNvPr>
            <p:cNvGrpSpPr/>
            <p:nvPr/>
          </p:nvGrpSpPr>
          <p:grpSpPr>
            <a:xfrm flipH="1">
              <a:off x="6131555" y="246612"/>
              <a:ext cx="793379" cy="585576"/>
              <a:chOff x="7757175" y="1399875"/>
              <a:chExt cx="1347450" cy="994525"/>
            </a:xfrm>
          </p:grpSpPr>
          <p:sp>
            <p:nvSpPr>
              <p:cNvPr id="101" name="Google Shape;1693;p47">
                <a:extLst>
                  <a:ext uri="{FF2B5EF4-FFF2-40B4-BE49-F238E27FC236}">
                    <a16:creationId xmlns:a16="http://schemas.microsoft.com/office/drawing/2014/main" id="{4C786753-1098-42C7-8025-B8FFC9A65D9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2" name="Google Shape;1694;p47">
                <a:extLst>
                  <a:ext uri="{FF2B5EF4-FFF2-40B4-BE49-F238E27FC236}">
                    <a16:creationId xmlns:a16="http://schemas.microsoft.com/office/drawing/2014/main" id="{4C2573C0-EA30-43AA-8161-222B720EE1CC}"/>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3" name="Google Shape;1695;p47">
                <a:extLst>
                  <a:ext uri="{FF2B5EF4-FFF2-40B4-BE49-F238E27FC236}">
                    <a16:creationId xmlns:a16="http://schemas.microsoft.com/office/drawing/2014/main" id="{191C1651-B659-4AD8-A36D-7CB60BCE585F}"/>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4" name="Google Shape;1696;p47">
                <a:extLst>
                  <a:ext uri="{FF2B5EF4-FFF2-40B4-BE49-F238E27FC236}">
                    <a16:creationId xmlns:a16="http://schemas.microsoft.com/office/drawing/2014/main" id="{411C1AF2-19B8-4EE9-862B-397793940465}"/>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5" name="Google Shape;1697;p47">
                <a:extLst>
                  <a:ext uri="{FF2B5EF4-FFF2-40B4-BE49-F238E27FC236}">
                    <a16:creationId xmlns:a16="http://schemas.microsoft.com/office/drawing/2014/main" id="{3E9AF566-AD7E-46F3-BF56-5DDDA8900605}"/>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6" name="Google Shape;1698;p47">
                <a:extLst>
                  <a:ext uri="{FF2B5EF4-FFF2-40B4-BE49-F238E27FC236}">
                    <a16:creationId xmlns:a16="http://schemas.microsoft.com/office/drawing/2014/main" id="{77283969-A881-4318-A6BF-2EB05984E587}"/>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7" name="Google Shape;1699;p47">
                <a:extLst>
                  <a:ext uri="{FF2B5EF4-FFF2-40B4-BE49-F238E27FC236}">
                    <a16:creationId xmlns:a16="http://schemas.microsoft.com/office/drawing/2014/main" id="{686F0036-9850-4F26-9844-6E1F83AB50F3}"/>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8" name="Google Shape;1700;p47">
                <a:extLst>
                  <a:ext uri="{FF2B5EF4-FFF2-40B4-BE49-F238E27FC236}">
                    <a16:creationId xmlns:a16="http://schemas.microsoft.com/office/drawing/2014/main" id="{C24575B6-61BB-421B-ABB1-15B9C44CA6C8}"/>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9" name="Google Shape;1701;p47">
                <a:extLst>
                  <a:ext uri="{FF2B5EF4-FFF2-40B4-BE49-F238E27FC236}">
                    <a16:creationId xmlns:a16="http://schemas.microsoft.com/office/drawing/2014/main" id="{BC5D45FA-9028-4C51-9400-DDC475C8C847}"/>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22" name="Table 72">
            <a:extLst>
              <a:ext uri="{FF2B5EF4-FFF2-40B4-BE49-F238E27FC236}">
                <a16:creationId xmlns:a16="http://schemas.microsoft.com/office/drawing/2014/main" id="{597A2B5A-2BB6-1E25-7828-413A89C808B0}"/>
              </a:ext>
            </a:extLst>
          </p:cNvPr>
          <p:cNvGraphicFramePr>
            <a:graphicFrameLocks noGrp="1"/>
          </p:cNvGraphicFramePr>
          <p:nvPr>
            <p:extLst>
              <p:ext uri="{D42A27DB-BD31-4B8C-83A1-F6EECF244321}">
                <p14:modId xmlns:p14="http://schemas.microsoft.com/office/powerpoint/2010/main" val="3343222869"/>
              </p:ext>
            </p:extLst>
          </p:nvPr>
        </p:nvGraphicFramePr>
        <p:xfrm>
          <a:off x="2202600" y="402486"/>
          <a:ext cx="375552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tblGrid>
              <a:tr h="396148">
                <a:tc>
                  <a:txBody>
                    <a:bodyPr/>
                    <a:lstStyle/>
                    <a:p>
                      <a:r>
                        <a:rPr lang="en-US" sz="2000">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Ệ</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C</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Ă</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Ỉ</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3" name="Table 72">
            <a:extLst>
              <a:ext uri="{FF2B5EF4-FFF2-40B4-BE49-F238E27FC236}">
                <a16:creationId xmlns:a16="http://schemas.microsoft.com/office/drawing/2014/main" id="{46B48FD6-A12E-DDE2-8914-20B878E6FF03}"/>
              </a:ext>
            </a:extLst>
          </p:cNvPr>
          <p:cNvGraphicFramePr>
            <a:graphicFrameLocks noGrp="1"/>
          </p:cNvGraphicFramePr>
          <p:nvPr>
            <p:extLst>
              <p:ext uri="{D42A27DB-BD31-4B8C-83A1-F6EECF244321}">
                <p14:modId xmlns:p14="http://schemas.microsoft.com/office/powerpoint/2010/main" val="3302791314"/>
              </p:ext>
            </p:extLst>
          </p:nvPr>
        </p:nvGraphicFramePr>
        <p:xfrm>
          <a:off x="2212554" y="400706"/>
          <a:ext cx="375552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Ệ</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Ă</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Ỉ</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11123119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6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68"/>
                                        </p:tgtEl>
                                      </p:cBhvr>
                                    </p:animEffect>
                                    <p:set>
                                      <p:cBhvr>
                                        <p:cTn id="7" dur="1" fill="hold">
                                          <p:stCondLst>
                                            <p:cond delay="499"/>
                                          </p:stCondLst>
                                        </p:cTn>
                                        <p:tgtEl>
                                          <p:spTgt spid="68"/>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8" restart="whenNotActive" fill="hold" evtFilter="cancelBubble" nodeType="interactiveSeq">
                <p:stCondLst>
                  <p:cond evt="onClick" delay="0">
                    <p:tgtEl>
                      <p:spTgt spid="23"/>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3"/>
                                        </p:tgtEl>
                                      </p:cBhvr>
                                    </p:animEffect>
                                    <p:set>
                                      <p:cBhvr>
                                        <p:cTn id="1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childTnLst>
        </p:cTn>
      </p:par>
    </p:tnLst>
    <p:bldLst>
      <p:bldP spid="6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7">
            <a:extLst>
              <a:ext uri="{FF2B5EF4-FFF2-40B4-BE49-F238E27FC236}">
                <a16:creationId xmlns:a16="http://schemas.microsoft.com/office/drawing/2014/main" id="{96A1435C-20AB-55AF-217F-37A4855710BC}"/>
              </a:ext>
            </a:extLst>
          </p:cNvPr>
          <p:cNvPicPr>
            <a:picLocks noChangeAspect="1"/>
          </p:cNvPicPr>
          <p:nvPr/>
        </p:nvPicPr>
        <p:blipFill>
          <a:blip r:embed="rId2"/>
          <a:stretch>
            <a:fillRect/>
          </a:stretch>
        </p:blipFill>
        <p:spPr>
          <a:xfrm>
            <a:off x="-84894" y="-520"/>
            <a:ext cx="12361790" cy="6859039"/>
          </a:xfrm>
          <a:prstGeom prst="rect">
            <a:avLst/>
          </a:prstGeom>
        </p:spPr>
      </p:pic>
      <p:pic>
        <p:nvPicPr>
          <p:cNvPr id="4" name="图片 36">
            <a:extLst>
              <a:ext uri="{FF2B5EF4-FFF2-40B4-BE49-F238E27FC236}">
                <a16:creationId xmlns:a16="http://schemas.microsoft.com/office/drawing/2014/main" id="{3922DDBC-F684-E6E8-AFD9-875A2E66F71A}"/>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5" name="图片 37">
            <a:extLst>
              <a:ext uri="{FF2B5EF4-FFF2-40B4-BE49-F238E27FC236}">
                <a16:creationId xmlns:a16="http://schemas.microsoft.com/office/drawing/2014/main" id="{68493255-5211-6782-3E20-717141C394F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6" name="图片 41">
            <a:extLst>
              <a:ext uri="{FF2B5EF4-FFF2-40B4-BE49-F238E27FC236}">
                <a16:creationId xmlns:a16="http://schemas.microsoft.com/office/drawing/2014/main" id="{C8726ABF-1BB9-2F21-9718-2E4605BC0851}"/>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8" name="图片 30">
            <a:extLst>
              <a:ext uri="{FF2B5EF4-FFF2-40B4-BE49-F238E27FC236}">
                <a16:creationId xmlns:a16="http://schemas.microsoft.com/office/drawing/2014/main" id="{93835B3D-F46C-971B-94F2-6DFDB45BCD27}"/>
              </a:ext>
            </a:extLst>
          </p:cNvPr>
          <p:cNvPicPr>
            <a:picLocks noChangeAspect="1"/>
          </p:cNvPicPr>
          <p:nvPr/>
        </p:nvPicPr>
        <p:blipFill>
          <a:blip r:embed="rId6"/>
          <a:stretch>
            <a:fillRect/>
          </a:stretch>
        </p:blipFill>
        <p:spPr>
          <a:xfrm>
            <a:off x="9817060" y="192741"/>
            <a:ext cx="1495335" cy="763922"/>
          </a:xfrm>
          <a:prstGeom prst="rect">
            <a:avLst/>
          </a:prstGeom>
        </p:spPr>
      </p:pic>
      <p:pic>
        <p:nvPicPr>
          <p:cNvPr id="9" name="图片 31">
            <a:extLst>
              <a:ext uri="{FF2B5EF4-FFF2-40B4-BE49-F238E27FC236}">
                <a16:creationId xmlns:a16="http://schemas.microsoft.com/office/drawing/2014/main" id="{DEB365D3-FD49-B8B8-06B8-1D6F527378EB}"/>
              </a:ext>
            </a:extLst>
          </p:cNvPr>
          <p:cNvPicPr>
            <a:picLocks noChangeAspect="1"/>
          </p:cNvPicPr>
          <p:nvPr/>
        </p:nvPicPr>
        <p:blipFill>
          <a:blip r:embed="rId7"/>
          <a:stretch>
            <a:fillRect/>
          </a:stretch>
        </p:blipFill>
        <p:spPr>
          <a:xfrm>
            <a:off x="10993023" y="112393"/>
            <a:ext cx="1235277" cy="707033"/>
          </a:xfrm>
          <a:prstGeom prst="rect">
            <a:avLst/>
          </a:prstGeom>
        </p:spPr>
      </p:pic>
      <p:pic>
        <p:nvPicPr>
          <p:cNvPr id="10" name="图片 43">
            <a:extLst>
              <a:ext uri="{FF2B5EF4-FFF2-40B4-BE49-F238E27FC236}">
                <a16:creationId xmlns:a16="http://schemas.microsoft.com/office/drawing/2014/main" id="{B4148E5A-913A-BC2C-EA80-3379F54903C4}"/>
              </a:ext>
            </a:extLst>
          </p:cNvPr>
          <p:cNvPicPr>
            <a:picLocks noChangeAspect="1"/>
          </p:cNvPicPr>
          <p:nvPr/>
        </p:nvPicPr>
        <p:blipFill>
          <a:blip r:embed="rId8"/>
          <a:stretch>
            <a:fillRect/>
          </a:stretch>
        </p:blipFill>
        <p:spPr>
          <a:xfrm>
            <a:off x="-25623" y="1693513"/>
            <a:ext cx="1056487" cy="609512"/>
          </a:xfrm>
          <a:prstGeom prst="rect">
            <a:avLst/>
          </a:prstGeom>
        </p:spPr>
      </p:pic>
      <p:grpSp>
        <p:nvGrpSpPr>
          <p:cNvPr id="11" name="组合 56">
            <a:extLst>
              <a:ext uri="{FF2B5EF4-FFF2-40B4-BE49-F238E27FC236}">
                <a16:creationId xmlns:a16="http://schemas.microsoft.com/office/drawing/2014/main" id="{8CF5B3DF-67E0-FAC4-5A4F-17F031EBE25C}"/>
              </a:ext>
            </a:extLst>
          </p:cNvPr>
          <p:cNvGrpSpPr/>
          <p:nvPr/>
        </p:nvGrpSpPr>
        <p:grpSpPr>
          <a:xfrm>
            <a:off x="8398824" y="3805637"/>
            <a:ext cx="3900877" cy="3004289"/>
            <a:chOff x="5571854" y="2365410"/>
            <a:chExt cx="2926334" cy="2253737"/>
          </a:xfrm>
        </p:grpSpPr>
        <p:pic>
          <p:nvPicPr>
            <p:cNvPr id="12" name="图片 44">
              <a:extLst>
                <a:ext uri="{FF2B5EF4-FFF2-40B4-BE49-F238E27FC236}">
                  <a16:creationId xmlns:a16="http://schemas.microsoft.com/office/drawing/2014/main" id="{12FFF22E-64B9-82C0-E5BF-9721BDAF72ED}"/>
                </a:ext>
              </a:extLst>
            </p:cNvPr>
            <p:cNvPicPr>
              <a:picLocks noChangeAspect="1"/>
            </p:cNvPicPr>
            <p:nvPr/>
          </p:nvPicPr>
          <p:blipFill>
            <a:blip r:embed="rId9"/>
            <a:stretch>
              <a:fillRect/>
            </a:stretch>
          </p:blipFill>
          <p:spPr>
            <a:xfrm>
              <a:off x="6796019" y="2365410"/>
              <a:ext cx="786452" cy="682811"/>
            </a:xfrm>
            <a:prstGeom prst="rect">
              <a:avLst/>
            </a:prstGeom>
          </p:spPr>
        </p:pic>
        <p:pic>
          <p:nvPicPr>
            <p:cNvPr id="13" name="图片 34">
              <a:extLst>
                <a:ext uri="{FF2B5EF4-FFF2-40B4-BE49-F238E27FC236}">
                  <a16:creationId xmlns:a16="http://schemas.microsoft.com/office/drawing/2014/main" id="{C559CC53-284E-F237-E103-763A406DAF0C}"/>
                </a:ext>
              </a:extLst>
            </p:cNvPr>
            <p:cNvPicPr>
              <a:picLocks noChangeAspect="1"/>
            </p:cNvPicPr>
            <p:nvPr/>
          </p:nvPicPr>
          <p:blipFill>
            <a:blip r:embed="rId10"/>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58696" y="2100744"/>
            <a:ext cx="6945474" cy="2865993"/>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266937" y="2366215"/>
            <a:ext cx="5918518" cy="2404094"/>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554839" y="2547855"/>
            <a:ext cx="5377350" cy="1953868"/>
          </a:xfrm>
          <a:prstGeom prst="rect">
            <a:avLst/>
          </a:prstGeom>
          <a:noFill/>
        </p:spPr>
        <p:txBody>
          <a:bodyPr wrap="square" rtlCol="0">
            <a:spAutoFit/>
          </a:bodyPr>
          <a:lstStyle/>
          <a:p>
            <a:pPr algn="just">
              <a:lnSpc>
                <a:spcPct val="150000"/>
              </a:lnSpc>
              <a:tabLst>
                <a:tab pos="90170" algn="l"/>
                <a:tab pos="180340" algn="l"/>
              </a:tabLst>
            </a:pPr>
            <a:r>
              <a:rPr lang="en-US" sz="28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4: Bậc cai trị tài giỏi, sáng suốt được gọi là gì? (16 kí tự)</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1"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736250" y="5525401"/>
            <a:ext cx="1141936" cy="1141936"/>
          </a:xfrm>
          <a:prstGeom prst="rect">
            <a:avLst/>
          </a:prstGeom>
        </p:spPr>
      </p:pic>
      <p:sp>
        <p:nvSpPr>
          <p:cNvPr id="31" name="1">
            <a:hlinkClick r:id="rId14" action="ppaction://hlinksldjump"/>
            <a:extLst>
              <a:ext uri="{FF2B5EF4-FFF2-40B4-BE49-F238E27FC236}">
                <a16:creationId xmlns:a16="http://schemas.microsoft.com/office/drawing/2014/main" id="{EED33168-6A59-404F-8BD6-71734EF22EBF}"/>
              </a:ext>
            </a:extLst>
          </p:cNvPr>
          <p:cNvSpPr/>
          <p:nvPr/>
        </p:nvSpPr>
        <p:spPr>
          <a:xfrm>
            <a:off x="664882" y="448120"/>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vi-VN" sz="3599" b="1" dirty="0">
                <a:solidFill>
                  <a:prstClr val="white"/>
                </a:solidFill>
                <a:latin typeface="Cambria" panose="02040503050406030204" pitchFamily="18" charset="0"/>
                <a:sym typeface="Arial"/>
              </a:rPr>
              <a:t>4</a:t>
            </a:r>
            <a:endParaRPr lang="en-US" sz="3599" b="1" dirty="0">
              <a:solidFill>
                <a:prstClr val="white"/>
              </a:solidFill>
              <a:latin typeface="Cambria" panose="02040503050406030204" pitchFamily="18" charset="0"/>
              <a:sym typeface="Arial"/>
            </a:endParaRPr>
          </a:p>
        </p:txBody>
      </p:sp>
      <p:grpSp>
        <p:nvGrpSpPr>
          <p:cNvPr id="85" name="Google Shape;1670;p47">
            <a:extLst>
              <a:ext uri="{FF2B5EF4-FFF2-40B4-BE49-F238E27FC236}">
                <a16:creationId xmlns:a16="http://schemas.microsoft.com/office/drawing/2014/main" id="{7CFEAD1D-75B1-4279-9310-24162B3F4F9C}"/>
              </a:ext>
            </a:extLst>
          </p:cNvPr>
          <p:cNvGrpSpPr/>
          <p:nvPr/>
        </p:nvGrpSpPr>
        <p:grpSpPr>
          <a:xfrm>
            <a:off x="8972523" y="2986318"/>
            <a:ext cx="2841379" cy="1211844"/>
            <a:chOff x="6131555" y="246612"/>
            <a:chExt cx="2842406" cy="1212282"/>
          </a:xfrm>
        </p:grpSpPr>
        <p:grpSp>
          <p:nvGrpSpPr>
            <p:cNvPr id="86" name="Google Shape;1671;p47">
              <a:extLst>
                <a:ext uri="{FF2B5EF4-FFF2-40B4-BE49-F238E27FC236}">
                  <a16:creationId xmlns:a16="http://schemas.microsoft.com/office/drawing/2014/main" id="{32885858-B726-4F1C-8EB4-C2F8C6225846}"/>
                </a:ext>
              </a:extLst>
            </p:cNvPr>
            <p:cNvGrpSpPr/>
            <p:nvPr/>
          </p:nvGrpSpPr>
          <p:grpSpPr>
            <a:xfrm flipH="1">
              <a:off x="7142856" y="655124"/>
              <a:ext cx="656201" cy="775759"/>
              <a:chOff x="4377350" y="3576850"/>
              <a:chExt cx="1070125" cy="1265100"/>
            </a:xfrm>
          </p:grpSpPr>
          <p:sp>
            <p:nvSpPr>
              <p:cNvPr id="111" name="Google Shape;1672;p47">
                <a:extLst>
                  <a:ext uri="{FF2B5EF4-FFF2-40B4-BE49-F238E27FC236}">
                    <a16:creationId xmlns:a16="http://schemas.microsoft.com/office/drawing/2014/main" id="{C5E7A79C-4AE8-4100-A91B-1EDF8833A992}"/>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73;p47">
                <a:extLst>
                  <a:ext uri="{FF2B5EF4-FFF2-40B4-BE49-F238E27FC236}">
                    <a16:creationId xmlns:a16="http://schemas.microsoft.com/office/drawing/2014/main" id="{F5603A0F-3B69-46CE-9A14-F01070B1914E}"/>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74;p47">
                <a:extLst>
                  <a:ext uri="{FF2B5EF4-FFF2-40B4-BE49-F238E27FC236}">
                    <a16:creationId xmlns:a16="http://schemas.microsoft.com/office/drawing/2014/main" id="{0F876A59-3FA3-4EAC-A1D2-8E3F4D3702B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75;p47">
                <a:extLst>
                  <a:ext uri="{FF2B5EF4-FFF2-40B4-BE49-F238E27FC236}">
                    <a16:creationId xmlns:a16="http://schemas.microsoft.com/office/drawing/2014/main" id="{938D4890-EDB8-444E-9214-573A5EF7E39C}"/>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76;p47">
                <a:extLst>
                  <a:ext uri="{FF2B5EF4-FFF2-40B4-BE49-F238E27FC236}">
                    <a16:creationId xmlns:a16="http://schemas.microsoft.com/office/drawing/2014/main" id="{2266C621-D449-4327-AE56-5871C70F7AD6}"/>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77;p47">
                <a:extLst>
                  <a:ext uri="{FF2B5EF4-FFF2-40B4-BE49-F238E27FC236}">
                    <a16:creationId xmlns:a16="http://schemas.microsoft.com/office/drawing/2014/main" id="{C4D2DBC8-4D03-4CB6-800F-A4B8D71936D2}"/>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87" name="Google Shape;1678;p47">
              <a:extLst>
                <a:ext uri="{FF2B5EF4-FFF2-40B4-BE49-F238E27FC236}">
                  <a16:creationId xmlns:a16="http://schemas.microsoft.com/office/drawing/2014/main" id="{9F218B7F-343F-41DE-B716-381D6F7C6D32}"/>
                </a:ext>
              </a:extLst>
            </p:cNvPr>
            <p:cNvGrpSpPr/>
            <p:nvPr/>
          </p:nvGrpSpPr>
          <p:grpSpPr>
            <a:xfrm flipH="1">
              <a:off x="8430908" y="1104009"/>
              <a:ext cx="543053" cy="354885"/>
              <a:chOff x="7218550" y="1264450"/>
              <a:chExt cx="1810175" cy="1182950"/>
            </a:xfrm>
          </p:grpSpPr>
          <p:sp>
            <p:nvSpPr>
              <p:cNvPr id="98" name="Google Shape;1679;p47">
                <a:extLst>
                  <a:ext uri="{FF2B5EF4-FFF2-40B4-BE49-F238E27FC236}">
                    <a16:creationId xmlns:a16="http://schemas.microsoft.com/office/drawing/2014/main" id="{FBBDDEEA-4B5B-45EB-9BE9-FEE273708075}"/>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9" name="Google Shape;1680;p47">
                <a:extLst>
                  <a:ext uri="{FF2B5EF4-FFF2-40B4-BE49-F238E27FC236}">
                    <a16:creationId xmlns:a16="http://schemas.microsoft.com/office/drawing/2014/main" id="{78217336-16B5-4688-B85B-4A99D48D3C45}"/>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0" name="Google Shape;1681;p47">
                <a:extLst>
                  <a:ext uri="{FF2B5EF4-FFF2-40B4-BE49-F238E27FC236}">
                    <a16:creationId xmlns:a16="http://schemas.microsoft.com/office/drawing/2014/main" id="{7E1126B2-4A98-424B-BC1F-96CAF54A6974}"/>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1" name="Google Shape;1682;p47">
                <a:extLst>
                  <a:ext uri="{FF2B5EF4-FFF2-40B4-BE49-F238E27FC236}">
                    <a16:creationId xmlns:a16="http://schemas.microsoft.com/office/drawing/2014/main" id="{74D5F499-1CB3-4FEB-8FDF-5CBDB76AD8EB}"/>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2" name="Google Shape;1683;p47">
                <a:extLst>
                  <a:ext uri="{FF2B5EF4-FFF2-40B4-BE49-F238E27FC236}">
                    <a16:creationId xmlns:a16="http://schemas.microsoft.com/office/drawing/2014/main" id="{B4685C20-63A7-4331-BE38-1DD4FD8E3214}"/>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3" name="Google Shape;1684;p47">
                <a:extLst>
                  <a:ext uri="{FF2B5EF4-FFF2-40B4-BE49-F238E27FC236}">
                    <a16:creationId xmlns:a16="http://schemas.microsoft.com/office/drawing/2014/main" id="{FC90CDB1-448E-4023-8E0F-69D3DB76B52A}"/>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4" name="Google Shape;1685;p47">
                <a:extLst>
                  <a:ext uri="{FF2B5EF4-FFF2-40B4-BE49-F238E27FC236}">
                    <a16:creationId xmlns:a16="http://schemas.microsoft.com/office/drawing/2014/main" id="{DE2D847A-201D-400D-BDC6-ED8A081E8F73}"/>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5" name="Google Shape;1686;p47">
                <a:extLst>
                  <a:ext uri="{FF2B5EF4-FFF2-40B4-BE49-F238E27FC236}">
                    <a16:creationId xmlns:a16="http://schemas.microsoft.com/office/drawing/2014/main" id="{DA4A9177-78CE-43EC-82BA-D5C2421EEB2B}"/>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6" name="Google Shape;1687;p47">
                <a:extLst>
                  <a:ext uri="{FF2B5EF4-FFF2-40B4-BE49-F238E27FC236}">
                    <a16:creationId xmlns:a16="http://schemas.microsoft.com/office/drawing/2014/main" id="{8F30E994-3BFD-41B0-A2F3-17930E63B41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7" name="Google Shape;1688;p47">
                <a:extLst>
                  <a:ext uri="{FF2B5EF4-FFF2-40B4-BE49-F238E27FC236}">
                    <a16:creationId xmlns:a16="http://schemas.microsoft.com/office/drawing/2014/main" id="{2678EC48-2ECE-47DE-9AAB-416F5A51057F}"/>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8" name="Google Shape;1689;p47">
                <a:extLst>
                  <a:ext uri="{FF2B5EF4-FFF2-40B4-BE49-F238E27FC236}">
                    <a16:creationId xmlns:a16="http://schemas.microsoft.com/office/drawing/2014/main" id="{B3830721-E531-4C83-8E1F-E23D17454C4A}"/>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9" name="Google Shape;1690;p47">
                <a:extLst>
                  <a:ext uri="{FF2B5EF4-FFF2-40B4-BE49-F238E27FC236}">
                    <a16:creationId xmlns:a16="http://schemas.microsoft.com/office/drawing/2014/main" id="{FDD4EFDC-E637-404F-B7F3-09B4A89F95CC}"/>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0" name="Google Shape;1691;p47">
                <a:extLst>
                  <a:ext uri="{FF2B5EF4-FFF2-40B4-BE49-F238E27FC236}">
                    <a16:creationId xmlns:a16="http://schemas.microsoft.com/office/drawing/2014/main" id="{2D1E3422-6C4A-4842-B983-7ABCAAAF360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88" name="Google Shape;1692;p47">
              <a:extLst>
                <a:ext uri="{FF2B5EF4-FFF2-40B4-BE49-F238E27FC236}">
                  <a16:creationId xmlns:a16="http://schemas.microsoft.com/office/drawing/2014/main" id="{F1376772-C1F5-4137-A12B-927DB04D4CFB}"/>
                </a:ext>
              </a:extLst>
            </p:cNvPr>
            <p:cNvGrpSpPr/>
            <p:nvPr/>
          </p:nvGrpSpPr>
          <p:grpSpPr>
            <a:xfrm flipH="1">
              <a:off x="6131555" y="246612"/>
              <a:ext cx="793379" cy="585576"/>
              <a:chOff x="7757175" y="1399875"/>
              <a:chExt cx="1347450" cy="994525"/>
            </a:xfrm>
          </p:grpSpPr>
          <p:sp>
            <p:nvSpPr>
              <p:cNvPr id="89" name="Google Shape;1693;p47">
                <a:extLst>
                  <a:ext uri="{FF2B5EF4-FFF2-40B4-BE49-F238E27FC236}">
                    <a16:creationId xmlns:a16="http://schemas.microsoft.com/office/drawing/2014/main" id="{6E23FEF7-4C5B-4EA6-9B90-BB594C1D1E3D}"/>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0" name="Google Shape;1694;p47">
                <a:extLst>
                  <a:ext uri="{FF2B5EF4-FFF2-40B4-BE49-F238E27FC236}">
                    <a16:creationId xmlns:a16="http://schemas.microsoft.com/office/drawing/2014/main" id="{922532BA-CC2F-495D-8B6D-95F4EF84FE1E}"/>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1" name="Google Shape;1695;p47">
                <a:extLst>
                  <a:ext uri="{FF2B5EF4-FFF2-40B4-BE49-F238E27FC236}">
                    <a16:creationId xmlns:a16="http://schemas.microsoft.com/office/drawing/2014/main" id="{FDF537BA-C581-41C4-B57A-7C57D339E5C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2" name="Google Shape;1696;p47">
                <a:extLst>
                  <a:ext uri="{FF2B5EF4-FFF2-40B4-BE49-F238E27FC236}">
                    <a16:creationId xmlns:a16="http://schemas.microsoft.com/office/drawing/2014/main" id="{A3069C97-8995-4598-A90A-19033F92EE0E}"/>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3" name="Google Shape;1697;p47">
                <a:extLst>
                  <a:ext uri="{FF2B5EF4-FFF2-40B4-BE49-F238E27FC236}">
                    <a16:creationId xmlns:a16="http://schemas.microsoft.com/office/drawing/2014/main" id="{34A0A7C5-DB6C-4B5A-9181-90AF070492D4}"/>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4" name="Google Shape;1698;p47">
                <a:extLst>
                  <a:ext uri="{FF2B5EF4-FFF2-40B4-BE49-F238E27FC236}">
                    <a16:creationId xmlns:a16="http://schemas.microsoft.com/office/drawing/2014/main" id="{866E6E97-ED1E-4641-BB7E-683E1FF6333D}"/>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5" name="Google Shape;1699;p47">
                <a:extLst>
                  <a:ext uri="{FF2B5EF4-FFF2-40B4-BE49-F238E27FC236}">
                    <a16:creationId xmlns:a16="http://schemas.microsoft.com/office/drawing/2014/main" id="{EB0B89AA-4735-4110-BA78-11E90E0823EE}"/>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6" name="Google Shape;1700;p47">
                <a:extLst>
                  <a:ext uri="{FF2B5EF4-FFF2-40B4-BE49-F238E27FC236}">
                    <a16:creationId xmlns:a16="http://schemas.microsoft.com/office/drawing/2014/main" id="{D7F2E5A0-9893-4D96-9E88-7D95CC3457E9}"/>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97" name="Google Shape;1701;p47">
                <a:extLst>
                  <a:ext uri="{FF2B5EF4-FFF2-40B4-BE49-F238E27FC236}">
                    <a16:creationId xmlns:a16="http://schemas.microsoft.com/office/drawing/2014/main" id="{97886139-EED8-4AFB-B439-92834206ED04}"/>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pic>
        <p:nvPicPr>
          <p:cNvPr id="7" name="图片 46">
            <a:extLst>
              <a:ext uri="{FF2B5EF4-FFF2-40B4-BE49-F238E27FC236}">
                <a16:creationId xmlns:a16="http://schemas.microsoft.com/office/drawing/2014/main" id="{D3C24AE2-9D60-34FE-0162-1A46C6F9FCB1}"/>
              </a:ext>
            </a:extLst>
          </p:cNvPr>
          <p:cNvPicPr>
            <a:picLocks noChangeAspect="1"/>
          </p:cNvPicPr>
          <p:nvPr/>
        </p:nvPicPr>
        <p:blipFill>
          <a:blip r:embed="rId15"/>
          <a:stretch>
            <a:fillRect/>
          </a:stretch>
        </p:blipFill>
        <p:spPr>
          <a:xfrm>
            <a:off x="-83671" y="3365607"/>
            <a:ext cx="3122803" cy="3463838"/>
          </a:xfrm>
          <a:prstGeom prst="rect">
            <a:avLst/>
          </a:prstGeom>
        </p:spPr>
      </p:pic>
      <p:graphicFrame>
        <p:nvGraphicFramePr>
          <p:cNvPr id="18" name="Table 72">
            <a:extLst>
              <a:ext uri="{FF2B5EF4-FFF2-40B4-BE49-F238E27FC236}">
                <a16:creationId xmlns:a16="http://schemas.microsoft.com/office/drawing/2014/main" id="{33994FA8-4450-373C-F1E0-2B405808B24F}"/>
              </a:ext>
            </a:extLst>
          </p:cNvPr>
          <p:cNvGraphicFramePr>
            <a:graphicFrameLocks noGrp="1"/>
          </p:cNvGraphicFramePr>
          <p:nvPr>
            <p:extLst>
              <p:ext uri="{D42A27DB-BD31-4B8C-83A1-F6EECF244321}">
                <p14:modId xmlns:p14="http://schemas.microsoft.com/office/powerpoint/2010/main" val="1085333990"/>
              </p:ext>
            </p:extLst>
          </p:nvPr>
        </p:nvGraphicFramePr>
        <p:xfrm>
          <a:off x="1989584" y="438962"/>
          <a:ext cx="66764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gridCol w="417280">
                  <a:extLst>
                    <a:ext uri="{9D8B030D-6E8A-4147-A177-3AD203B41FA5}">
                      <a16:colId xmlns:a16="http://schemas.microsoft.com/office/drawing/2014/main" val="4023871491"/>
                    </a:ext>
                  </a:extLst>
                </a:gridCol>
                <a:gridCol w="417280">
                  <a:extLst>
                    <a:ext uri="{9D8B030D-6E8A-4147-A177-3AD203B41FA5}">
                      <a16:colId xmlns:a16="http://schemas.microsoft.com/office/drawing/2014/main" val="484070519"/>
                    </a:ext>
                  </a:extLst>
                </a:gridCol>
                <a:gridCol w="417280">
                  <a:extLst>
                    <a:ext uri="{9D8B030D-6E8A-4147-A177-3AD203B41FA5}">
                      <a16:colId xmlns:a16="http://schemas.microsoft.com/office/drawing/2014/main" val="2840208167"/>
                    </a:ext>
                  </a:extLst>
                </a:gridCol>
                <a:gridCol w="417280">
                  <a:extLst>
                    <a:ext uri="{9D8B030D-6E8A-4147-A177-3AD203B41FA5}">
                      <a16:colId xmlns:a16="http://schemas.microsoft.com/office/drawing/2014/main" val="3775229486"/>
                    </a:ext>
                  </a:extLst>
                </a:gridCol>
                <a:gridCol w="417280">
                  <a:extLst>
                    <a:ext uri="{9D8B030D-6E8A-4147-A177-3AD203B41FA5}">
                      <a16:colId xmlns:a16="http://schemas.microsoft.com/office/drawing/2014/main" val="4154312562"/>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Ế</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C5B7F9CA-3699-C7B8-6EAF-3884D1D75BEC}"/>
              </a:ext>
            </a:extLst>
          </p:cNvPr>
          <p:cNvGraphicFramePr>
            <a:graphicFrameLocks noGrp="1"/>
          </p:cNvGraphicFramePr>
          <p:nvPr>
            <p:extLst>
              <p:ext uri="{D42A27DB-BD31-4B8C-83A1-F6EECF244321}">
                <p14:modId xmlns:p14="http://schemas.microsoft.com/office/powerpoint/2010/main" val="2397127413"/>
              </p:ext>
            </p:extLst>
          </p:nvPr>
        </p:nvGraphicFramePr>
        <p:xfrm>
          <a:off x="1884035" y="1166032"/>
          <a:ext cx="66764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gridCol w="417280">
                  <a:extLst>
                    <a:ext uri="{9D8B030D-6E8A-4147-A177-3AD203B41FA5}">
                      <a16:colId xmlns:a16="http://schemas.microsoft.com/office/drawing/2014/main" val="4023871491"/>
                    </a:ext>
                  </a:extLst>
                </a:gridCol>
                <a:gridCol w="417280">
                  <a:extLst>
                    <a:ext uri="{9D8B030D-6E8A-4147-A177-3AD203B41FA5}">
                      <a16:colId xmlns:a16="http://schemas.microsoft.com/office/drawing/2014/main" val="484070519"/>
                    </a:ext>
                  </a:extLst>
                </a:gridCol>
                <a:gridCol w="417280">
                  <a:extLst>
                    <a:ext uri="{9D8B030D-6E8A-4147-A177-3AD203B41FA5}">
                      <a16:colId xmlns:a16="http://schemas.microsoft.com/office/drawing/2014/main" val="2840208167"/>
                    </a:ext>
                  </a:extLst>
                </a:gridCol>
                <a:gridCol w="417280">
                  <a:extLst>
                    <a:ext uri="{9D8B030D-6E8A-4147-A177-3AD203B41FA5}">
                      <a16:colId xmlns:a16="http://schemas.microsoft.com/office/drawing/2014/main" val="3775229486"/>
                    </a:ext>
                  </a:extLst>
                </a:gridCol>
                <a:gridCol w="417280">
                  <a:extLst>
                    <a:ext uri="{9D8B030D-6E8A-4147-A177-3AD203B41FA5}">
                      <a16:colId xmlns:a16="http://schemas.microsoft.com/office/drawing/2014/main" val="4154312562"/>
                    </a:ext>
                  </a:extLst>
                </a:gridCol>
              </a:tblGrid>
              <a:tr h="396148">
                <a:tc>
                  <a:txBody>
                    <a:bodyPr/>
                    <a:lstStyle/>
                    <a:p>
                      <a:r>
                        <a:rPr lang="en-US" sz="2000" dirty="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Ế</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dirty="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356425016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31"/>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1"/>
                                        </p:tgtEl>
                                      </p:cBhvr>
                                    </p:animEffect>
                                    <p:set>
                                      <p:cBhvr>
                                        <p:cTn id="7" dur="1" fill="hold">
                                          <p:stCondLst>
                                            <p:cond delay="4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3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27">
            <a:extLst>
              <a:ext uri="{FF2B5EF4-FFF2-40B4-BE49-F238E27FC236}">
                <a16:creationId xmlns:a16="http://schemas.microsoft.com/office/drawing/2014/main" id="{ACE59B83-6E2E-FE29-88DE-3E6EA962B544}"/>
              </a:ext>
            </a:extLst>
          </p:cNvPr>
          <p:cNvPicPr>
            <a:picLocks noChangeAspect="1"/>
          </p:cNvPicPr>
          <p:nvPr/>
        </p:nvPicPr>
        <p:blipFill>
          <a:blip r:embed="rId2"/>
          <a:stretch>
            <a:fillRect/>
          </a:stretch>
        </p:blipFill>
        <p:spPr>
          <a:xfrm>
            <a:off x="-84894" y="-520"/>
            <a:ext cx="12361790" cy="6859039"/>
          </a:xfrm>
          <a:prstGeom prst="rect">
            <a:avLst/>
          </a:prstGeom>
        </p:spPr>
      </p:pic>
      <p:pic>
        <p:nvPicPr>
          <p:cNvPr id="5" name="图片 36">
            <a:extLst>
              <a:ext uri="{FF2B5EF4-FFF2-40B4-BE49-F238E27FC236}">
                <a16:creationId xmlns:a16="http://schemas.microsoft.com/office/drawing/2014/main" id="{72BDCD1E-22E3-C835-EEC9-F221A6E15F09}"/>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6" name="图片 37">
            <a:extLst>
              <a:ext uri="{FF2B5EF4-FFF2-40B4-BE49-F238E27FC236}">
                <a16:creationId xmlns:a16="http://schemas.microsoft.com/office/drawing/2014/main" id="{E5308127-F04D-C340-914B-24D32E0A9FC1}"/>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7" name="图片 41">
            <a:extLst>
              <a:ext uri="{FF2B5EF4-FFF2-40B4-BE49-F238E27FC236}">
                <a16:creationId xmlns:a16="http://schemas.microsoft.com/office/drawing/2014/main" id="{BC5D3CBC-25A0-1FFE-B493-DA68388614E5}"/>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8" name="图片 46">
            <a:extLst>
              <a:ext uri="{FF2B5EF4-FFF2-40B4-BE49-F238E27FC236}">
                <a16:creationId xmlns:a16="http://schemas.microsoft.com/office/drawing/2014/main" id="{488C3594-B3CD-2835-E195-7FA9AF6AB686}"/>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9" name="图片 30">
            <a:extLst>
              <a:ext uri="{FF2B5EF4-FFF2-40B4-BE49-F238E27FC236}">
                <a16:creationId xmlns:a16="http://schemas.microsoft.com/office/drawing/2014/main" id="{40FA666E-7477-9AF0-5ACC-7ED8FE0E89C7}"/>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0" name="图片 31">
            <a:extLst>
              <a:ext uri="{FF2B5EF4-FFF2-40B4-BE49-F238E27FC236}">
                <a16:creationId xmlns:a16="http://schemas.microsoft.com/office/drawing/2014/main" id="{F9820ABA-8531-E2AB-C676-671DC04F292D}"/>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1" name="图片 43">
            <a:extLst>
              <a:ext uri="{FF2B5EF4-FFF2-40B4-BE49-F238E27FC236}">
                <a16:creationId xmlns:a16="http://schemas.microsoft.com/office/drawing/2014/main" id="{B4C73F17-B66B-8FDA-CA50-E9FE3217B5ED}"/>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2" name="组合 56">
            <a:extLst>
              <a:ext uri="{FF2B5EF4-FFF2-40B4-BE49-F238E27FC236}">
                <a16:creationId xmlns:a16="http://schemas.microsoft.com/office/drawing/2014/main" id="{C67E962B-C654-1DAA-6E5F-DE97179742C7}"/>
              </a:ext>
            </a:extLst>
          </p:cNvPr>
          <p:cNvGrpSpPr/>
          <p:nvPr/>
        </p:nvGrpSpPr>
        <p:grpSpPr>
          <a:xfrm>
            <a:off x="8398824" y="3805637"/>
            <a:ext cx="3900877" cy="3004289"/>
            <a:chOff x="5571854" y="2365410"/>
            <a:chExt cx="2926334" cy="2253737"/>
          </a:xfrm>
        </p:grpSpPr>
        <p:pic>
          <p:nvPicPr>
            <p:cNvPr id="13" name="图片 44">
              <a:extLst>
                <a:ext uri="{FF2B5EF4-FFF2-40B4-BE49-F238E27FC236}">
                  <a16:creationId xmlns:a16="http://schemas.microsoft.com/office/drawing/2014/main" id="{6D58E16B-AB41-D3DE-D1A2-D9507E66A1BE}"/>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4" name="图片 34">
              <a:extLst>
                <a:ext uri="{FF2B5EF4-FFF2-40B4-BE49-F238E27FC236}">
                  <a16:creationId xmlns:a16="http://schemas.microsoft.com/office/drawing/2014/main" id="{B099EECC-CE7A-1036-9F90-51852F42F8E2}"/>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87432" y="2065933"/>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97559" y="2302699"/>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79976" y="2558674"/>
            <a:ext cx="5283921" cy="1953868"/>
          </a:xfrm>
          <a:prstGeom prst="rect">
            <a:avLst/>
          </a:prstGeom>
          <a:noFill/>
        </p:spPr>
        <p:txBody>
          <a:bodyPr wrap="square" rtlCol="0">
            <a:spAutoFit/>
          </a:bodyPr>
          <a:lstStyle/>
          <a:p>
            <a:pPr algn="just">
              <a:lnSpc>
                <a:spcPct val="150000"/>
              </a:lnSpc>
              <a:tabLst>
                <a:tab pos="90170" algn="l"/>
                <a:tab pos="180340" algn="l"/>
              </a:tabLst>
            </a:pPr>
            <a:r>
              <a:rPr lang="en-US" sz="28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5: Sắp xếp các kí tự: /o/đ/ạ/ứ/đ/c để tạo thành từ có nghĩa</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08851" y="5512270"/>
            <a:ext cx="1168973" cy="1168973"/>
          </a:xfrm>
          <a:prstGeom prst="rect">
            <a:avLst/>
          </a:prstGeom>
        </p:spPr>
      </p:pic>
      <p:sp>
        <p:nvSpPr>
          <p:cNvPr id="75" name="1">
            <a:hlinkClick r:id="rId15" action="ppaction://hlinksldjump"/>
            <a:extLst>
              <a:ext uri="{FF2B5EF4-FFF2-40B4-BE49-F238E27FC236}">
                <a16:creationId xmlns:a16="http://schemas.microsoft.com/office/drawing/2014/main" id="{8B1FBF65-6092-4464-A473-7FA017A1B01C}"/>
              </a:ext>
            </a:extLst>
          </p:cNvPr>
          <p:cNvSpPr/>
          <p:nvPr/>
        </p:nvSpPr>
        <p:spPr>
          <a:xfrm>
            <a:off x="1246570" y="909699"/>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dirty="0">
                <a:solidFill>
                  <a:prstClr val="white"/>
                </a:solidFill>
                <a:latin typeface="Cambria" panose="02040503050406030204" pitchFamily="18" charset="0"/>
                <a:sym typeface="Arial"/>
              </a:rPr>
              <a:t>5</a:t>
            </a:r>
          </a:p>
        </p:txBody>
      </p:sp>
      <p:grpSp>
        <p:nvGrpSpPr>
          <p:cNvPr id="96" name="Google Shape;1670;p47">
            <a:extLst>
              <a:ext uri="{FF2B5EF4-FFF2-40B4-BE49-F238E27FC236}">
                <a16:creationId xmlns:a16="http://schemas.microsoft.com/office/drawing/2014/main" id="{57393CEF-A0CA-4EF5-9C53-6C83EAC42391}"/>
              </a:ext>
            </a:extLst>
          </p:cNvPr>
          <p:cNvGrpSpPr/>
          <p:nvPr/>
        </p:nvGrpSpPr>
        <p:grpSpPr>
          <a:xfrm>
            <a:off x="8972523" y="2986318"/>
            <a:ext cx="2841379" cy="1211844"/>
            <a:chOff x="6131555" y="246612"/>
            <a:chExt cx="2842406" cy="1212282"/>
          </a:xfrm>
        </p:grpSpPr>
        <p:grpSp>
          <p:nvGrpSpPr>
            <p:cNvPr id="97" name="Google Shape;1671;p47">
              <a:extLst>
                <a:ext uri="{FF2B5EF4-FFF2-40B4-BE49-F238E27FC236}">
                  <a16:creationId xmlns:a16="http://schemas.microsoft.com/office/drawing/2014/main" id="{79B49A22-3630-4E28-B978-A29FFEE56260}"/>
                </a:ext>
              </a:extLst>
            </p:cNvPr>
            <p:cNvGrpSpPr/>
            <p:nvPr/>
          </p:nvGrpSpPr>
          <p:grpSpPr>
            <a:xfrm flipH="1">
              <a:off x="7142856" y="655124"/>
              <a:ext cx="656201" cy="775759"/>
              <a:chOff x="4377350" y="3576850"/>
              <a:chExt cx="1070125" cy="1265100"/>
            </a:xfrm>
          </p:grpSpPr>
          <p:sp>
            <p:nvSpPr>
              <p:cNvPr id="122" name="Google Shape;1672;p47">
                <a:extLst>
                  <a:ext uri="{FF2B5EF4-FFF2-40B4-BE49-F238E27FC236}">
                    <a16:creationId xmlns:a16="http://schemas.microsoft.com/office/drawing/2014/main" id="{148CCFE5-2DB5-493F-8F70-19FC7D0A7DBB}"/>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73;p47">
                <a:extLst>
                  <a:ext uri="{FF2B5EF4-FFF2-40B4-BE49-F238E27FC236}">
                    <a16:creationId xmlns:a16="http://schemas.microsoft.com/office/drawing/2014/main" id="{D72DF4F8-9F45-4D82-A165-1A4CC6478398}"/>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74;p47">
                <a:extLst>
                  <a:ext uri="{FF2B5EF4-FFF2-40B4-BE49-F238E27FC236}">
                    <a16:creationId xmlns:a16="http://schemas.microsoft.com/office/drawing/2014/main" id="{244BA485-7692-477B-B1D9-0BFA3CAA787A}"/>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75;p47">
                <a:extLst>
                  <a:ext uri="{FF2B5EF4-FFF2-40B4-BE49-F238E27FC236}">
                    <a16:creationId xmlns:a16="http://schemas.microsoft.com/office/drawing/2014/main" id="{F3B9EA8E-4BA5-4E4C-A835-E226CE063EC2}"/>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76;p47">
                <a:extLst>
                  <a:ext uri="{FF2B5EF4-FFF2-40B4-BE49-F238E27FC236}">
                    <a16:creationId xmlns:a16="http://schemas.microsoft.com/office/drawing/2014/main" id="{CE1BC41C-C536-4B97-8C97-BEBE9161FBDB}"/>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77;p47">
                <a:extLst>
                  <a:ext uri="{FF2B5EF4-FFF2-40B4-BE49-F238E27FC236}">
                    <a16:creationId xmlns:a16="http://schemas.microsoft.com/office/drawing/2014/main" id="{D626211D-F6C2-4BF0-9095-61B4F2F8D110}"/>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98" name="Google Shape;1678;p47">
              <a:extLst>
                <a:ext uri="{FF2B5EF4-FFF2-40B4-BE49-F238E27FC236}">
                  <a16:creationId xmlns:a16="http://schemas.microsoft.com/office/drawing/2014/main" id="{B1EA1C71-85AC-490D-A7AC-3CE84EE06B8C}"/>
                </a:ext>
              </a:extLst>
            </p:cNvPr>
            <p:cNvGrpSpPr/>
            <p:nvPr/>
          </p:nvGrpSpPr>
          <p:grpSpPr>
            <a:xfrm flipH="1">
              <a:off x="8430908" y="1104009"/>
              <a:ext cx="543053" cy="354885"/>
              <a:chOff x="7218550" y="1264450"/>
              <a:chExt cx="1810175" cy="1182950"/>
            </a:xfrm>
          </p:grpSpPr>
          <p:sp>
            <p:nvSpPr>
              <p:cNvPr id="109" name="Google Shape;1679;p47">
                <a:extLst>
                  <a:ext uri="{FF2B5EF4-FFF2-40B4-BE49-F238E27FC236}">
                    <a16:creationId xmlns:a16="http://schemas.microsoft.com/office/drawing/2014/main" id="{272D977B-44FC-4349-B814-E89CE1217130}"/>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0" name="Google Shape;1680;p47">
                <a:extLst>
                  <a:ext uri="{FF2B5EF4-FFF2-40B4-BE49-F238E27FC236}">
                    <a16:creationId xmlns:a16="http://schemas.microsoft.com/office/drawing/2014/main" id="{4B2D8E43-761D-4A22-A60A-B6BC88487DB3}"/>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81;p47">
                <a:extLst>
                  <a:ext uri="{FF2B5EF4-FFF2-40B4-BE49-F238E27FC236}">
                    <a16:creationId xmlns:a16="http://schemas.microsoft.com/office/drawing/2014/main" id="{EEA924C9-1CCE-4DD3-B2CC-882A34883464}"/>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82;p47">
                <a:extLst>
                  <a:ext uri="{FF2B5EF4-FFF2-40B4-BE49-F238E27FC236}">
                    <a16:creationId xmlns:a16="http://schemas.microsoft.com/office/drawing/2014/main" id="{D2AE0875-A7CC-4A21-AD42-655657BC5AC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83;p47">
                <a:extLst>
                  <a:ext uri="{FF2B5EF4-FFF2-40B4-BE49-F238E27FC236}">
                    <a16:creationId xmlns:a16="http://schemas.microsoft.com/office/drawing/2014/main" id="{885AD477-2E67-402E-9178-68CF3AA5E7B2}"/>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84;p47">
                <a:extLst>
                  <a:ext uri="{FF2B5EF4-FFF2-40B4-BE49-F238E27FC236}">
                    <a16:creationId xmlns:a16="http://schemas.microsoft.com/office/drawing/2014/main" id="{41CC1982-CE77-4325-B9DD-501A983398C3}"/>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85;p47">
                <a:extLst>
                  <a:ext uri="{FF2B5EF4-FFF2-40B4-BE49-F238E27FC236}">
                    <a16:creationId xmlns:a16="http://schemas.microsoft.com/office/drawing/2014/main" id="{1885FF61-E49C-4921-97DE-8F5FDB4CE272}"/>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86;p47">
                <a:extLst>
                  <a:ext uri="{FF2B5EF4-FFF2-40B4-BE49-F238E27FC236}">
                    <a16:creationId xmlns:a16="http://schemas.microsoft.com/office/drawing/2014/main" id="{96A0A54A-5BAA-4803-AD77-CEBE601FE2A4}"/>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687;p47">
                <a:extLst>
                  <a:ext uri="{FF2B5EF4-FFF2-40B4-BE49-F238E27FC236}">
                    <a16:creationId xmlns:a16="http://schemas.microsoft.com/office/drawing/2014/main" id="{F0B9EEE7-73B3-48C2-8485-F5EA6EB4875E}"/>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688;p47">
                <a:extLst>
                  <a:ext uri="{FF2B5EF4-FFF2-40B4-BE49-F238E27FC236}">
                    <a16:creationId xmlns:a16="http://schemas.microsoft.com/office/drawing/2014/main" id="{F7132CD9-3136-4692-A95B-96290E9582B0}"/>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9" name="Google Shape;1689;p47">
                <a:extLst>
                  <a:ext uri="{FF2B5EF4-FFF2-40B4-BE49-F238E27FC236}">
                    <a16:creationId xmlns:a16="http://schemas.microsoft.com/office/drawing/2014/main" id="{7D4151FA-36FF-4DCC-9F14-17B764CED58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90;p47">
                <a:extLst>
                  <a:ext uri="{FF2B5EF4-FFF2-40B4-BE49-F238E27FC236}">
                    <a16:creationId xmlns:a16="http://schemas.microsoft.com/office/drawing/2014/main" id="{0D690C9F-41AE-4ABA-B9C1-5A3B3F96DFB5}"/>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91;p47">
                <a:extLst>
                  <a:ext uri="{FF2B5EF4-FFF2-40B4-BE49-F238E27FC236}">
                    <a16:creationId xmlns:a16="http://schemas.microsoft.com/office/drawing/2014/main" id="{EE1BE78A-E032-4544-975A-B941B0749395}"/>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99" name="Google Shape;1692;p47">
              <a:extLst>
                <a:ext uri="{FF2B5EF4-FFF2-40B4-BE49-F238E27FC236}">
                  <a16:creationId xmlns:a16="http://schemas.microsoft.com/office/drawing/2014/main" id="{08B34D8F-4275-4B02-BCEC-0014F07A1AFA}"/>
                </a:ext>
              </a:extLst>
            </p:cNvPr>
            <p:cNvGrpSpPr/>
            <p:nvPr/>
          </p:nvGrpSpPr>
          <p:grpSpPr>
            <a:xfrm flipH="1">
              <a:off x="6131555" y="246612"/>
              <a:ext cx="793379" cy="585576"/>
              <a:chOff x="7757175" y="1399875"/>
              <a:chExt cx="1347450" cy="994525"/>
            </a:xfrm>
          </p:grpSpPr>
          <p:sp>
            <p:nvSpPr>
              <p:cNvPr id="100" name="Google Shape;1693;p47">
                <a:extLst>
                  <a:ext uri="{FF2B5EF4-FFF2-40B4-BE49-F238E27FC236}">
                    <a16:creationId xmlns:a16="http://schemas.microsoft.com/office/drawing/2014/main" id="{2088BE84-076F-4432-98B5-CC887A6210EC}"/>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1" name="Google Shape;1694;p47">
                <a:extLst>
                  <a:ext uri="{FF2B5EF4-FFF2-40B4-BE49-F238E27FC236}">
                    <a16:creationId xmlns:a16="http://schemas.microsoft.com/office/drawing/2014/main" id="{547EB296-33B1-435B-9294-AA5A34F12477}"/>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2" name="Google Shape;1695;p47">
                <a:extLst>
                  <a:ext uri="{FF2B5EF4-FFF2-40B4-BE49-F238E27FC236}">
                    <a16:creationId xmlns:a16="http://schemas.microsoft.com/office/drawing/2014/main" id="{D21E8436-BFA4-49F8-9CEF-FF1B9F1616D3}"/>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3" name="Google Shape;1696;p47">
                <a:extLst>
                  <a:ext uri="{FF2B5EF4-FFF2-40B4-BE49-F238E27FC236}">
                    <a16:creationId xmlns:a16="http://schemas.microsoft.com/office/drawing/2014/main" id="{BC5D465C-238D-4BC4-B9B1-CAEA6068968A}"/>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4" name="Google Shape;1697;p47">
                <a:extLst>
                  <a:ext uri="{FF2B5EF4-FFF2-40B4-BE49-F238E27FC236}">
                    <a16:creationId xmlns:a16="http://schemas.microsoft.com/office/drawing/2014/main" id="{BB55A0F7-C72C-4E64-8679-63E7F86F15E7}"/>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5" name="Google Shape;1698;p47">
                <a:extLst>
                  <a:ext uri="{FF2B5EF4-FFF2-40B4-BE49-F238E27FC236}">
                    <a16:creationId xmlns:a16="http://schemas.microsoft.com/office/drawing/2014/main" id="{061B5DBE-40E4-4925-A5B7-54167F2C1EE3}"/>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6" name="Google Shape;1699;p47">
                <a:extLst>
                  <a:ext uri="{FF2B5EF4-FFF2-40B4-BE49-F238E27FC236}">
                    <a16:creationId xmlns:a16="http://schemas.microsoft.com/office/drawing/2014/main" id="{A1D86F4E-F84C-4A32-A98C-E757EBED8F03}"/>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7" name="Google Shape;1700;p47">
                <a:extLst>
                  <a:ext uri="{FF2B5EF4-FFF2-40B4-BE49-F238E27FC236}">
                    <a16:creationId xmlns:a16="http://schemas.microsoft.com/office/drawing/2014/main" id="{A49A1D22-238E-4285-A17A-BF9EED45DBCD}"/>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8" name="Google Shape;1701;p47">
                <a:extLst>
                  <a:ext uri="{FF2B5EF4-FFF2-40B4-BE49-F238E27FC236}">
                    <a16:creationId xmlns:a16="http://schemas.microsoft.com/office/drawing/2014/main" id="{6BAA852D-B737-40C1-860F-71E4A67A355A}"/>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18" name="Table 72">
            <a:extLst>
              <a:ext uri="{FF2B5EF4-FFF2-40B4-BE49-F238E27FC236}">
                <a16:creationId xmlns:a16="http://schemas.microsoft.com/office/drawing/2014/main" id="{5CCD7F5D-58E8-7AD7-D9CB-9F6217937D24}"/>
              </a:ext>
            </a:extLst>
          </p:cNvPr>
          <p:cNvGraphicFramePr>
            <a:graphicFrameLocks noGrp="1"/>
          </p:cNvGraphicFramePr>
          <p:nvPr>
            <p:extLst>
              <p:ext uri="{D42A27DB-BD31-4B8C-83A1-F6EECF244321}">
                <p14:modId xmlns:p14="http://schemas.microsoft.com/office/powerpoint/2010/main" val="3416297195"/>
              </p:ext>
            </p:extLst>
          </p:nvPr>
        </p:nvGraphicFramePr>
        <p:xfrm>
          <a:off x="2920487" y="897855"/>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O</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Đ</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Ứ</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C</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37AD6036-4CEC-E3C8-4A11-1055EA0B9C49}"/>
              </a:ext>
            </a:extLst>
          </p:cNvPr>
          <p:cNvGraphicFramePr>
            <a:graphicFrameLocks noGrp="1"/>
          </p:cNvGraphicFramePr>
          <p:nvPr>
            <p:extLst>
              <p:ext uri="{D42A27DB-BD31-4B8C-83A1-F6EECF244321}">
                <p14:modId xmlns:p14="http://schemas.microsoft.com/office/powerpoint/2010/main" val="1104803725"/>
              </p:ext>
            </p:extLst>
          </p:nvPr>
        </p:nvGraphicFramePr>
        <p:xfrm>
          <a:off x="2930441" y="896075"/>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O</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Đ</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Ứ</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36276503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7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75"/>
                                        </p:tgtEl>
                                      </p:cBhvr>
                                    </p:animEffect>
                                    <p:set>
                                      <p:cBhvr>
                                        <p:cTn id="7" dur="1" fill="hold">
                                          <p:stCondLst>
                                            <p:cond delay="499"/>
                                          </p:stCondLst>
                                        </p:cTn>
                                        <p:tgtEl>
                                          <p:spTgt spid="75"/>
                                        </p:tgtEl>
                                        <p:attrNameLst>
                                          <p:attrName>style.visibility</p:attrName>
                                        </p:attrNameLst>
                                      </p:cBhvr>
                                      <p:to>
                                        <p:strVal val="hidden"/>
                                      </p:to>
                                    </p:set>
                                  </p:childTnLst>
                                </p:cTn>
                              </p:par>
                            </p:childTnLst>
                          </p:cTn>
                        </p:par>
                      </p:childTnLst>
                    </p:cTn>
                  </p:par>
                </p:childTnLst>
              </p:cTn>
              <p:nextCondLst>
                <p:cond evt="onClick" delay="0">
                  <p:tgtEl>
                    <p:spTgt spid="7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7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C2D5A3B7-8ACD-AD50-1497-445522DC2BE2}"/>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8825C4BF-2EBD-A39D-7984-4A00F3A31FB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078B4211-97C1-3552-1F41-0C876FC41D8A}"/>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D62BECD-1508-93B4-E460-45FB537A7A15}"/>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EE14AC82-59DD-0770-7907-7E9628779DBD}"/>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8B3A82B-A8BB-148A-963E-C2C740E24A75}"/>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4FE03340-E174-FDD7-F7E9-D58AB1929A1D}"/>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ECAA1570-FAE3-C8B7-F90C-F0554D6C7F5E}"/>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58D4BA45-BB6F-3AF6-D407-6F9A7EA3AEF7}"/>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5881D810-78B9-3A49-0BD1-71144DFE630C}"/>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7A64CD2C-6CDC-06B3-F307-0F6A5697999F}"/>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87432" y="2065933"/>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266940" y="2366216"/>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541042" y="2605169"/>
            <a:ext cx="4965983" cy="1133965"/>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6: Chức tước và cấp bậc gọi chung là gì?</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8787" y="5388115"/>
            <a:ext cx="1168973" cy="1168973"/>
          </a:xfrm>
          <a:prstGeom prst="rect">
            <a:avLst/>
          </a:prstGeom>
        </p:spPr>
      </p:pic>
      <p:sp>
        <p:nvSpPr>
          <p:cNvPr id="95" name="1">
            <a:hlinkClick r:id="rId15" action="ppaction://hlinksldjump"/>
            <a:extLst>
              <a:ext uri="{FF2B5EF4-FFF2-40B4-BE49-F238E27FC236}">
                <a16:creationId xmlns:a16="http://schemas.microsoft.com/office/drawing/2014/main" id="{C036431D-A847-4D49-B6DB-5915D944AE2D}"/>
              </a:ext>
            </a:extLst>
          </p:cNvPr>
          <p:cNvSpPr/>
          <p:nvPr/>
        </p:nvSpPr>
        <p:spPr>
          <a:xfrm>
            <a:off x="758143" y="844250"/>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dirty="0">
                <a:solidFill>
                  <a:prstClr val="white"/>
                </a:solidFill>
                <a:latin typeface="Cambria" panose="02040503050406030204" pitchFamily="18" charset="0"/>
                <a:sym typeface="Arial"/>
              </a:rPr>
              <a:t>6</a:t>
            </a:r>
          </a:p>
        </p:txBody>
      </p:sp>
      <p:grpSp>
        <p:nvGrpSpPr>
          <p:cNvPr id="96" name="Google Shape;1670;p47">
            <a:extLst>
              <a:ext uri="{FF2B5EF4-FFF2-40B4-BE49-F238E27FC236}">
                <a16:creationId xmlns:a16="http://schemas.microsoft.com/office/drawing/2014/main" id="{C7ED2950-F068-444B-BF1A-A106E7B4BFB3}"/>
              </a:ext>
            </a:extLst>
          </p:cNvPr>
          <p:cNvGrpSpPr/>
          <p:nvPr/>
        </p:nvGrpSpPr>
        <p:grpSpPr>
          <a:xfrm>
            <a:off x="383214" y="3286749"/>
            <a:ext cx="2841379" cy="1211844"/>
            <a:chOff x="6131555" y="246612"/>
            <a:chExt cx="2842406" cy="1212282"/>
          </a:xfrm>
        </p:grpSpPr>
        <p:grpSp>
          <p:nvGrpSpPr>
            <p:cNvPr id="97" name="Google Shape;1671;p47">
              <a:extLst>
                <a:ext uri="{FF2B5EF4-FFF2-40B4-BE49-F238E27FC236}">
                  <a16:creationId xmlns:a16="http://schemas.microsoft.com/office/drawing/2014/main" id="{7A0072B8-A969-436B-A8A0-1FEE8FE9E140}"/>
                </a:ext>
              </a:extLst>
            </p:cNvPr>
            <p:cNvGrpSpPr/>
            <p:nvPr/>
          </p:nvGrpSpPr>
          <p:grpSpPr>
            <a:xfrm flipH="1">
              <a:off x="7142856" y="655124"/>
              <a:ext cx="656201" cy="775759"/>
              <a:chOff x="4377350" y="3576850"/>
              <a:chExt cx="1070125" cy="1265100"/>
            </a:xfrm>
          </p:grpSpPr>
          <p:sp>
            <p:nvSpPr>
              <p:cNvPr id="122" name="Google Shape;1672;p47">
                <a:extLst>
                  <a:ext uri="{FF2B5EF4-FFF2-40B4-BE49-F238E27FC236}">
                    <a16:creationId xmlns:a16="http://schemas.microsoft.com/office/drawing/2014/main" id="{40ED27FC-A7D0-497B-9098-50A65E3C5ED4}"/>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73;p47">
                <a:extLst>
                  <a:ext uri="{FF2B5EF4-FFF2-40B4-BE49-F238E27FC236}">
                    <a16:creationId xmlns:a16="http://schemas.microsoft.com/office/drawing/2014/main" id="{4A0C5D2F-CF6E-42EB-9B9B-125748D031C9}"/>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74;p47">
                <a:extLst>
                  <a:ext uri="{FF2B5EF4-FFF2-40B4-BE49-F238E27FC236}">
                    <a16:creationId xmlns:a16="http://schemas.microsoft.com/office/drawing/2014/main" id="{40F2B85C-9D5E-4F58-8A6C-21E2ACEDB7C2}"/>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75;p47">
                <a:extLst>
                  <a:ext uri="{FF2B5EF4-FFF2-40B4-BE49-F238E27FC236}">
                    <a16:creationId xmlns:a16="http://schemas.microsoft.com/office/drawing/2014/main" id="{484E8E81-F7A5-426E-9563-8E256CA6C85E}"/>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76;p47">
                <a:extLst>
                  <a:ext uri="{FF2B5EF4-FFF2-40B4-BE49-F238E27FC236}">
                    <a16:creationId xmlns:a16="http://schemas.microsoft.com/office/drawing/2014/main" id="{99E3ADBD-7BBE-4B69-B8D7-C8D09CF701DF}"/>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77;p47">
                <a:extLst>
                  <a:ext uri="{FF2B5EF4-FFF2-40B4-BE49-F238E27FC236}">
                    <a16:creationId xmlns:a16="http://schemas.microsoft.com/office/drawing/2014/main" id="{66025191-3911-4BDF-8F51-F7649C313972}"/>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98" name="Google Shape;1678;p47">
              <a:extLst>
                <a:ext uri="{FF2B5EF4-FFF2-40B4-BE49-F238E27FC236}">
                  <a16:creationId xmlns:a16="http://schemas.microsoft.com/office/drawing/2014/main" id="{D03B6015-9FF6-44E3-B7A0-6A851E85E96D}"/>
                </a:ext>
              </a:extLst>
            </p:cNvPr>
            <p:cNvGrpSpPr/>
            <p:nvPr/>
          </p:nvGrpSpPr>
          <p:grpSpPr>
            <a:xfrm flipH="1">
              <a:off x="8430908" y="1104009"/>
              <a:ext cx="543053" cy="354885"/>
              <a:chOff x="7218550" y="1264450"/>
              <a:chExt cx="1810175" cy="1182950"/>
            </a:xfrm>
          </p:grpSpPr>
          <p:sp>
            <p:nvSpPr>
              <p:cNvPr id="109" name="Google Shape;1679;p47">
                <a:extLst>
                  <a:ext uri="{FF2B5EF4-FFF2-40B4-BE49-F238E27FC236}">
                    <a16:creationId xmlns:a16="http://schemas.microsoft.com/office/drawing/2014/main" id="{AF40A17C-85C6-44E5-9394-8484785ADA6A}"/>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0" name="Google Shape;1680;p47">
                <a:extLst>
                  <a:ext uri="{FF2B5EF4-FFF2-40B4-BE49-F238E27FC236}">
                    <a16:creationId xmlns:a16="http://schemas.microsoft.com/office/drawing/2014/main" id="{B11EA27C-7605-46E5-9BAE-193F861439BB}"/>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81;p47">
                <a:extLst>
                  <a:ext uri="{FF2B5EF4-FFF2-40B4-BE49-F238E27FC236}">
                    <a16:creationId xmlns:a16="http://schemas.microsoft.com/office/drawing/2014/main" id="{19132EF0-BD04-4A5F-B28E-C6C488253E80}"/>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82;p47">
                <a:extLst>
                  <a:ext uri="{FF2B5EF4-FFF2-40B4-BE49-F238E27FC236}">
                    <a16:creationId xmlns:a16="http://schemas.microsoft.com/office/drawing/2014/main" id="{34B14A3B-F698-4F0B-9C0D-475FC34F884C}"/>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83;p47">
                <a:extLst>
                  <a:ext uri="{FF2B5EF4-FFF2-40B4-BE49-F238E27FC236}">
                    <a16:creationId xmlns:a16="http://schemas.microsoft.com/office/drawing/2014/main" id="{47D429F2-80B0-4E89-A239-892AB954E7A4}"/>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84;p47">
                <a:extLst>
                  <a:ext uri="{FF2B5EF4-FFF2-40B4-BE49-F238E27FC236}">
                    <a16:creationId xmlns:a16="http://schemas.microsoft.com/office/drawing/2014/main" id="{1D69A353-1FEE-4CA3-A16A-789D77B95658}"/>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85;p47">
                <a:extLst>
                  <a:ext uri="{FF2B5EF4-FFF2-40B4-BE49-F238E27FC236}">
                    <a16:creationId xmlns:a16="http://schemas.microsoft.com/office/drawing/2014/main" id="{153DD958-398B-40B9-96DA-58FE560BAE96}"/>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86;p47">
                <a:extLst>
                  <a:ext uri="{FF2B5EF4-FFF2-40B4-BE49-F238E27FC236}">
                    <a16:creationId xmlns:a16="http://schemas.microsoft.com/office/drawing/2014/main" id="{28F37595-F2E5-4C52-B63A-BCAA15561C42}"/>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687;p47">
                <a:extLst>
                  <a:ext uri="{FF2B5EF4-FFF2-40B4-BE49-F238E27FC236}">
                    <a16:creationId xmlns:a16="http://schemas.microsoft.com/office/drawing/2014/main" id="{2080CD59-FF75-4A93-BACA-62D11CF93F57}"/>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688;p47">
                <a:extLst>
                  <a:ext uri="{FF2B5EF4-FFF2-40B4-BE49-F238E27FC236}">
                    <a16:creationId xmlns:a16="http://schemas.microsoft.com/office/drawing/2014/main" id="{12EBF683-5D5B-4509-98BD-1D05DA3BB037}"/>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9" name="Google Shape;1689;p47">
                <a:extLst>
                  <a:ext uri="{FF2B5EF4-FFF2-40B4-BE49-F238E27FC236}">
                    <a16:creationId xmlns:a16="http://schemas.microsoft.com/office/drawing/2014/main" id="{FE6D1091-F2B8-4793-977A-5DE41346679E}"/>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90;p47">
                <a:extLst>
                  <a:ext uri="{FF2B5EF4-FFF2-40B4-BE49-F238E27FC236}">
                    <a16:creationId xmlns:a16="http://schemas.microsoft.com/office/drawing/2014/main" id="{447A5D4E-D506-45C8-BCC3-1A4657E579C7}"/>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91;p47">
                <a:extLst>
                  <a:ext uri="{FF2B5EF4-FFF2-40B4-BE49-F238E27FC236}">
                    <a16:creationId xmlns:a16="http://schemas.microsoft.com/office/drawing/2014/main" id="{3AE4C93A-961B-4D9F-9EEB-586E8C52E5AE}"/>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99" name="Google Shape;1692;p47">
              <a:extLst>
                <a:ext uri="{FF2B5EF4-FFF2-40B4-BE49-F238E27FC236}">
                  <a16:creationId xmlns:a16="http://schemas.microsoft.com/office/drawing/2014/main" id="{982A41DE-1F14-4EA3-A4D0-6F26B5B42B02}"/>
                </a:ext>
              </a:extLst>
            </p:cNvPr>
            <p:cNvGrpSpPr/>
            <p:nvPr/>
          </p:nvGrpSpPr>
          <p:grpSpPr>
            <a:xfrm flipH="1">
              <a:off x="6131555" y="246612"/>
              <a:ext cx="793379" cy="585576"/>
              <a:chOff x="7757175" y="1399875"/>
              <a:chExt cx="1347450" cy="994525"/>
            </a:xfrm>
          </p:grpSpPr>
          <p:sp>
            <p:nvSpPr>
              <p:cNvPr id="100" name="Google Shape;1693;p47">
                <a:extLst>
                  <a:ext uri="{FF2B5EF4-FFF2-40B4-BE49-F238E27FC236}">
                    <a16:creationId xmlns:a16="http://schemas.microsoft.com/office/drawing/2014/main" id="{3B9FD979-F8F7-448B-92FB-33AD1403985A}"/>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1" name="Google Shape;1694;p47">
                <a:extLst>
                  <a:ext uri="{FF2B5EF4-FFF2-40B4-BE49-F238E27FC236}">
                    <a16:creationId xmlns:a16="http://schemas.microsoft.com/office/drawing/2014/main" id="{A1EACA55-4979-496A-B658-4A7AECE1E6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2" name="Google Shape;1695;p47">
                <a:extLst>
                  <a:ext uri="{FF2B5EF4-FFF2-40B4-BE49-F238E27FC236}">
                    <a16:creationId xmlns:a16="http://schemas.microsoft.com/office/drawing/2014/main" id="{9FF50003-C106-4529-A5CD-569E2D574164}"/>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3" name="Google Shape;1696;p47">
                <a:extLst>
                  <a:ext uri="{FF2B5EF4-FFF2-40B4-BE49-F238E27FC236}">
                    <a16:creationId xmlns:a16="http://schemas.microsoft.com/office/drawing/2014/main" id="{7648C8DF-510E-4E5E-A107-F0A8E31DF6A7}"/>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4" name="Google Shape;1697;p47">
                <a:extLst>
                  <a:ext uri="{FF2B5EF4-FFF2-40B4-BE49-F238E27FC236}">
                    <a16:creationId xmlns:a16="http://schemas.microsoft.com/office/drawing/2014/main" id="{DEDD5CA3-7556-42DE-917D-133128FC3EC8}"/>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5" name="Google Shape;1698;p47">
                <a:extLst>
                  <a:ext uri="{FF2B5EF4-FFF2-40B4-BE49-F238E27FC236}">
                    <a16:creationId xmlns:a16="http://schemas.microsoft.com/office/drawing/2014/main" id="{88D8AA48-5075-4349-99B1-1EED8DBD9B68}"/>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6" name="Google Shape;1699;p47">
                <a:extLst>
                  <a:ext uri="{FF2B5EF4-FFF2-40B4-BE49-F238E27FC236}">
                    <a16:creationId xmlns:a16="http://schemas.microsoft.com/office/drawing/2014/main" id="{3C64DA42-A29B-45FB-B7AC-C15545B1452A}"/>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7" name="Google Shape;1700;p47">
                <a:extLst>
                  <a:ext uri="{FF2B5EF4-FFF2-40B4-BE49-F238E27FC236}">
                    <a16:creationId xmlns:a16="http://schemas.microsoft.com/office/drawing/2014/main" id="{42F41062-4D61-4C11-816D-D3E98D228D0D}"/>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08" name="Google Shape;1701;p47">
                <a:extLst>
                  <a:ext uri="{FF2B5EF4-FFF2-40B4-BE49-F238E27FC236}">
                    <a16:creationId xmlns:a16="http://schemas.microsoft.com/office/drawing/2014/main" id="{E4080A00-37F0-4589-826E-A54FD568B0F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4" name="Table 72">
            <a:extLst>
              <a:ext uri="{FF2B5EF4-FFF2-40B4-BE49-F238E27FC236}">
                <a16:creationId xmlns:a16="http://schemas.microsoft.com/office/drawing/2014/main" id="{73945673-FDE0-84BC-4EC6-A384CBD133F6}"/>
              </a:ext>
            </a:extLst>
          </p:cNvPr>
          <p:cNvGraphicFramePr>
            <a:graphicFrameLocks noGrp="1"/>
          </p:cNvGraphicFramePr>
          <p:nvPr>
            <p:extLst>
              <p:ext uri="{D42A27DB-BD31-4B8C-83A1-F6EECF244321}">
                <p14:modId xmlns:p14="http://schemas.microsoft.com/office/powerpoint/2010/main" val="851807739"/>
              </p:ext>
            </p:extLst>
          </p:nvPr>
        </p:nvGraphicFramePr>
        <p:xfrm>
          <a:off x="2781135" y="788109"/>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Ư</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Ớ</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R</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Ậ</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7BF4A6BA-0DEE-A4A8-BDD5-55D279DFEA5F}"/>
              </a:ext>
            </a:extLst>
          </p:cNvPr>
          <p:cNvGraphicFramePr>
            <a:graphicFrameLocks noGrp="1"/>
          </p:cNvGraphicFramePr>
          <p:nvPr>
            <p:extLst>
              <p:ext uri="{D42A27DB-BD31-4B8C-83A1-F6EECF244321}">
                <p14:modId xmlns:p14="http://schemas.microsoft.com/office/powerpoint/2010/main" val="922493072"/>
              </p:ext>
            </p:extLst>
          </p:nvPr>
        </p:nvGraphicFramePr>
        <p:xfrm>
          <a:off x="2807998" y="1565919"/>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Ư</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Ớ</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C</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R</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Ậ</a:t>
                      </a:r>
                    </a:p>
                  </a:txBody>
                  <a:tcPr marL="91419" marR="91419" marT="45709" marB="45709">
                    <a:solidFill>
                      <a:schemeClr val="accent2"/>
                    </a:solidFill>
                  </a:tcPr>
                </a:tc>
                <a:tc>
                  <a:txBody>
                    <a:bodyPr/>
                    <a:lstStyle/>
                    <a:p>
                      <a:r>
                        <a:rPr lang="en-US" sz="2000" dirty="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273338363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9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9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4F59BF2C-8FA3-C634-02ED-C8B958AB2BD9}"/>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79EE2ACA-01D7-1973-BB8D-4B78288553CC}"/>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43DD7451-BA7B-6A62-8E42-C0E807EE0C1C}"/>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3CB8A6F1-5790-F337-2D03-728EF0542FE1}"/>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E3F45BF9-B3F3-7952-AB7E-11F5A383E060}"/>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52BF95FA-204D-0112-8258-1A253D8CE4FB}"/>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ABAE94B7-0C77-CDBE-CE23-0FAD028B0DA9}"/>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65E97708-F3D9-A0F4-F987-D0E0C2EAC90E}"/>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4AE11546-B559-E500-4CD6-A8CF6E3C68A1}"/>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83106FBA-1B8C-8F70-53ED-45134DB4E6E4}"/>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F472FAF8-A807-CC13-1251-64E499063C43}"/>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87432" y="2065933"/>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266940" y="2366216"/>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339798" y="2605170"/>
            <a:ext cx="5167899" cy="1687963"/>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7: Tên địa điểm được vua Lý Thánh Tông xây để thờ Khổng Tử và các bậc hiền triết Nho giáo?</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hlinkClick r:id="rId15" action="ppaction://hlinksldjump"/>
            <a:extLst>
              <a:ext uri="{FF2B5EF4-FFF2-40B4-BE49-F238E27FC236}">
                <a16:creationId xmlns:a16="http://schemas.microsoft.com/office/drawing/2014/main" id="{E929CDA0-4541-47F6-9002-33C3481C8DE3}"/>
              </a:ext>
            </a:extLst>
          </p:cNvPr>
          <p:cNvSpPr/>
          <p:nvPr/>
        </p:nvSpPr>
        <p:spPr>
          <a:xfrm>
            <a:off x="706118" y="940906"/>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dirty="0">
                <a:solidFill>
                  <a:prstClr val="white"/>
                </a:solidFill>
                <a:latin typeface="Cambria" panose="02040503050406030204" pitchFamily="18" charset="0"/>
                <a:sym typeface="Arial"/>
              </a:rPr>
              <a:t>7</a:t>
            </a: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9256341" y="1547557"/>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4" name="Table 72">
            <a:extLst>
              <a:ext uri="{FF2B5EF4-FFF2-40B4-BE49-F238E27FC236}">
                <a16:creationId xmlns:a16="http://schemas.microsoft.com/office/drawing/2014/main" id="{E63B15A6-1747-9234-4112-C8B6F1ECB4B9}"/>
              </a:ext>
            </a:extLst>
          </p:cNvPr>
          <p:cNvGraphicFramePr>
            <a:graphicFrameLocks noGrp="1"/>
          </p:cNvGraphicFramePr>
          <p:nvPr>
            <p:extLst>
              <p:ext uri="{D42A27DB-BD31-4B8C-83A1-F6EECF244321}">
                <p14:modId xmlns:p14="http://schemas.microsoft.com/office/powerpoint/2010/main" val="831182299"/>
              </p:ext>
            </p:extLst>
          </p:nvPr>
        </p:nvGraphicFramePr>
        <p:xfrm>
          <a:off x="2387576" y="928319"/>
          <a:ext cx="292096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Ă</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M</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I</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Ế</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U</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570B362B-9A54-6957-AEAD-2321F847CBEF}"/>
              </a:ext>
            </a:extLst>
          </p:cNvPr>
          <p:cNvGraphicFramePr>
            <a:graphicFrameLocks noGrp="1"/>
          </p:cNvGraphicFramePr>
          <p:nvPr>
            <p:extLst>
              <p:ext uri="{D42A27DB-BD31-4B8C-83A1-F6EECF244321}">
                <p14:modId xmlns:p14="http://schemas.microsoft.com/office/powerpoint/2010/main" val="4124396452"/>
              </p:ext>
            </p:extLst>
          </p:nvPr>
        </p:nvGraphicFramePr>
        <p:xfrm>
          <a:off x="2387576" y="1581893"/>
          <a:ext cx="292096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V</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Ă</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dirty="0">
                          <a:solidFill>
                            <a:schemeClr val="accent2"/>
                          </a:solidFill>
                          <a:latin typeface="Times New Roman" panose="02020603050405020304" pitchFamily="18" charset="0"/>
                          <a:cs typeface="Times New Roman" panose="02020603050405020304" pitchFamily="18" charset="0"/>
                        </a:rPr>
                        <a:t>M</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I</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Ế</a:t>
                      </a:r>
                    </a:p>
                  </a:txBody>
                  <a:tcPr marL="91419" marR="91419" marT="45709" marB="45709">
                    <a:solidFill>
                      <a:schemeClr val="accent2"/>
                    </a:solidFill>
                  </a:tcPr>
                </a:tc>
                <a:tc>
                  <a:txBody>
                    <a:bodyPr/>
                    <a:lstStyle/>
                    <a:p>
                      <a:r>
                        <a:rPr lang="en-US" sz="2000" dirty="0">
                          <a:solidFill>
                            <a:schemeClr val="accent2"/>
                          </a:solidFill>
                          <a:latin typeface="Times New Roman" panose="02020603050405020304" pitchFamily="18" charset="0"/>
                          <a:cs typeface="Times New Roman" panose="02020603050405020304" pitchFamily="18" charset="0"/>
                        </a:rPr>
                        <a:t>U</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1895531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10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87432" y="2065933"/>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266940" y="2366216"/>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339799" y="2605170"/>
            <a:ext cx="5524904" cy="1133965"/>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8: Sắp xếp các kí tự: ổ/h/t/n/h/ẹ   để tạo thành từ có nghĩa</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706118" y="940906"/>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dirty="0">
                <a:solidFill>
                  <a:prstClr val="white"/>
                </a:solidFill>
                <a:latin typeface="Cambria" panose="02040503050406030204" pitchFamily="18" charset="0"/>
                <a:sym typeface="Arial"/>
              </a:rPr>
              <a:t>8</a:t>
            </a: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9039284" y="1664125"/>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4" name="Table 72">
            <a:extLst>
              <a:ext uri="{FF2B5EF4-FFF2-40B4-BE49-F238E27FC236}">
                <a16:creationId xmlns:a16="http://schemas.microsoft.com/office/drawing/2014/main" id="{072A6CA5-55C1-57ED-2711-A70C55C16211}"/>
              </a:ext>
            </a:extLst>
          </p:cNvPr>
          <p:cNvGraphicFramePr>
            <a:graphicFrameLocks noGrp="1"/>
          </p:cNvGraphicFramePr>
          <p:nvPr>
            <p:extLst>
              <p:ext uri="{D42A27DB-BD31-4B8C-83A1-F6EECF244321}">
                <p14:modId xmlns:p14="http://schemas.microsoft.com/office/powerpoint/2010/main" val="1893580057"/>
              </p:ext>
            </p:extLst>
          </p:nvPr>
        </p:nvGraphicFramePr>
        <p:xfrm>
          <a:off x="2549225" y="968470"/>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Ổ</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Ẹ</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382FAEAA-AF37-1210-9C64-758504A7B40A}"/>
              </a:ext>
            </a:extLst>
          </p:cNvPr>
          <p:cNvGraphicFramePr>
            <a:graphicFrameLocks noGrp="1"/>
          </p:cNvGraphicFramePr>
          <p:nvPr>
            <p:extLst>
              <p:ext uri="{D42A27DB-BD31-4B8C-83A1-F6EECF244321}">
                <p14:modId xmlns:p14="http://schemas.microsoft.com/office/powerpoint/2010/main" val="3876139925"/>
              </p:ext>
            </p:extLst>
          </p:nvPr>
        </p:nvGraphicFramePr>
        <p:xfrm>
          <a:off x="4579562" y="1474348"/>
          <a:ext cx="25036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Ổ</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Ẹ</a:t>
                      </a:r>
                    </a:p>
                  </a:txBody>
                  <a:tcPr marL="91419" marR="91419" marT="45709" marB="45709">
                    <a:solidFill>
                      <a:schemeClr val="accent2"/>
                    </a:solidFill>
                  </a:tcPr>
                </a:tc>
                <a:tc>
                  <a:txBody>
                    <a:bodyPr/>
                    <a:lstStyle/>
                    <a:p>
                      <a:r>
                        <a:rPr lang="en-US" sz="2000" dirty="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36771184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10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C237F5E3-5AC2-5708-7C05-E291D0A5E51A}"/>
              </a:ext>
            </a:extLst>
          </p:cNvPr>
          <p:cNvPicPr>
            <a:picLocks noChangeAspect="1"/>
          </p:cNvPicPr>
          <p:nvPr/>
        </p:nvPicPr>
        <p:blipFill>
          <a:blip r:embed="rId2"/>
          <a:stretch>
            <a:fillRect/>
          </a:stretch>
        </p:blipFill>
        <p:spPr>
          <a:xfrm>
            <a:off x="2133600" y="1630081"/>
            <a:ext cx="8178800" cy="4736851"/>
          </a:xfrm>
          <a:prstGeom prst="rect">
            <a:avLst/>
          </a:prstGeom>
        </p:spPr>
      </p:pic>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Quang Trung</a:t>
            </a:r>
          </a:p>
        </p:txBody>
      </p:sp>
    </p:spTree>
    <p:extLst>
      <p:ext uri="{BB962C8B-B14F-4D97-AF65-F5344CB8AC3E}">
        <p14:creationId xmlns:p14="http://schemas.microsoft.com/office/powerpoint/2010/main" val="275701774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237223" y="339416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787432" y="2065933"/>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266940" y="2366216"/>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339799" y="2605170"/>
            <a:ext cx="5524904" cy="1307537"/>
          </a:xfrm>
          <a:prstGeom prst="rect">
            <a:avLst/>
          </a:prstGeom>
          <a:noFill/>
        </p:spPr>
        <p:txBody>
          <a:bodyPr wrap="square" rtlCol="0">
            <a:spAutoFit/>
          </a:bodyPr>
          <a:lstStyle/>
          <a:p>
            <a:pPr algn="just">
              <a:lnSpc>
                <a:spcPct val="150000"/>
              </a:lnSpc>
              <a:tabLst>
                <a:tab pos="90170" algn="l"/>
                <a:tab pos="180340" algn="l"/>
              </a:tabLst>
            </a:pPr>
            <a:r>
              <a:rPr lang="en-US" sz="28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9: Tên ngọn tháp được nhắc đến trong văn bản?</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706118" y="940906"/>
            <a:ext cx="584880" cy="44148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dirty="0">
                <a:solidFill>
                  <a:prstClr val="white"/>
                </a:solidFill>
                <a:latin typeface="Cambria" panose="02040503050406030204" pitchFamily="18" charset="0"/>
                <a:sym typeface="Arial"/>
              </a:rPr>
              <a:t>9</a:t>
            </a: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304554" y="3208550"/>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4" name="Table 72">
            <a:extLst>
              <a:ext uri="{FF2B5EF4-FFF2-40B4-BE49-F238E27FC236}">
                <a16:creationId xmlns:a16="http://schemas.microsoft.com/office/drawing/2014/main" id="{9CC70BF6-6364-F055-F349-B0B3E78CCD4D}"/>
              </a:ext>
            </a:extLst>
          </p:cNvPr>
          <p:cNvGraphicFramePr>
            <a:graphicFrameLocks noGrp="1"/>
          </p:cNvGraphicFramePr>
          <p:nvPr>
            <p:extLst>
              <p:ext uri="{D42A27DB-BD31-4B8C-83A1-F6EECF244321}">
                <p14:modId xmlns:p14="http://schemas.microsoft.com/office/powerpoint/2010/main" val="3914005185"/>
              </p:ext>
            </p:extLst>
          </p:nvPr>
        </p:nvGraphicFramePr>
        <p:xfrm>
          <a:off x="2658602" y="802809"/>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P</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P</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5270B099-7DAF-D269-3961-52C53F4ED579}"/>
              </a:ext>
            </a:extLst>
          </p:cNvPr>
          <p:cNvGraphicFramePr>
            <a:graphicFrameLocks noGrp="1"/>
          </p:cNvGraphicFramePr>
          <p:nvPr>
            <p:extLst>
              <p:ext uri="{D42A27DB-BD31-4B8C-83A1-F6EECF244321}">
                <p14:modId xmlns:p14="http://schemas.microsoft.com/office/powerpoint/2010/main" val="1875161098"/>
              </p:ext>
            </p:extLst>
          </p:nvPr>
        </p:nvGraphicFramePr>
        <p:xfrm>
          <a:off x="2668556" y="801029"/>
          <a:ext cx="333824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P</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P</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93943455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10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678803" y="1606890"/>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29807" y="1831949"/>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00981" y="1988194"/>
            <a:ext cx="5524904" cy="1687963"/>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10: Vị vua nào ra lệnh cho Thân Nhân Trung soạn Bài kí đề danh tiến sĩ khoa Nhâm Tuất?</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540091" y="347151"/>
            <a:ext cx="1092171" cy="609512"/>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a:solidFill>
                  <a:prstClr val="white"/>
                </a:solidFill>
                <a:latin typeface="Cambria" panose="02040503050406030204" pitchFamily="18" charset="0"/>
                <a:sym typeface="Arial"/>
              </a:rPr>
              <a:t>10</a:t>
            </a:r>
            <a:endParaRPr lang="en-US" sz="3599" b="1" dirty="0">
              <a:solidFill>
                <a:prstClr val="white"/>
              </a:solidFill>
              <a:latin typeface="Cambria" panose="02040503050406030204" pitchFamily="18" charset="0"/>
              <a:sym typeface="Arial"/>
            </a:endParaRP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8966244" y="2446441"/>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4" name="Table 72">
            <a:extLst>
              <a:ext uri="{FF2B5EF4-FFF2-40B4-BE49-F238E27FC236}">
                <a16:creationId xmlns:a16="http://schemas.microsoft.com/office/drawing/2014/main" id="{FEAF5D6A-1877-D97F-9758-97DF470BB95B}"/>
              </a:ext>
            </a:extLst>
          </p:cNvPr>
          <p:cNvGraphicFramePr>
            <a:graphicFrameLocks noGrp="1"/>
          </p:cNvGraphicFramePr>
          <p:nvPr>
            <p:extLst>
              <p:ext uri="{D42A27DB-BD31-4B8C-83A1-F6EECF244321}">
                <p14:modId xmlns:p14="http://schemas.microsoft.com/office/powerpoint/2010/main" val="4047283456"/>
              </p:ext>
            </p:extLst>
          </p:nvPr>
        </p:nvGraphicFramePr>
        <p:xfrm>
          <a:off x="2678803" y="528305"/>
          <a:ext cx="45900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tblGrid>
              <a:tr h="396148">
                <a:tc>
                  <a:txBody>
                    <a:bodyPr/>
                    <a:lstStyle/>
                    <a:p>
                      <a:r>
                        <a:rPr lang="en-US" sz="2000">
                          <a:solidFill>
                            <a:schemeClr val="bg1"/>
                          </a:solidFill>
                          <a:latin typeface="Times New Roman" panose="02020603050405020304" pitchFamily="18" charset="0"/>
                          <a:cs typeface="Times New Roman" panose="02020603050405020304" pitchFamily="18" charset="0"/>
                        </a:rPr>
                        <a:t>L</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Ê</a:t>
                      </a:r>
                    </a:p>
                  </a:txBody>
                  <a:tcPr marL="91419" marR="91419" marT="45709" marB="45709"/>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Á</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T</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Ô</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solidFill>
                            <a:schemeClr val="bg1"/>
                          </a:solidFill>
                          <a:latin typeface="Times New Roman" panose="02020603050405020304" pitchFamily="18" charset="0"/>
                          <a:cs typeface="Times New Roman" panose="02020603050405020304" pitchFamily="18" charset="0"/>
                        </a:rPr>
                        <a:t>G</a:t>
                      </a:r>
                    </a:p>
                  </a:txBody>
                  <a:tcPr marL="91419" marR="91419" marT="45709" marB="45709"/>
                </a:tc>
                <a:extLst>
                  <a:ext uri="{0D108BD9-81ED-4DB2-BD59-A6C34878D82A}">
                    <a16:rowId xmlns:a16="http://schemas.microsoft.com/office/drawing/2014/main" val="3302342044"/>
                  </a:ext>
                </a:extLst>
              </a:tr>
            </a:tbl>
          </a:graphicData>
        </a:graphic>
      </p:graphicFrame>
      <p:graphicFrame>
        <p:nvGraphicFramePr>
          <p:cNvPr id="20" name="Table 72">
            <a:extLst>
              <a:ext uri="{FF2B5EF4-FFF2-40B4-BE49-F238E27FC236}">
                <a16:creationId xmlns:a16="http://schemas.microsoft.com/office/drawing/2014/main" id="{E39A0113-8013-2CB4-C0D9-896FE9EB3F19}"/>
              </a:ext>
            </a:extLst>
          </p:cNvPr>
          <p:cNvGraphicFramePr>
            <a:graphicFrameLocks noGrp="1"/>
          </p:cNvGraphicFramePr>
          <p:nvPr>
            <p:extLst>
              <p:ext uri="{D42A27DB-BD31-4B8C-83A1-F6EECF244321}">
                <p14:modId xmlns:p14="http://schemas.microsoft.com/office/powerpoint/2010/main" val="3383671692"/>
              </p:ext>
            </p:extLst>
          </p:nvPr>
        </p:nvGraphicFramePr>
        <p:xfrm>
          <a:off x="2688757" y="526525"/>
          <a:ext cx="4590080" cy="396218"/>
        </p:xfrm>
        <a:graphic>
          <a:graphicData uri="http://schemas.openxmlformats.org/drawingml/2006/table">
            <a:tbl>
              <a:tblPr firstRow="1" bandRow="1">
                <a:tableStyleId>{5C22544A-7EE6-4342-B048-85BDC9FD1C3A}</a:tableStyleId>
              </a:tblPr>
              <a:tblGrid>
                <a:gridCol w="417280">
                  <a:extLst>
                    <a:ext uri="{9D8B030D-6E8A-4147-A177-3AD203B41FA5}">
                      <a16:colId xmlns:a16="http://schemas.microsoft.com/office/drawing/2014/main" val="1622508248"/>
                    </a:ext>
                  </a:extLst>
                </a:gridCol>
                <a:gridCol w="417280">
                  <a:extLst>
                    <a:ext uri="{9D8B030D-6E8A-4147-A177-3AD203B41FA5}">
                      <a16:colId xmlns:a16="http://schemas.microsoft.com/office/drawing/2014/main" val="3117336224"/>
                    </a:ext>
                  </a:extLst>
                </a:gridCol>
                <a:gridCol w="417280">
                  <a:extLst>
                    <a:ext uri="{9D8B030D-6E8A-4147-A177-3AD203B41FA5}">
                      <a16:colId xmlns:a16="http://schemas.microsoft.com/office/drawing/2014/main" val="980727984"/>
                    </a:ext>
                  </a:extLst>
                </a:gridCol>
                <a:gridCol w="417280">
                  <a:extLst>
                    <a:ext uri="{9D8B030D-6E8A-4147-A177-3AD203B41FA5}">
                      <a16:colId xmlns:a16="http://schemas.microsoft.com/office/drawing/2014/main" val="2995489735"/>
                    </a:ext>
                  </a:extLst>
                </a:gridCol>
                <a:gridCol w="417280">
                  <a:extLst>
                    <a:ext uri="{9D8B030D-6E8A-4147-A177-3AD203B41FA5}">
                      <a16:colId xmlns:a16="http://schemas.microsoft.com/office/drawing/2014/main" val="1975418406"/>
                    </a:ext>
                  </a:extLst>
                </a:gridCol>
                <a:gridCol w="417280">
                  <a:extLst>
                    <a:ext uri="{9D8B030D-6E8A-4147-A177-3AD203B41FA5}">
                      <a16:colId xmlns:a16="http://schemas.microsoft.com/office/drawing/2014/main" val="2313417708"/>
                    </a:ext>
                  </a:extLst>
                </a:gridCol>
                <a:gridCol w="417280">
                  <a:extLst>
                    <a:ext uri="{9D8B030D-6E8A-4147-A177-3AD203B41FA5}">
                      <a16:colId xmlns:a16="http://schemas.microsoft.com/office/drawing/2014/main" val="424974554"/>
                    </a:ext>
                  </a:extLst>
                </a:gridCol>
                <a:gridCol w="417280">
                  <a:extLst>
                    <a:ext uri="{9D8B030D-6E8A-4147-A177-3AD203B41FA5}">
                      <a16:colId xmlns:a16="http://schemas.microsoft.com/office/drawing/2014/main" val="2982634685"/>
                    </a:ext>
                  </a:extLst>
                </a:gridCol>
                <a:gridCol w="417280">
                  <a:extLst>
                    <a:ext uri="{9D8B030D-6E8A-4147-A177-3AD203B41FA5}">
                      <a16:colId xmlns:a16="http://schemas.microsoft.com/office/drawing/2014/main" val="1379292060"/>
                    </a:ext>
                  </a:extLst>
                </a:gridCol>
                <a:gridCol w="417280">
                  <a:extLst>
                    <a:ext uri="{9D8B030D-6E8A-4147-A177-3AD203B41FA5}">
                      <a16:colId xmlns:a16="http://schemas.microsoft.com/office/drawing/2014/main" val="3207758072"/>
                    </a:ext>
                  </a:extLst>
                </a:gridCol>
                <a:gridCol w="417280">
                  <a:extLst>
                    <a:ext uri="{9D8B030D-6E8A-4147-A177-3AD203B41FA5}">
                      <a16:colId xmlns:a16="http://schemas.microsoft.com/office/drawing/2014/main" val="2994727679"/>
                    </a:ext>
                  </a:extLst>
                </a:gridCol>
              </a:tblGrid>
              <a:tr h="396148">
                <a:tc>
                  <a:txBody>
                    <a:bodyPr/>
                    <a:lstStyle/>
                    <a:p>
                      <a:r>
                        <a:rPr lang="en-US" sz="2000">
                          <a:solidFill>
                            <a:schemeClr val="accent2"/>
                          </a:solidFill>
                          <a:latin typeface="Times New Roman" panose="02020603050405020304" pitchFamily="18" charset="0"/>
                          <a:cs typeface="Times New Roman" panose="02020603050405020304" pitchFamily="18" charset="0"/>
                        </a:rPr>
                        <a:t>L</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Ê</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Á</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H</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T</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Ô</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N</a:t>
                      </a:r>
                    </a:p>
                  </a:txBody>
                  <a:tcPr marL="91419" marR="91419" marT="45709" marB="45709">
                    <a:solidFill>
                      <a:schemeClr val="accent2"/>
                    </a:solidFill>
                  </a:tcPr>
                </a:tc>
                <a:tc>
                  <a:txBody>
                    <a:bodyPr/>
                    <a:lstStyle/>
                    <a:p>
                      <a:r>
                        <a:rPr lang="en-US" sz="2000">
                          <a:solidFill>
                            <a:schemeClr val="accent2"/>
                          </a:solidFill>
                          <a:latin typeface="Times New Roman" panose="02020603050405020304" pitchFamily="18" charset="0"/>
                          <a:cs typeface="Times New Roman" panose="02020603050405020304" pitchFamily="18" charset="0"/>
                        </a:rPr>
                        <a:t>G</a:t>
                      </a:r>
                    </a:p>
                  </a:txBody>
                  <a:tcPr marL="91419" marR="91419" marT="45709" marB="45709">
                    <a:solidFill>
                      <a:schemeClr val="accent2"/>
                    </a:solidFill>
                  </a:tcPr>
                </a:tc>
                <a:extLst>
                  <a:ext uri="{0D108BD9-81ED-4DB2-BD59-A6C34878D82A}">
                    <a16:rowId xmlns:a16="http://schemas.microsoft.com/office/drawing/2014/main" val="3302342044"/>
                  </a:ext>
                </a:extLst>
              </a:tr>
            </a:tbl>
          </a:graphicData>
        </a:graphic>
      </p:graphicFrame>
    </p:spTree>
    <p:extLst>
      <p:ext uri="{BB962C8B-B14F-4D97-AF65-F5344CB8AC3E}">
        <p14:creationId xmlns:p14="http://schemas.microsoft.com/office/powerpoint/2010/main" val="283073764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20"/>
                                        </p:tgtEl>
                                      </p:cBhvr>
                                    </p:animEffect>
                                    <p:set>
                                      <p:cBhvr>
                                        <p:cTn id="1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bldLst>
      <p:bldP spid="10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678803" y="1606890"/>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29807" y="1831949"/>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00981" y="1988194"/>
            <a:ext cx="5524904" cy="1133965"/>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11: Tên niên hiệu vua Lê Thái Tông từ năm 1440 đến 1442?</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540091" y="347151"/>
            <a:ext cx="1092171" cy="609512"/>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a:solidFill>
                  <a:prstClr val="white"/>
                </a:solidFill>
                <a:latin typeface="Cambria" panose="02040503050406030204" pitchFamily="18" charset="0"/>
                <a:sym typeface="Arial"/>
              </a:rPr>
              <a:t>11</a:t>
            </a:r>
            <a:endParaRPr lang="en-US" sz="3599" b="1" dirty="0">
              <a:solidFill>
                <a:prstClr val="white"/>
              </a:solidFill>
              <a:latin typeface="Cambria" panose="02040503050406030204" pitchFamily="18" charset="0"/>
              <a:sym typeface="Arial"/>
            </a:endParaRP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8966244" y="2446441"/>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2" name="Table 75">
            <a:extLst>
              <a:ext uri="{FF2B5EF4-FFF2-40B4-BE49-F238E27FC236}">
                <a16:creationId xmlns:a16="http://schemas.microsoft.com/office/drawing/2014/main" id="{E6345C9F-7C1A-1DA3-EDF7-65212E70BC9A}"/>
              </a:ext>
            </a:extLst>
          </p:cNvPr>
          <p:cNvGraphicFramePr>
            <a:graphicFrameLocks noGrp="1"/>
          </p:cNvGraphicFramePr>
          <p:nvPr/>
        </p:nvGraphicFramePr>
        <p:xfrm>
          <a:off x="2403666" y="449418"/>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r>
                        <a:rPr lang="en-US" sz="2000">
                          <a:latin typeface="Times New Roman" panose="02020603050405020304" pitchFamily="18" charset="0"/>
                          <a:cs typeface="Times New Roman" panose="02020603050405020304" pitchFamily="18" charset="0"/>
                        </a:rPr>
                        <a:t>Đ</a:t>
                      </a:r>
                    </a:p>
                  </a:txBody>
                  <a:tcPr marL="91419" marR="91419" marT="45709" marB="45709"/>
                </a:tc>
                <a:tc>
                  <a:txBody>
                    <a:bodyPr/>
                    <a:lstStyle/>
                    <a:p>
                      <a:pPr marL="0" algn="l" defTabSz="914286" rtl="0" eaLnBrk="1" latinLnBrk="0" hangingPunct="1"/>
                      <a:r>
                        <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rPr>
                        <a:t>Á</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B</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I</a:t>
                      </a:r>
                    </a:p>
                  </a:txBody>
                  <a:tcPr marL="91419" marR="91419" marT="45709" marB="45709"/>
                </a:tc>
                <a:extLst>
                  <a:ext uri="{0D108BD9-81ED-4DB2-BD59-A6C34878D82A}">
                    <a16:rowId xmlns:a16="http://schemas.microsoft.com/office/drawing/2014/main" val="422842134"/>
                  </a:ext>
                </a:extLst>
              </a:tr>
            </a:tbl>
          </a:graphicData>
        </a:graphic>
      </p:graphicFrame>
      <p:graphicFrame>
        <p:nvGraphicFramePr>
          <p:cNvPr id="3" name="Table 75">
            <a:extLst>
              <a:ext uri="{FF2B5EF4-FFF2-40B4-BE49-F238E27FC236}">
                <a16:creationId xmlns:a16="http://schemas.microsoft.com/office/drawing/2014/main" id="{57572933-433E-671E-9612-E56502FAB607}"/>
              </a:ext>
            </a:extLst>
          </p:cNvPr>
          <p:cNvGraphicFramePr>
            <a:graphicFrameLocks noGrp="1"/>
          </p:cNvGraphicFramePr>
          <p:nvPr/>
        </p:nvGraphicFramePr>
        <p:xfrm>
          <a:off x="2391076" y="453801"/>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pPr marL="0" algn="l" defTabSz="914286" rtl="0" eaLnBrk="1" latinLnBrk="0" hangingPunct="1"/>
                      <a:endPar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extLst>
                  <a:ext uri="{0D108BD9-81ED-4DB2-BD59-A6C34878D82A}">
                    <a16:rowId xmlns:a16="http://schemas.microsoft.com/office/drawing/2014/main" val="422842134"/>
                  </a:ext>
                </a:extLst>
              </a:tr>
            </a:tbl>
          </a:graphicData>
        </a:graphic>
      </p:graphicFrame>
    </p:spTree>
    <p:extLst>
      <p:ext uri="{BB962C8B-B14F-4D97-AF65-F5344CB8AC3E}">
        <p14:creationId xmlns:p14="http://schemas.microsoft.com/office/powerpoint/2010/main" val="280463366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childTnLst>
        </p:cTn>
      </p:par>
    </p:tnLst>
    <p:bldLst>
      <p:bldP spid="10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678803" y="1606890"/>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29807" y="1831949"/>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00981" y="1988194"/>
            <a:ext cx="5524904" cy="2241960"/>
          </a:xfrm>
          <a:prstGeom prst="rect">
            <a:avLst/>
          </a:prstGeom>
          <a:noFill/>
        </p:spPr>
        <p:txBody>
          <a:bodyPr wrap="square" rtlCol="0">
            <a:spAutoFit/>
          </a:bodyPr>
          <a:lstStyle/>
          <a:p>
            <a:pPr algn="just">
              <a:lnSpc>
                <a:spcPct val="150000"/>
              </a:lnSpc>
              <a:tabLst>
                <a:tab pos="90170" algn="l"/>
                <a:tab pos="180340" algn="l"/>
              </a:tabLst>
            </a:pPr>
            <a:r>
              <a:rPr lang="en-US" sz="24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12: Điền từ còn thiếu vào câu văn: Thế thì việc dựng tấm bia đá này lợi ích rất nhiều: kẻ ác lấy đó..., người thiện theo đó mà gắng”.</a:t>
            </a:r>
            <a:endParaRPr lang="en-US" sz="24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540091" y="347151"/>
            <a:ext cx="1092171" cy="609512"/>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a:solidFill>
                  <a:prstClr val="white"/>
                </a:solidFill>
                <a:latin typeface="Cambria" panose="02040503050406030204" pitchFamily="18" charset="0"/>
                <a:sym typeface="Arial"/>
              </a:rPr>
              <a:t>12</a:t>
            </a:r>
            <a:endParaRPr lang="en-US" sz="3599" b="1" dirty="0">
              <a:solidFill>
                <a:prstClr val="white"/>
              </a:solidFill>
              <a:latin typeface="Cambria" panose="02040503050406030204" pitchFamily="18" charset="0"/>
              <a:sym typeface="Arial"/>
            </a:endParaRP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8966244" y="2446441"/>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2" name="Table 75">
            <a:extLst>
              <a:ext uri="{FF2B5EF4-FFF2-40B4-BE49-F238E27FC236}">
                <a16:creationId xmlns:a16="http://schemas.microsoft.com/office/drawing/2014/main" id="{E6345C9F-7C1A-1DA3-EDF7-65212E70BC9A}"/>
              </a:ext>
            </a:extLst>
          </p:cNvPr>
          <p:cNvGraphicFramePr>
            <a:graphicFrameLocks noGrp="1"/>
          </p:cNvGraphicFramePr>
          <p:nvPr/>
        </p:nvGraphicFramePr>
        <p:xfrm>
          <a:off x="2403666" y="449418"/>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r>
                        <a:rPr lang="en-US" sz="2000">
                          <a:latin typeface="Times New Roman" panose="02020603050405020304" pitchFamily="18" charset="0"/>
                          <a:cs typeface="Times New Roman" panose="02020603050405020304" pitchFamily="18" charset="0"/>
                        </a:rPr>
                        <a:t>Đ</a:t>
                      </a:r>
                    </a:p>
                  </a:txBody>
                  <a:tcPr marL="91419" marR="91419" marT="45709" marB="45709"/>
                </a:tc>
                <a:tc>
                  <a:txBody>
                    <a:bodyPr/>
                    <a:lstStyle/>
                    <a:p>
                      <a:pPr marL="0" algn="l" defTabSz="914286" rtl="0" eaLnBrk="1" latinLnBrk="0" hangingPunct="1"/>
                      <a:r>
                        <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rPr>
                        <a:t>Á</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B</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I</a:t>
                      </a:r>
                    </a:p>
                  </a:txBody>
                  <a:tcPr marL="91419" marR="91419" marT="45709" marB="45709"/>
                </a:tc>
                <a:extLst>
                  <a:ext uri="{0D108BD9-81ED-4DB2-BD59-A6C34878D82A}">
                    <a16:rowId xmlns:a16="http://schemas.microsoft.com/office/drawing/2014/main" val="422842134"/>
                  </a:ext>
                </a:extLst>
              </a:tr>
            </a:tbl>
          </a:graphicData>
        </a:graphic>
      </p:graphicFrame>
      <p:graphicFrame>
        <p:nvGraphicFramePr>
          <p:cNvPr id="3" name="Table 75">
            <a:extLst>
              <a:ext uri="{FF2B5EF4-FFF2-40B4-BE49-F238E27FC236}">
                <a16:creationId xmlns:a16="http://schemas.microsoft.com/office/drawing/2014/main" id="{57572933-433E-671E-9612-E56502FAB607}"/>
              </a:ext>
            </a:extLst>
          </p:cNvPr>
          <p:cNvGraphicFramePr>
            <a:graphicFrameLocks noGrp="1"/>
          </p:cNvGraphicFramePr>
          <p:nvPr/>
        </p:nvGraphicFramePr>
        <p:xfrm>
          <a:off x="2391076" y="453801"/>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pPr marL="0" algn="l" defTabSz="914286" rtl="0" eaLnBrk="1" latinLnBrk="0" hangingPunct="1"/>
                      <a:endPar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extLst>
                  <a:ext uri="{0D108BD9-81ED-4DB2-BD59-A6C34878D82A}">
                    <a16:rowId xmlns:a16="http://schemas.microsoft.com/office/drawing/2014/main" val="422842134"/>
                  </a:ext>
                </a:extLst>
              </a:tr>
            </a:tbl>
          </a:graphicData>
        </a:graphic>
      </p:graphicFrame>
    </p:spTree>
    <p:extLst>
      <p:ext uri="{BB962C8B-B14F-4D97-AF65-F5344CB8AC3E}">
        <p14:creationId xmlns:p14="http://schemas.microsoft.com/office/powerpoint/2010/main" val="305437690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childTnLst>
        </p:cTn>
      </p:par>
    </p:tnLst>
    <p:bldLst>
      <p:bldP spid="10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27">
            <a:extLst>
              <a:ext uri="{FF2B5EF4-FFF2-40B4-BE49-F238E27FC236}">
                <a16:creationId xmlns:a16="http://schemas.microsoft.com/office/drawing/2014/main" id="{9D93A2DE-3617-A1C8-1990-6F7ADDF0F0FC}"/>
              </a:ext>
            </a:extLst>
          </p:cNvPr>
          <p:cNvPicPr>
            <a:picLocks noChangeAspect="1"/>
          </p:cNvPicPr>
          <p:nvPr/>
        </p:nvPicPr>
        <p:blipFill>
          <a:blip r:embed="rId2"/>
          <a:stretch>
            <a:fillRect/>
          </a:stretch>
        </p:blipFill>
        <p:spPr>
          <a:xfrm>
            <a:off x="-84894" y="-520"/>
            <a:ext cx="12361790" cy="6859039"/>
          </a:xfrm>
          <a:prstGeom prst="rect">
            <a:avLst/>
          </a:prstGeom>
        </p:spPr>
      </p:pic>
      <p:pic>
        <p:nvPicPr>
          <p:cNvPr id="6" name="图片 36">
            <a:extLst>
              <a:ext uri="{FF2B5EF4-FFF2-40B4-BE49-F238E27FC236}">
                <a16:creationId xmlns:a16="http://schemas.microsoft.com/office/drawing/2014/main" id="{D73C1788-0F41-C9D9-AD42-B5961E39150D}"/>
              </a:ext>
            </a:extLst>
          </p:cNvPr>
          <p:cNvPicPr>
            <a:picLocks noChangeAspect="1"/>
          </p:cNvPicPr>
          <p:nvPr/>
        </p:nvPicPr>
        <p:blipFill>
          <a:blip r:embed="rId3"/>
          <a:stretch>
            <a:fillRect/>
          </a:stretch>
        </p:blipFill>
        <p:spPr>
          <a:xfrm>
            <a:off x="-84484" y="4966736"/>
            <a:ext cx="1430321" cy="1113374"/>
          </a:xfrm>
          <a:prstGeom prst="rect">
            <a:avLst/>
          </a:prstGeom>
        </p:spPr>
      </p:pic>
      <p:pic>
        <p:nvPicPr>
          <p:cNvPr id="7" name="图片 37">
            <a:extLst>
              <a:ext uri="{FF2B5EF4-FFF2-40B4-BE49-F238E27FC236}">
                <a16:creationId xmlns:a16="http://schemas.microsoft.com/office/drawing/2014/main" id="{F8BA1E9B-0CCE-E6F3-5F0A-0702CCC3FC60}"/>
              </a:ext>
            </a:extLst>
          </p:cNvPr>
          <p:cNvPicPr>
            <a:picLocks noChangeAspect="1"/>
          </p:cNvPicPr>
          <p:nvPr/>
        </p:nvPicPr>
        <p:blipFill>
          <a:blip r:embed="rId4"/>
          <a:stretch>
            <a:fillRect/>
          </a:stretch>
        </p:blipFill>
        <p:spPr>
          <a:xfrm>
            <a:off x="3676310" y="5202526"/>
            <a:ext cx="2291764" cy="1097121"/>
          </a:xfrm>
          <a:prstGeom prst="rect">
            <a:avLst/>
          </a:prstGeom>
        </p:spPr>
      </p:pic>
      <p:pic>
        <p:nvPicPr>
          <p:cNvPr id="8" name="图片 41">
            <a:extLst>
              <a:ext uri="{FF2B5EF4-FFF2-40B4-BE49-F238E27FC236}">
                <a16:creationId xmlns:a16="http://schemas.microsoft.com/office/drawing/2014/main" id="{E762F1C0-DDBD-57A8-EB47-74E72FD6E90E}"/>
              </a:ext>
            </a:extLst>
          </p:cNvPr>
          <p:cNvPicPr>
            <a:picLocks noChangeAspect="1"/>
          </p:cNvPicPr>
          <p:nvPr/>
        </p:nvPicPr>
        <p:blipFill>
          <a:blip r:embed="rId5"/>
          <a:stretch>
            <a:fillRect/>
          </a:stretch>
        </p:blipFill>
        <p:spPr>
          <a:xfrm>
            <a:off x="-144698" y="6010860"/>
            <a:ext cx="12222743" cy="910204"/>
          </a:xfrm>
          <a:prstGeom prst="rect">
            <a:avLst/>
          </a:prstGeom>
        </p:spPr>
      </p:pic>
      <p:pic>
        <p:nvPicPr>
          <p:cNvPr id="9" name="图片 46">
            <a:extLst>
              <a:ext uri="{FF2B5EF4-FFF2-40B4-BE49-F238E27FC236}">
                <a16:creationId xmlns:a16="http://schemas.microsoft.com/office/drawing/2014/main" id="{ACB40D64-F1FA-5706-4F6E-83A1DA10BEB2}"/>
              </a:ext>
            </a:extLst>
          </p:cNvPr>
          <p:cNvPicPr>
            <a:picLocks noChangeAspect="1"/>
          </p:cNvPicPr>
          <p:nvPr/>
        </p:nvPicPr>
        <p:blipFill>
          <a:blip r:embed="rId6"/>
          <a:stretch>
            <a:fillRect/>
          </a:stretch>
        </p:blipFill>
        <p:spPr>
          <a:xfrm>
            <a:off x="160249" y="3394682"/>
            <a:ext cx="3122803" cy="3463838"/>
          </a:xfrm>
          <a:prstGeom prst="rect">
            <a:avLst/>
          </a:prstGeom>
        </p:spPr>
      </p:pic>
      <p:pic>
        <p:nvPicPr>
          <p:cNvPr id="10" name="图片 30">
            <a:extLst>
              <a:ext uri="{FF2B5EF4-FFF2-40B4-BE49-F238E27FC236}">
                <a16:creationId xmlns:a16="http://schemas.microsoft.com/office/drawing/2014/main" id="{C0E83B32-BDAC-358C-9B56-2BDBC45A88ED}"/>
              </a:ext>
            </a:extLst>
          </p:cNvPr>
          <p:cNvPicPr>
            <a:picLocks noChangeAspect="1"/>
          </p:cNvPicPr>
          <p:nvPr/>
        </p:nvPicPr>
        <p:blipFill>
          <a:blip r:embed="rId7"/>
          <a:stretch>
            <a:fillRect/>
          </a:stretch>
        </p:blipFill>
        <p:spPr>
          <a:xfrm>
            <a:off x="9817060" y="192741"/>
            <a:ext cx="1495335" cy="763922"/>
          </a:xfrm>
          <a:prstGeom prst="rect">
            <a:avLst/>
          </a:prstGeom>
        </p:spPr>
      </p:pic>
      <p:pic>
        <p:nvPicPr>
          <p:cNvPr id="11" name="图片 31">
            <a:extLst>
              <a:ext uri="{FF2B5EF4-FFF2-40B4-BE49-F238E27FC236}">
                <a16:creationId xmlns:a16="http://schemas.microsoft.com/office/drawing/2014/main" id="{DC835538-9BD8-3CAB-7359-CDB36C893831}"/>
              </a:ext>
            </a:extLst>
          </p:cNvPr>
          <p:cNvPicPr>
            <a:picLocks noChangeAspect="1"/>
          </p:cNvPicPr>
          <p:nvPr/>
        </p:nvPicPr>
        <p:blipFill>
          <a:blip r:embed="rId8"/>
          <a:stretch>
            <a:fillRect/>
          </a:stretch>
        </p:blipFill>
        <p:spPr>
          <a:xfrm>
            <a:off x="10993023" y="112393"/>
            <a:ext cx="1235277" cy="707033"/>
          </a:xfrm>
          <a:prstGeom prst="rect">
            <a:avLst/>
          </a:prstGeom>
        </p:spPr>
      </p:pic>
      <p:pic>
        <p:nvPicPr>
          <p:cNvPr id="12" name="图片 43">
            <a:extLst>
              <a:ext uri="{FF2B5EF4-FFF2-40B4-BE49-F238E27FC236}">
                <a16:creationId xmlns:a16="http://schemas.microsoft.com/office/drawing/2014/main" id="{CBBC3517-E5B8-9C6D-957C-4BF80D6D9247}"/>
              </a:ext>
            </a:extLst>
          </p:cNvPr>
          <p:cNvPicPr>
            <a:picLocks noChangeAspect="1"/>
          </p:cNvPicPr>
          <p:nvPr/>
        </p:nvPicPr>
        <p:blipFill>
          <a:blip r:embed="rId9"/>
          <a:stretch>
            <a:fillRect/>
          </a:stretch>
        </p:blipFill>
        <p:spPr>
          <a:xfrm>
            <a:off x="-25623" y="1693513"/>
            <a:ext cx="1056487" cy="609512"/>
          </a:xfrm>
          <a:prstGeom prst="rect">
            <a:avLst/>
          </a:prstGeom>
        </p:spPr>
      </p:pic>
      <p:grpSp>
        <p:nvGrpSpPr>
          <p:cNvPr id="13" name="组合 56">
            <a:extLst>
              <a:ext uri="{FF2B5EF4-FFF2-40B4-BE49-F238E27FC236}">
                <a16:creationId xmlns:a16="http://schemas.microsoft.com/office/drawing/2014/main" id="{14EFF0F9-5E88-766D-9D32-533DC82F88E9}"/>
              </a:ext>
            </a:extLst>
          </p:cNvPr>
          <p:cNvGrpSpPr/>
          <p:nvPr/>
        </p:nvGrpSpPr>
        <p:grpSpPr>
          <a:xfrm>
            <a:off x="8398824" y="3805637"/>
            <a:ext cx="3900877" cy="3004289"/>
            <a:chOff x="5571854" y="2365410"/>
            <a:chExt cx="2926334" cy="2253737"/>
          </a:xfrm>
        </p:grpSpPr>
        <p:pic>
          <p:nvPicPr>
            <p:cNvPr id="14" name="图片 44">
              <a:extLst>
                <a:ext uri="{FF2B5EF4-FFF2-40B4-BE49-F238E27FC236}">
                  <a16:creationId xmlns:a16="http://schemas.microsoft.com/office/drawing/2014/main" id="{2B3DAA06-0A0A-6724-6859-6E73E467B5ED}"/>
                </a:ext>
              </a:extLst>
            </p:cNvPr>
            <p:cNvPicPr>
              <a:picLocks noChangeAspect="1"/>
            </p:cNvPicPr>
            <p:nvPr/>
          </p:nvPicPr>
          <p:blipFill>
            <a:blip r:embed="rId10"/>
            <a:stretch>
              <a:fillRect/>
            </a:stretch>
          </p:blipFill>
          <p:spPr>
            <a:xfrm>
              <a:off x="6796019" y="2365410"/>
              <a:ext cx="786452" cy="682811"/>
            </a:xfrm>
            <a:prstGeom prst="rect">
              <a:avLst/>
            </a:prstGeom>
          </p:spPr>
        </p:pic>
        <p:pic>
          <p:nvPicPr>
            <p:cNvPr id="18" name="图片 34">
              <a:extLst>
                <a:ext uri="{FF2B5EF4-FFF2-40B4-BE49-F238E27FC236}">
                  <a16:creationId xmlns:a16="http://schemas.microsoft.com/office/drawing/2014/main" id="{5727E86A-08DC-5D18-A11F-3DBF0431C6DD}"/>
                </a:ext>
              </a:extLst>
            </p:cNvPr>
            <p:cNvPicPr>
              <a:picLocks noChangeAspect="1"/>
            </p:cNvPicPr>
            <p:nvPr/>
          </p:nvPicPr>
          <p:blipFill>
            <a:blip r:embed="rId11"/>
            <a:stretch>
              <a:fillRect/>
            </a:stretch>
          </p:blipFill>
          <p:spPr>
            <a:xfrm>
              <a:off x="5571854" y="2906023"/>
              <a:ext cx="2926334" cy="1713124"/>
            </a:xfrm>
            <a:prstGeom prst="rect">
              <a:avLst/>
            </a:prstGeom>
          </p:spPr>
        </p:pic>
      </p:grpSp>
      <p:sp>
        <p:nvSpPr>
          <p:cNvPr id="15" name="Rectangle: Folded Corner 14">
            <a:extLst>
              <a:ext uri="{FF2B5EF4-FFF2-40B4-BE49-F238E27FC236}">
                <a16:creationId xmlns:a16="http://schemas.microsoft.com/office/drawing/2014/main" id="{43DBF4F5-99FC-421A-9499-35139D85BD33}"/>
              </a:ext>
            </a:extLst>
          </p:cNvPr>
          <p:cNvSpPr/>
          <p:nvPr/>
        </p:nvSpPr>
        <p:spPr>
          <a:xfrm>
            <a:off x="2678803" y="1606890"/>
            <a:ext cx="6674610"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6" name="Rectangle 15">
            <a:extLst>
              <a:ext uri="{FF2B5EF4-FFF2-40B4-BE49-F238E27FC236}">
                <a16:creationId xmlns:a16="http://schemas.microsoft.com/office/drawing/2014/main" id="{73542330-D9CE-47F9-96C4-A49EA21F964B}"/>
              </a:ext>
            </a:extLst>
          </p:cNvPr>
          <p:cNvSpPr/>
          <p:nvPr/>
        </p:nvSpPr>
        <p:spPr>
          <a:xfrm rot="19010495">
            <a:off x="2287381" y="1867030"/>
            <a:ext cx="942634"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7" name="Rectangle 16">
            <a:extLst>
              <a:ext uri="{FF2B5EF4-FFF2-40B4-BE49-F238E27FC236}">
                <a16:creationId xmlns:a16="http://schemas.microsoft.com/office/drawing/2014/main" id="{E7881C87-298B-44F1-BA3F-15F860C6F206}"/>
              </a:ext>
            </a:extLst>
          </p:cNvPr>
          <p:cNvSpPr/>
          <p:nvPr/>
        </p:nvSpPr>
        <p:spPr>
          <a:xfrm>
            <a:off x="3029807" y="1831949"/>
            <a:ext cx="5715598"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endParaRPr lang="en-US">
              <a:solidFill>
                <a:prstClr val="white"/>
              </a:solidFill>
              <a:latin typeface="Calibri" panose="020F0502020204030204"/>
              <a:sym typeface="Arial"/>
            </a:endParaRPr>
          </a:p>
        </p:txBody>
      </p:sp>
      <p:sp>
        <p:nvSpPr>
          <p:cNvPr id="19" name="TextBox 18">
            <a:extLst>
              <a:ext uri="{FF2B5EF4-FFF2-40B4-BE49-F238E27FC236}">
                <a16:creationId xmlns:a16="http://schemas.microsoft.com/office/drawing/2014/main" id="{D3298975-E4D6-4EF0-A0DD-C34A6B315261}"/>
              </a:ext>
            </a:extLst>
          </p:cNvPr>
          <p:cNvSpPr txBox="1"/>
          <p:nvPr/>
        </p:nvSpPr>
        <p:spPr>
          <a:xfrm>
            <a:off x="3200981" y="1988194"/>
            <a:ext cx="5524904" cy="1307537"/>
          </a:xfrm>
          <a:prstGeom prst="rect">
            <a:avLst/>
          </a:prstGeom>
          <a:noFill/>
        </p:spPr>
        <p:txBody>
          <a:bodyPr wrap="square" rtlCol="0">
            <a:spAutoFit/>
          </a:bodyPr>
          <a:lstStyle/>
          <a:p>
            <a:pPr algn="just">
              <a:lnSpc>
                <a:spcPct val="150000"/>
              </a:lnSpc>
              <a:tabLst>
                <a:tab pos="90170" algn="l"/>
                <a:tab pos="180340" algn="l"/>
              </a:tabLst>
            </a:pPr>
            <a:r>
              <a:rPr lang="en-US" sz="2800" i="1" kern="10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Hàng ngang số 13: Vận mệnh đất nước còn được gọi là gì?</a:t>
            </a:r>
            <a:endParaRPr lang="en-US" sz="28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34" name="Graphic 33" descr="Home">
            <a:hlinkClick r:id="rId12" action="ppaction://hlinksldjump"/>
            <a:extLst>
              <a:ext uri="{FF2B5EF4-FFF2-40B4-BE49-F238E27FC236}">
                <a16:creationId xmlns:a16="http://schemas.microsoft.com/office/drawing/2014/main" id="{263C0D3B-8BC8-49AD-B1B8-8CBD8B68ED7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34456" y="5505841"/>
            <a:ext cx="1168973" cy="1168973"/>
          </a:xfrm>
          <a:prstGeom prst="rect">
            <a:avLst/>
          </a:prstGeom>
        </p:spPr>
      </p:pic>
      <p:sp>
        <p:nvSpPr>
          <p:cNvPr id="105" name="1">
            <a:extLst>
              <a:ext uri="{FF2B5EF4-FFF2-40B4-BE49-F238E27FC236}">
                <a16:creationId xmlns:a16="http://schemas.microsoft.com/office/drawing/2014/main" id="{E929CDA0-4541-47F6-9002-33C3481C8DE3}"/>
              </a:ext>
            </a:extLst>
          </p:cNvPr>
          <p:cNvSpPr/>
          <p:nvPr/>
        </p:nvSpPr>
        <p:spPr>
          <a:xfrm>
            <a:off x="540091" y="347151"/>
            <a:ext cx="1092171" cy="609512"/>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defRPr/>
            </a:pPr>
            <a:r>
              <a:rPr lang="en-US" sz="3599" b="1">
                <a:solidFill>
                  <a:prstClr val="white"/>
                </a:solidFill>
                <a:latin typeface="Cambria" panose="02040503050406030204" pitchFamily="18" charset="0"/>
                <a:sym typeface="Arial"/>
              </a:rPr>
              <a:t>13</a:t>
            </a:r>
            <a:endParaRPr lang="en-US" sz="3599" b="1" dirty="0">
              <a:solidFill>
                <a:prstClr val="white"/>
              </a:solidFill>
              <a:latin typeface="Cambria" panose="02040503050406030204" pitchFamily="18" charset="0"/>
              <a:sym typeface="Arial"/>
            </a:endParaRPr>
          </a:p>
        </p:txBody>
      </p:sp>
      <p:grpSp>
        <p:nvGrpSpPr>
          <p:cNvPr id="106" name="Google Shape;1670;p47">
            <a:extLst>
              <a:ext uri="{FF2B5EF4-FFF2-40B4-BE49-F238E27FC236}">
                <a16:creationId xmlns:a16="http://schemas.microsoft.com/office/drawing/2014/main" id="{464146A2-4A38-4536-A619-A96AE7F49255}"/>
              </a:ext>
            </a:extLst>
          </p:cNvPr>
          <p:cNvGrpSpPr/>
          <p:nvPr/>
        </p:nvGrpSpPr>
        <p:grpSpPr>
          <a:xfrm>
            <a:off x="8966244" y="2446441"/>
            <a:ext cx="2841379" cy="1211844"/>
            <a:chOff x="6131555" y="246612"/>
            <a:chExt cx="2842406" cy="1212282"/>
          </a:xfrm>
        </p:grpSpPr>
        <p:grpSp>
          <p:nvGrpSpPr>
            <p:cNvPr id="107" name="Google Shape;1671;p47">
              <a:extLst>
                <a:ext uri="{FF2B5EF4-FFF2-40B4-BE49-F238E27FC236}">
                  <a16:creationId xmlns:a16="http://schemas.microsoft.com/office/drawing/2014/main" id="{9CDAAA95-D7E1-439C-9A31-C4807957FA11}"/>
                </a:ext>
              </a:extLst>
            </p:cNvPr>
            <p:cNvGrpSpPr/>
            <p:nvPr/>
          </p:nvGrpSpPr>
          <p:grpSpPr>
            <a:xfrm flipH="1">
              <a:off x="7142856" y="655124"/>
              <a:ext cx="656201" cy="775759"/>
              <a:chOff x="4377350" y="3576850"/>
              <a:chExt cx="1070125" cy="1265100"/>
            </a:xfrm>
          </p:grpSpPr>
          <p:sp>
            <p:nvSpPr>
              <p:cNvPr id="132" name="Google Shape;1672;p47">
                <a:extLst>
                  <a:ext uri="{FF2B5EF4-FFF2-40B4-BE49-F238E27FC236}">
                    <a16:creationId xmlns:a16="http://schemas.microsoft.com/office/drawing/2014/main" id="{72488F03-08FE-4BA9-8DF6-2CCF95920096}"/>
                  </a:ext>
                </a:extLst>
              </p:cNvPr>
              <p:cNvSpPr/>
              <p:nvPr/>
            </p:nvSpPr>
            <p:spPr>
              <a:xfrm>
                <a:off x="4570325" y="3718650"/>
                <a:ext cx="877150" cy="1021050"/>
              </a:xfrm>
              <a:custGeom>
                <a:avLst/>
                <a:gdLst/>
                <a:ahLst/>
                <a:cxnLst/>
                <a:rect l="l" t="t" r="r" b="b"/>
                <a:pathLst>
                  <a:path w="35086" h="40842" extrusionOk="0">
                    <a:moveTo>
                      <a:pt x="10809" y="1"/>
                    </a:moveTo>
                    <a:cubicBezTo>
                      <a:pt x="10782" y="1"/>
                      <a:pt x="10755" y="2"/>
                      <a:pt x="10728" y="3"/>
                    </a:cubicBezTo>
                    <a:cubicBezTo>
                      <a:pt x="8848" y="103"/>
                      <a:pt x="6091" y="2083"/>
                      <a:pt x="3560" y="6269"/>
                    </a:cubicBezTo>
                    <a:cubicBezTo>
                      <a:pt x="1304" y="14138"/>
                      <a:pt x="1" y="24188"/>
                      <a:pt x="1605" y="30128"/>
                    </a:cubicBezTo>
                    <a:lnTo>
                      <a:pt x="6768" y="35767"/>
                    </a:lnTo>
                    <a:cubicBezTo>
                      <a:pt x="7442" y="35381"/>
                      <a:pt x="8160" y="35216"/>
                      <a:pt x="8914" y="35216"/>
                    </a:cubicBezTo>
                    <a:cubicBezTo>
                      <a:pt x="13315" y="35216"/>
                      <a:pt x="18948" y="40842"/>
                      <a:pt x="24411" y="40842"/>
                    </a:cubicBezTo>
                    <a:cubicBezTo>
                      <a:pt x="26078" y="40842"/>
                      <a:pt x="27729" y="40318"/>
                      <a:pt x="29324" y="38950"/>
                    </a:cubicBezTo>
                    <a:cubicBezTo>
                      <a:pt x="31705" y="36895"/>
                      <a:pt x="23585" y="32584"/>
                      <a:pt x="31780" y="30479"/>
                    </a:cubicBezTo>
                    <a:cubicBezTo>
                      <a:pt x="35085" y="29623"/>
                      <a:pt x="34623" y="23759"/>
                      <a:pt x="28511" y="23759"/>
                    </a:cubicBezTo>
                    <a:cubicBezTo>
                      <a:pt x="28180" y="23759"/>
                      <a:pt x="27833" y="23776"/>
                      <a:pt x="27470" y="23812"/>
                    </a:cubicBezTo>
                    <a:cubicBezTo>
                      <a:pt x="27770" y="21632"/>
                      <a:pt x="27294" y="20680"/>
                      <a:pt x="25690" y="19101"/>
                    </a:cubicBezTo>
                    <a:cubicBezTo>
                      <a:pt x="24111" y="17522"/>
                      <a:pt x="24963" y="14990"/>
                      <a:pt x="23334" y="12509"/>
                    </a:cubicBezTo>
                    <a:cubicBezTo>
                      <a:pt x="21705" y="10053"/>
                      <a:pt x="17620" y="9376"/>
                      <a:pt x="15590" y="7572"/>
                    </a:cubicBezTo>
                    <a:cubicBezTo>
                      <a:pt x="13581" y="5811"/>
                      <a:pt x="13364" y="1"/>
                      <a:pt x="10809"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3" name="Google Shape;1673;p47">
                <a:extLst>
                  <a:ext uri="{FF2B5EF4-FFF2-40B4-BE49-F238E27FC236}">
                    <a16:creationId xmlns:a16="http://schemas.microsoft.com/office/drawing/2014/main" id="{7E4E0264-0C61-44DE-B4A9-911DF8DA0084}"/>
                  </a:ext>
                </a:extLst>
              </p:cNvPr>
              <p:cNvSpPr/>
              <p:nvPr/>
            </p:nvSpPr>
            <p:spPr>
              <a:xfrm>
                <a:off x="4652400" y="3833350"/>
                <a:ext cx="359050" cy="552225"/>
              </a:xfrm>
              <a:custGeom>
                <a:avLst/>
                <a:gdLst/>
                <a:ahLst/>
                <a:cxnLst/>
                <a:rect l="l" t="t" r="r" b="b"/>
                <a:pathLst>
                  <a:path w="14362" h="22089" extrusionOk="0">
                    <a:moveTo>
                      <a:pt x="7224" y="0"/>
                    </a:moveTo>
                    <a:cubicBezTo>
                      <a:pt x="5641" y="0"/>
                      <a:pt x="4830" y="1674"/>
                      <a:pt x="4287" y="2909"/>
                    </a:cubicBezTo>
                    <a:cubicBezTo>
                      <a:pt x="3409" y="4989"/>
                      <a:pt x="2908" y="7219"/>
                      <a:pt x="2382" y="9400"/>
                    </a:cubicBezTo>
                    <a:cubicBezTo>
                      <a:pt x="1" y="19074"/>
                      <a:pt x="753" y="21280"/>
                      <a:pt x="778" y="21480"/>
                    </a:cubicBezTo>
                    <a:cubicBezTo>
                      <a:pt x="842" y="21901"/>
                      <a:pt x="1158" y="22088"/>
                      <a:pt x="1494" y="22088"/>
                    </a:cubicBezTo>
                    <a:cubicBezTo>
                      <a:pt x="1818" y="22088"/>
                      <a:pt x="2159" y="21913"/>
                      <a:pt x="2307" y="21605"/>
                    </a:cubicBezTo>
                    <a:cubicBezTo>
                      <a:pt x="4562" y="18823"/>
                      <a:pt x="6668" y="15891"/>
                      <a:pt x="9374" y="13535"/>
                    </a:cubicBezTo>
                    <a:cubicBezTo>
                      <a:pt x="10502" y="12533"/>
                      <a:pt x="14362" y="8999"/>
                      <a:pt x="11505" y="7671"/>
                    </a:cubicBezTo>
                    <a:cubicBezTo>
                      <a:pt x="11229" y="7539"/>
                      <a:pt x="10945" y="7481"/>
                      <a:pt x="10657" y="7481"/>
                    </a:cubicBezTo>
                    <a:cubicBezTo>
                      <a:pt x="8854" y="7481"/>
                      <a:pt x="6903" y="9793"/>
                      <a:pt x="5866" y="11154"/>
                    </a:cubicBezTo>
                    <a:cubicBezTo>
                      <a:pt x="6267" y="10177"/>
                      <a:pt x="6668" y="9224"/>
                      <a:pt x="7069" y="8247"/>
                    </a:cubicBezTo>
                    <a:cubicBezTo>
                      <a:pt x="7720" y="6718"/>
                      <a:pt x="11379" y="177"/>
                      <a:pt x="7294" y="1"/>
                    </a:cubicBezTo>
                    <a:cubicBezTo>
                      <a:pt x="7271" y="1"/>
                      <a:pt x="7247" y="0"/>
                      <a:pt x="7224"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4" name="Google Shape;1674;p47">
                <a:extLst>
                  <a:ext uri="{FF2B5EF4-FFF2-40B4-BE49-F238E27FC236}">
                    <a16:creationId xmlns:a16="http://schemas.microsoft.com/office/drawing/2014/main" id="{886FFD2B-5431-49D2-BB99-D4E7B0C765F1}"/>
                  </a:ext>
                </a:extLst>
              </p:cNvPr>
              <p:cNvSpPr/>
              <p:nvPr/>
            </p:nvSpPr>
            <p:spPr>
              <a:xfrm>
                <a:off x="4718200" y="4162075"/>
                <a:ext cx="488750" cy="286775"/>
              </a:xfrm>
              <a:custGeom>
                <a:avLst/>
                <a:gdLst/>
                <a:ahLst/>
                <a:cxnLst/>
                <a:rect l="l" t="t" r="r" b="b"/>
                <a:pathLst>
                  <a:path w="19550" h="11471" extrusionOk="0">
                    <a:moveTo>
                      <a:pt x="11786" y="0"/>
                    </a:moveTo>
                    <a:cubicBezTo>
                      <a:pt x="10189" y="0"/>
                      <a:pt x="8233" y="1838"/>
                      <a:pt x="7244" y="2642"/>
                    </a:cubicBezTo>
                    <a:cubicBezTo>
                      <a:pt x="7219" y="2667"/>
                      <a:pt x="1" y="8732"/>
                      <a:pt x="1103" y="11088"/>
                    </a:cubicBezTo>
                    <a:cubicBezTo>
                      <a:pt x="1204" y="11314"/>
                      <a:pt x="1454" y="11439"/>
                      <a:pt x="1705" y="11464"/>
                    </a:cubicBezTo>
                    <a:cubicBezTo>
                      <a:pt x="1758" y="11468"/>
                      <a:pt x="1810" y="11470"/>
                      <a:pt x="1863" y="11470"/>
                    </a:cubicBezTo>
                    <a:cubicBezTo>
                      <a:pt x="3339" y="11470"/>
                      <a:pt x="4848" y="9812"/>
                      <a:pt x="8647" y="8481"/>
                    </a:cubicBezTo>
                    <a:cubicBezTo>
                      <a:pt x="11554" y="7433"/>
                      <a:pt x="13513" y="7307"/>
                      <a:pt x="14918" y="7307"/>
                    </a:cubicBezTo>
                    <a:cubicBezTo>
                      <a:pt x="15361" y="7307"/>
                      <a:pt x="15750" y="7319"/>
                      <a:pt x="16095" y="7319"/>
                    </a:cubicBezTo>
                    <a:cubicBezTo>
                      <a:pt x="17063" y="7319"/>
                      <a:pt x="17698" y="7221"/>
                      <a:pt x="18271" y="6476"/>
                    </a:cubicBezTo>
                    <a:cubicBezTo>
                      <a:pt x="19550" y="4847"/>
                      <a:pt x="17695" y="3143"/>
                      <a:pt x="16116" y="2867"/>
                    </a:cubicBezTo>
                    <a:cubicBezTo>
                      <a:pt x="15856" y="2822"/>
                      <a:pt x="15593" y="2801"/>
                      <a:pt x="15327" y="2801"/>
                    </a:cubicBezTo>
                    <a:cubicBezTo>
                      <a:pt x="14281" y="2801"/>
                      <a:pt x="13195" y="3125"/>
                      <a:pt x="12156" y="3544"/>
                    </a:cubicBezTo>
                    <a:cubicBezTo>
                      <a:pt x="13184" y="2592"/>
                      <a:pt x="14161" y="1213"/>
                      <a:pt x="12757" y="286"/>
                    </a:cubicBezTo>
                    <a:cubicBezTo>
                      <a:pt x="12459" y="86"/>
                      <a:pt x="12131" y="0"/>
                      <a:pt x="11786"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5" name="Google Shape;1675;p47">
                <a:extLst>
                  <a:ext uri="{FF2B5EF4-FFF2-40B4-BE49-F238E27FC236}">
                    <a16:creationId xmlns:a16="http://schemas.microsoft.com/office/drawing/2014/main" id="{3C12461F-277A-438D-8B6A-BC78DA28D817}"/>
                  </a:ext>
                </a:extLst>
              </p:cNvPr>
              <p:cNvSpPr/>
              <p:nvPr/>
            </p:nvSpPr>
            <p:spPr>
              <a:xfrm>
                <a:off x="4796525" y="4381725"/>
                <a:ext cx="439225" cy="240050"/>
              </a:xfrm>
              <a:custGeom>
                <a:avLst/>
                <a:gdLst/>
                <a:ahLst/>
                <a:cxnLst/>
                <a:rect l="l" t="t" r="r" b="b"/>
                <a:pathLst>
                  <a:path w="17569" h="9602" extrusionOk="0">
                    <a:moveTo>
                      <a:pt x="13369" y="0"/>
                    </a:moveTo>
                    <a:cubicBezTo>
                      <a:pt x="9588" y="0"/>
                      <a:pt x="4177" y="1476"/>
                      <a:pt x="1554" y="3229"/>
                    </a:cubicBezTo>
                    <a:cubicBezTo>
                      <a:pt x="351" y="4006"/>
                      <a:pt x="0" y="5059"/>
                      <a:pt x="226" y="5234"/>
                    </a:cubicBezTo>
                    <a:cubicBezTo>
                      <a:pt x="401" y="6011"/>
                      <a:pt x="4462" y="6287"/>
                      <a:pt x="8722" y="8944"/>
                    </a:cubicBezTo>
                    <a:cubicBezTo>
                      <a:pt x="9246" y="9270"/>
                      <a:pt x="10328" y="9601"/>
                      <a:pt x="11285" y="9601"/>
                    </a:cubicBezTo>
                    <a:cubicBezTo>
                      <a:pt x="12388" y="9601"/>
                      <a:pt x="13326" y="9161"/>
                      <a:pt x="13058" y="7766"/>
                    </a:cubicBezTo>
                    <a:cubicBezTo>
                      <a:pt x="12782" y="6337"/>
                      <a:pt x="10477" y="5385"/>
                      <a:pt x="8848" y="4909"/>
                    </a:cubicBezTo>
                    <a:cubicBezTo>
                      <a:pt x="9382" y="4909"/>
                      <a:pt x="9906" y="4897"/>
                      <a:pt x="10433" y="4897"/>
                    </a:cubicBezTo>
                    <a:cubicBezTo>
                      <a:pt x="10697" y="4897"/>
                      <a:pt x="10961" y="4900"/>
                      <a:pt x="11229" y="4909"/>
                    </a:cubicBezTo>
                    <a:cubicBezTo>
                      <a:pt x="11601" y="4924"/>
                      <a:pt x="12086" y="4947"/>
                      <a:pt x="12620" y="4947"/>
                    </a:cubicBezTo>
                    <a:cubicBezTo>
                      <a:pt x="14712" y="4947"/>
                      <a:pt x="17569" y="4586"/>
                      <a:pt x="17469" y="1951"/>
                    </a:cubicBezTo>
                    <a:cubicBezTo>
                      <a:pt x="17402" y="558"/>
                      <a:pt x="15693" y="0"/>
                      <a:pt x="13369"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6" name="Google Shape;1676;p47">
                <a:extLst>
                  <a:ext uri="{FF2B5EF4-FFF2-40B4-BE49-F238E27FC236}">
                    <a16:creationId xmlns:a16="http://schemas.microsoft.com/office/drawing/2014/main" id="{25240F83-9C1F-4C66-89A9-114BE0801348}"/>
                  </a:ext>
                </a:extLst>
              </p:cNvPr>
              <p:cNvSpPr/>
              <p:nvPr/>
            </p:nvSpPr>
            <p:spPr>
              <a:xfrm>
                <a:off x="4659300" y="3576850"/>
                <a:ext cx="661050" cy="737125"/>
              </a:xfrm>
              <a:custGeom>
                <a:avLst/>
                <a:gdLst/>
                <a:ahLst/>
                <a:cxnLst/>
                <a:rect l="l" t="t" r="r" b="b"/>
                <a:pathLst>
                  <a:path w="26442" h="29485" extrusionOk="0">
                    <a:moveTo>
                      <a:pt x="7290" y="0"/>
                    </a:moveTo>
                    <a:cubicBezTo>
                      <a:pt x="6450" y="0"/>
                      <a:pt x="5612" y="377"/>
                      <a:pt x="4813" y="1189"/>
                    </a:cubicBezTo>
                    <a:cubicBezTo>
                      <a:pt x="3184" y="2868"/>
                      <a:pt x="1404" y="6978"/>
                      <a:pt x="1" y="11941"/>
                    </a:cubicBezTo>
                    <a:cubicBezTo>
                      <a:pt x="2532" y="7755"/>
                      <a:pt x="5289" y="5775"/>
                      <a:pt x="7169" y="5675"/>
                    </a:cubicBezTo>
                    <a:cubicBezTo>
                      <a:pt x="7196" y="5674"/>
                      <a:pt x="7223" y="5673"/>
                      <a:pt x="7250" y="5673"/>
                    </a:cubicBezTo>
                    <a:cubicBezTo>
                      <a:pt x="9805" y="5673"/>
                      <a:pt x="10022" y="11483"/>
                      <a:pt x="12031" y="13244"/>
                    </a:cubicBezTo>
                    <a:cubicBezTo>
                      <a:pt x="14061" y="15048"/>
                      <a:pt x="18146" y="15725"/>
                      <a:pt x="19775" y="18181"/>
                    </a:cubicBezTo>
                    <a:cubicBezTo>
                      <a:pt x="21404" y="20662"/>
                      <a:pt x="20552" y="23194"/>
                      <a:pt x="22131" y="24773"/>
                    </a:cubicBezTo>
                    <a:cubicBezTo>
                      <a:pt x="23735" y="26352"/>
                      <a:pt x="24211" y="27304"/>
                      <a:pt x="23911" y="29484"/>
                    </a:cubicBezTo>
                    <a:cubicBezTo>
                      <a:pt x="25790" y="27530"/>
                      <a:pt x="26442" y="25374"/>
                      <a:pt x="24487" y="23469"/>
                    </a:cubicBezTo>
                    <a:cubicBezTo>
                      <a:pt x="21078" y="20111"/>
                      <a:pt x="24913" y="18156"/>
                      <a:pt x="22557" y="15850"/>
                    </a:cubicBezTo>
                    <a:cubicBezTo>
                      <a:pt x="22557" y="15850"/>
                      <a:pt x="22557" y="15850"/>
                      <a:pt x="22557" y="15825"/>
                    </a:cubicBezTo>
                    <a:cubicBezTo>
                      <a:pt x="20276" y="13620"/>
                      <a:pt x="16768" y="13845"/>
                      <a:pt x="14512" y="11640"/>
                    </a:cubicBezTo>
                    <a:cubicBezTo>
                      <a:pt x="11705" y="8908"/>
                      <a:pt x="12958" y="4146"/>
                      <a:pt x="10176" y="1439"/>
                    </a:cubicBezTo>
                    <a:cubicBezTo>
                      <a:pt x="9247" y="510"/>
                      <a:pt x="8266" y="0"/>
                      <a:pt x="7290" y="0"/>
                    </a:cubicBezTo>
                    <a:close/>
                  </a:path>
                </a:pathLst>
              </a:custGeom>
              <a:solidFill>
                <a:schemeClr val="accent3"/>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7" name="Google Shape;1677;p47">
                <a:extLst>
                  <a:ext uri="{FF2B5EF4-FFF2-40B4-BE49-F238E27FC236}">
                    <a16:creationId xmlns:a16="http://schemas.microsoft.com/office/drawing/2014/main" id="{3B4FD468-A343-4D88-8C38-F3FAFC5040ED}"/>
                  </a:ext>
                </a:extLst>
              </p:cNvPr>
              <p:cNvSpPr/>
              <p:nvPr/>
            </p:nvSpPr>
            <p:spPr>
              <a:xfrm>
                <a:off x="4377350" y="4184075"/>
                <a:ext cx="537000" cy="657875"/>
              </a:xfrm>
              <a:custGeom>
                <a:avLst/>
                <a:gdLst/>
                <a:ahLst/>
                <a:cxnLst/>
                <a:rect l="l" t="t" r="r" b="b"/>
                <a:pathLst>
                  <a:path w="21480" h="26315" extrusionOk="0">
                    <a:moveTo>
                      <a:pt x="6688" y="1"/>
                    </a:moveTo>
                    <a:cubicBezTo>
                      <a:pt x="6657" y="1"/>
                      <a:pt x="6625" y="3"/>
                      <a:pt x="6592" y="7"/>
                    </a:cubicBezTo>
                    <a:cubicBezTo>
                      <a:pt x="4261" y="308"/>
                      <a:pt x="5163" y="3742"/>
                      <a:pt x="5639" y="5346"/>
                    </a:cubicBezTo>
                    <a:cubicBezTo>
                      <a:pt x="5539" y="5371"/>
                      <a:pt x="5439" y="5396"/>
                      <a:pt x="5364" y="5421"/>
                    </a:cubicBezTo>
                    <a:cubicBezTo>
                      <a:pt x="4637" y="4469"/>
                      <a:pt x="3885" y="3642"/>
                      <a:pt x="2983" y="2840"/>
                    </a:cubicBezTo>
                    <a:cubicBezTo>
                      <a:pt x="2481" y="2396"/>
                      <a:pt x="1875" y="1922"/>
                      <a:pt x="1223" y="1922"/>
                    </a:cubicBezTo>
                    <a:cubicBezTo>
                      <a:pt x="1028" y="1922"/>
                      <a:pt x="829" y="1965"/>
                      <a:pt x="627" y="2063"/>
                    </a:cubicBezTo>
                    <a:cubicBezTo>
                      <a:pt x="0" y="2363"/>
                      <a:pt x="0" y="3316"/>
                      <a:pt x="727" y="3491"/>
                    </a:cubicBezTo>
                    <a:cubicBezTo>
                      <a:pt x="783" y="3504"/>
                      <a:pt x="836" y="3511"/>
                      <a:pt x="888" y="3511"/>
                    </a:cubicBezTo>
                    <a:cubicBezTo>
                      <a:pt x="1322" y="3511"/>
                      <a:pt x="1586" y="3062"/>
                      <a:pt x="1429" y="2614"/>
                    </a:cubicBezTo>
                    <a:lnTo>
                      <a:pt x="1429" y="2614"/>
                    </a:lnTo>
                    <a:cubicBezTo>
                      <a:pt x="1604" y="2689"/>
                      <a:pt x="1805" y="2739"/>
                      <a:pt x="1955" y="2815"/>
                    </a:cubicBezTo>
                    <a:cubicBezTo>
                      <a:pt x="2131" y="2890"/>
                      <a:pt x="2256" y="3015"/>
                      <a:pt x="2406" y="3115"/>
                    </a:cubicBezTo>
                    <a:cubicBezTo>
                      <a:pt x="2832" y="3441"/>
                      <a:pt x="3233" y="3817"/>
                      <a:pt x="3609" y="4193"/>
                    </a:cubicBezTo>
                    <a:cubicBezTo>
                      <a:pt x="4086" y="4669"/>
                      <a:pt x="4537" y="5145"/>
                      <a:pt x="4963" y="5672"/>
                    </a:cubicBezTo>
                    <a:cubicBezTo>
                      <a:pt x="4637" y="5772"/>
                      <a:pt x="4211" y="6749"/>
                      <a:pt x="4211" y="6900"/>
                    </a:cubicBezTo>
                    <a:cubicBezTo>
                      <a:pt x="4236" y="8228"/>
                      <a:pt x="4888" y="8880"/>
                      <a:pt x="6066" y="9105"/>
                    </a:cubicBezTo>
                    <a:cubicBezTo>
                      <a:pt x="5238" y="12013"/>
                      <a:pt x="7093" y="13717"/>
                      <a:pt x="9173" y="15471"/>
                    </a:cubicBezTo>
                    <a:cubicBezTo>
                      <a:pt x="9173" y="17576"/>
                      <a:pt x="10226" y="18930"/>
                      <a:pt x="12031" y="20258"/>
                    </a:cubicBezTo>
                    <a:cubicBezTo>
                      <a:pt x="14687" y="22238"/>
                      <a:pt x="17895" y="24394"/>
                      <a:pt x="20853" y="26173"/>
                    </a:cubicBezTo>
                    <a:cubicBezTo>
                      <a:pt x="20970" y="26251"/>
                      <a:pt x="21133" y="26314"/>
                      <a:pt x="21283" y="26314"/>
                    </a:cubicBezTo>
                    <a:cubicBezTo>
                      <a:pt x="21325" y="26314"/>
                      <a:pt x="21366" y="26309"/>
                      <a:pt x="21404" y="26298"/>
                    </a:cubicBezTo>
                    <a:cubicBezTo>
                      <a:pt x="21479" y="26123"/>
                      <a:pt x="21404" y="25872"/>
                      <a:pt x="21329" y="25722"/>
                    </a:cubicBezTo>
                    <a:cubicBezTo>
                      <a:pt x="19800" y="22664"/>
                      <a:pt x="17770" y="19381"/>
                      <a:pt x="16015" y="16649"/>
                    </a:cubicBezTo>
                    <a:cubicBezTo>
                      <a:pt x="14838" y="14820"/>
                      <a:pt x="13910" y="13767"/>
                      <a:pt x="11930" y="13341"/>
                    </a:cubicBezTo>
                    <a:cubicBezTo>
                      <a:pt x="10978" y="11135"/>
                      <a:pt x="10076" y="8855"/>
                      <a:pt x="7544" y="8203"/>
                    </a:cubicBezTo>
                    <a:cubicBezTo>
                      <a:pt x="8046" y="7100"/>
                      <a:pt x="7870" y="6073"/>
                      <a:pt x="6792" y="5471"/>
                    </a:cubicBezTo>
                    <a:cubicBezTo>
                      <a:pt x="6517" y="5321"/>
                      <a:pt x="6291" y="5346"/>
                      <a:pt x="6015" y="5296"/>
                    </a:cubicBezTo>
                    <a:cubicBezTo>
                      <a:pt x="5865" y="4569"/>
                      <a:pt x="5740" y="3817"/>
                      <a:pt x="5690" y="3090"/>
                    </a:cubicBezTo>
                    <a:cubicBezTo>
                      <a:pt x="5665" y="2714"/>
                      <a:pt x="5614" y="2288"/>
                      <a:pt x="5639" y="1962"/>
                    </a:cubicBezTo>
                    <a:cubicBezTo>
                      <a:pt x="5665" y="1637"/>
                      <a:pt x="5740" y="1386"/>
                      <a:pt x="5840" y="1135"/>
                    </a:cubicBezTo>
                    <a:cubicBezTo>
                      <a:pt x="5965" y="860"/>
                      <a:pt x="6066" y="759"/>
                      <a:pt x="6291" y="659"/>
                    </a:cubicBezTo>
                    <a:lnTo>
                      <a:pt x="6291" y="659"/>
                    </a:lnTo>
                    <a:cubicBezTo>
                      <a:pt x="6179" y="1091"/>
                      <a:pt x="6417" y="1438"/>
                      <a:pt x="6765" y="1438"/>
                    </a:cubicBezTo>
                    <a:cubicBezTo>
                      <a:pt x="6882" y="1438"/>
                      <a:pt x="7011" y="1399"/>
                      <a:pt x="7143" y="1311"/>
                    </a:cubicBezTo>
                    <a:cubicBezTo>
                      <a:pt x="7646" y="976"/>
                      <a:pt x="7349" y="1"/>
                      <a:pt x="668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8" name="Google Shape;1678;p47">
              <a:extLst>
                <a:ext uri="{FF2B5EF4-FFF2-40B4-BE49-F238E27FC236}">
                  <a16:creationId xmlns:a16="http://schemas.microsoft.com/office/drawing/2014/main" id="{2B96E05F-0458-4F57-A672-5BF919732EE5}"/>
                </a:ext>
              </a:extLst>
            </p:cNvPr>
            <p:cNvGrpSpPr/>
            <p:nvPr/>
          </p:nvGrpSpPr>
          <p:grpSpPr>
            <a:xfrm flipH="1">
              <a:off x="8430908" y="1104009"/>
              <a:ext cx="543053" cy="354885"/>
              <a:chOff x="7218550" y="1264450"/>
              <a:chExt cx="1810175" cy="1182950"/>
            </a:xfrm>
          </p:grpSpPr>
          <p:sp>
            <p:nvSpPr>
              <p:cNvPr id="119" name="Google Shape;1679;p47">
                <a:extLst>
                  <a:ext uri="{FF2B5EF4-FFF2-40B4-BE49-F238E27FC236}">
                    <a16:creationId xmlns:a16="http://schemas.microsoft.com/office/drawing/2014/main" id="{3E5FF560-6DD4-4478-91A9-0AC648C1830E}"/>
                  </a:ext>
                </a:extLst>
              </p:cNvPr>
              <p:cNvSpPr/>
              <p:nvPr/>
            </p:nvSpPr>
            <p:spPr>
              <a:xfrm>
                <a:off x="7745500" y="1611025"/>
                <a:ext cx="449275" cy="522875"/>
              </a:xfrm>
              <a:custGeom>
                <a:avLst/>
                <a:gdLst/>
                <a:ahLst/>
                <a:cxnLst/>
                <a:rect l="l" t="t" r="r" b="b"/>
                <a:pathLst>
                  <a:path w="17971" h="20915" extrusionOk="0">
                    <a:moveTo>
                      <a:pt x="9157" y="1"/>
                    </a:moveTo>
                    <a:cubicBezTo>
                      <a:pt x="8604" y="1"/>
                      <a:pt x="8017" y="98"/>
                      <a:pt x="7394" y="305"/>
                    </a:cubicBezTo>
                    <a:cubicBezTo>
                      <a:pt x="1" y="2786"/>
                      <a:pt x="7545" y="15392"/>
                      <a:pt x="13560" y="20906"/>
                    </a:cubicBezTo>
                    <a:cubicBezTo>
                      <a:pt x="13560" y="20906"/>
                      <a:pt x="13619" y="20915"/>
                      <a:pt x="13730" y="20915"/>
                    </a:cubicBezTo>
                    <a:cubicBezTo>
                      <a:pt x="14247" y="20915"/>
                      <a:pt x="15888" y="20728"/>
                      <a:pt x="17971" y="18626"/>
                    </a:cubicBezTo>
                    <a:cubicBezTo>
                      <a:pt x="17971" y="18626"/>
                      <a:pt x="16837" y="1"/>
                      <a:pt x="9157" y="1"/>
                    </a:cubicBezTo>
                    <a:close/>
                  </a:path>
                </a:pathLst>
              </a:custGeom>
              <a:solidFill>
                <a:schemeClr val="accent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0" name="Google Shape;1680;p47">
                <a:extLst>
                  <a:ext uri="{FF2B5EF4-FFF2-40B4-BE49-F238E27FC236}">
                    <a16:creationId xmlns:a16="http://schemas.microsoft.com/office/drawing/2014/main" id="{D07B4CD6-8622-4721-8C7C-DB3AC1CB55BF}"/>
                  </a:ext>
                </a:extLst>
              </p:cNvPr>
              <p:cNvSpPr/>
              <p:nvPr/>
            </p:nvSpPr>
            <p:spPr>
              <a:xfrm>
                <a:off x="7517425" y="1725250"/>
                <a:ext cx="571475" cy="442275"/>
              </a:xfrm>
              <a:custGeom>
                <a:avLst/>
                <a:gdLst/>
                <a:ahLst/>
                <a:cxnLst/>
                <a:rect l="l" t="t" r="r" b="b"/>
                <a:pathLst>
                  <a:path w="22859" h="17691" extrusionOk="0">
                    <a:moveTo>
                      <a:pt x="9080" y="1"/>
                    </a:moveTo>
                    <a:cubicBezTo>
                      <a:pt x="7934" y="1"/>
                      <a:pt x="6807" y="419"/>
                      <a:pt x="5740" y="1400"/>
                    </a:cubicBezTo>
                    <a:cubicBezTo>
                      <a:pt x="1" y="6663"/>
                      <a:pt x="12031" y="15109"/>
                      <a:pt x="19775" y="17691"/>
                    </a:cubicBezTo>
                    <a:cubicBezTo>
                      <a:pt x="19775" y="17691"/>
                      <a:pt x="21605" y="17164"/>
                      <a:pt x="22858" y="13781"/>
                    </a:cubicBezTo>
                    <a:cubicBezTo>
                      <a:pt x="22858" y="13781"/>
                      <a:pt x="15659" y="1"/>
                      <a:pt x="9080"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1" name="Google Shape;1681;p47">
                <a:extLst>
                  <a:ext uri="{FF2B5EF4-FFF2-40B4-BE49-F238E27FC236}">
                    <a16:creationId xmlns:a16="http://schemas.microsoft.com/office/drawing/2014/main" id="{A187EE14-7E65-4812-BAF4-0C189D86D20A}"/>
                  </a:ext>
                </a:extLst>
              </p:cNvPr>
              <p:cNvSpPr/>
              <p:nvPr/>
            </p:nvSpPr>
            <p:spPr>
              <a:xfrm>
                <a:off x="7647750" y="2096700"/>
                <a:ext cx="298275" cy="329600"/>
              </a:xfrm>
              <a:custGeom>
                <a:avLst/>
                <a:gdLst/>
                <a:ahLst/>
                <a:cxnLst/>
                <a:rect l="l" t="t" r="r" b="b"/>
                <a:pathLst>
                  <a:path w="11931" h="13184" extrusionOk="0">
                    <a:moveTo>
                      <a:pt x="6617" y="1"/>
                    </a:moveTo>
                    <a:cubicBezTo>
                      <a:pt x="4136" y="803"/>
                      <a:pt x="1881" y="1279"/>
                      <a:pt x="1" y="1554"/>
                    </a:cubicBezTo>
                    <a:cubicBezTo>
                      <a:pt x="101" y="4963"/>
                      <a:pt x="928" y="9199"/>
                      <a:pt x="3635" y="13184"/>
                    </a:cubicBezTo>
                    <a:cubicBezTo>
                      <a:pt x="6116" y="12732"/>
                      <a:pt x="8923" y="12031"/>
                      <a:pt x="11931" y="10953"/>
                    </a:cubicBezTo>
                    <a:cubicBezTo>
                      <a:pt x="9124" y="7068"/>
                      <a:pt x="7520" y="3133"/>
                      <a:pt x="661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2" name="Google Shape;1682;p47">
                <a:extLst>
                  <a:ext uri="{FF2B5EF4-FFF2-40B4-BE49-F238E27FC236}">
                    <a16:creationId xmlns:a16="http://schemas.microsoft.com/office/drawing/2014/main" id="{CFF632DE-0BEB-4C62-B9EC-6B23A379A83F}"/>
                  </a:ext>
                </a:extLst>
              </p:cNvPr>
              <p:cNvSpPr/>
              <p:nvPr/>
            </p:nvSpPr>
            <p:spPr>
              <a:xfrm>
                <a:off x="7338850" y="2143975"/>
                <a:ext cx="213075" cy="303425"/>
              </a:xfrm>
              <a:custGeom>
                <a:avLst/>
                <a:gdLst/>
                <a:ahLst/>
                <a:cxnLst/>
                <a:rect l="l" t="t" r="r" b="b"/>
                <a:pathLst>
                  <a:path w="8523" h="12137" extrusionOk="0">
                    <a:moveTo>
                      <a:pt x="6276" y="0"/>
                    </a:moveTo>
                    <a:cubicBezTo>
                      <a:pt x="3147" y="0"/>
                      <a:pt x="517" y="2410"/>
                      <a:pt x="277" y="5578"/>
                    </a:cubicBezTo>
                    <a:cubicBezTo>
                      <a:pt x="1" y="8912"/>
                      <a:pt x="2507" y="11844"/>
                      <a:pt x="5841" y="12095"/>
                    </a:cubicBezTo>
                    <a:cubicBezTo>
                      <a:pt x="5972" y="12095"/>
                      <a:pt x="6541" y="12137"/>
                      <a:pt x="7472" y="12137"/>
                    </a:cubicBezTo>
                    <a:cubicBezTo>
                      <a:pt x="7783" y="12137"/>
                      <a:pt x="8134" y="12132"/>
                      <a:pt x="8522" y="12120"/>
                    </a:cubicBezTo>
                    <a:cubicBezTo>
                      <a:pt x="6417" y="7759"/>
                      <a:pt x="6267" y="3423"/>
                      <a:pt x="6693" y="14"/>
                    </a:cubicBezTo>
                    <a:cubicBezTo>
                      <a:pt x="6553" y="5"/>
                      <a:pt x="6414" y="0"/>
                      <a:pt x="6276"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3" name="Google Shape;1683;p47">
                <a:extLst>
                  <a:ext uri="{FF2B5EF4-FFF2-40B4-BE49-F238E27FC236}">
                    <a16:creationId xmlns:a16="http://schemas.microsoft.com/office/drawing/2014/main" id="{BD33261A-BBA4-4EF0-A176-97501B7EA6FF}"/>
                  </a:ext>
                </a:extLst>
              </p:cNvPr>
              <p:cNvSpPr/>
              <p:nvPr/>
            </p:nvSpPr>
            <p:spPr>
              <a:xfrm>
                <a:off x="7495500" y="2135550"/>
                <a:ext cx="243125" cy="311425"/>
              </a:xfrm>
              <a:custGeom>
                <a:avLst/>
                <a:gdLst/>
                <a:ahLst/>
                <a:cxnLst/>
                <a:rect l="l" t="t" r="r" b="b"/>
                <a:pathLst>
                  <a:path w="9725" h="12457" extrusionOk="0">
                    <a:moveTo>
                      <a:pt x="6091" y="0"/>
                    </a:moveTo>
                    <a:cubicBezTo>
                      <a:pt x="3973" y="312"/>
                      <a:pt x="2328" y="366"/>
                      <a:pt x="1375" y="366"/>
                    </a:cubicBezTo>
                    <a:cubicBezTo>
                      <a:pt x="873" y="366"/>
                      <a:pt x="563" y="351"/>
                      <a:pt x="477" y="351"/>
                    </a:cubicBezTo>
                    <a:lnTo>
                      <a:pt x="427" y="351"/>
                    </a:lnTo>
                    <a:cubicBezTo>
                      <a:pt x="1" y="3760"/>
                      <a:pt x="151" y="8096"/>
                      <a:pt x="2256" y="12457"/>
                    </a:cubicBezTo>
                    <a:cubicBezTo>
                      <a:pt x="4036" y="12407"/>
                      <a:pt x="6617" y="12206"/>
                      <a:pt x="9725" y="11630"/>
                    </a:cubicBezTo>
                    <a:cubicBezTo>
                      <a:pt x="7018" y="7645"/>
                      <a:pt x="6191" y="3409"/>
                      <a:pt x="6091"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4" name="Google Shape;1684;p47">
                <a:extLst>
                  <a:ext uri="{FF2B5EF4-FFF2-40B4-BE49-F238E27FC236}">
                    <a16:creationId xmlns:a16="http://schemas.microsoft.com/office/drawing/2014/main" id="{518460DD-C9D7-44EE-926C-481785105637}"/>
                  </a:ext>
                </a:extLst>
              </p:cNvPr>
              <p:cNvSpPr/>
              <p:nvPr/>
            </p:nvSpPr>
            <p:spPr>
              <a:xfrm>
                <a:off x="7969825" y="1815000"/>
                <a:ext cx="518200" cy="464050"/>
              </a:xfrm>
              <a:custGeom>
                <a:avLst/>
                <a:gdLst/>
                <a:ahLst/>
                <a:cxnLst/>
                <a:rect l="l" t="t" r="r" b="b"/>
                <a:pathLst>
                  <a:path w="20728" h="18562" extrusionOk="0">
                    <a:moveTo>
                      <a:pt x="14028" y="0"/>
                    </a:moveTo>
                    <a:cubicBezTo>
                      <a:pt x="12534" y="0"/>
                      <a:pt x="11032" y="547"/>
                      <a:pt x="9850" y="1644"/>
                    </a:cubicBezTo>
                    <a:cubicBezTo>
                      <a:pt x="6592" y="4727"/>
                      <a:pt x="3208" y="7008"/>
                      <a:pt x="0" y="8662"/>
                    </a:cubicBezTo>
                    <a:cubicBezTo>
                      <a:pt x="1429" y="11619"/>
                      <a:pt x="3684" y="15229"/>
                      <a:pt x="7118" y="18562"/>
                    </a:cubicBezTo>
                    <a:cubicBezTo>
                      <a:pt x="10777" y="16532"/>
                      <a:pt x="14537" y="13900"/>
                      <a:pt x="18171" y="10467"/>
                    </a:cubicBezTo>
                    <a:cubicBezTo>
                      <a:pt x="20602" y="8186"/>
                      <a:pt x="20727" y="4351"/>
                      <a:pt x="18421" y="1895"/>
                    </a:cubicBezTo>
                    <a:cubicBezTo>
                      <a:pt x="17238" y="634"/>
                      <a:pt x="15638" y="0"/>
                      <a:pt x="14028"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5" name="Google Shape;1685;p47">
                <a:extLst>
                  <a:ext uri="{FF2B5EF4-FFF2-40B4-BE49-F238E27FC236}">
                    <a16:creationId xmlns:a16="http://schemas.microsoft.com/office/drawing/2014/main" id="{EB233899-D8ED-4568-AD58-85DF86E3910A}"/>
                  </a:ext>
                </a:extLst>
              </p:cNvPr>
              <p:cNvSpPr/>
              <p:nvPr/>
            </p:nvSpPr>
            <p:spPr>
              <a:xfrm>
                <a:off x="7813175" y="2031550"/>
                <a:ext cx="334600" cy="339000"/>
              </a:xfrm>
              <a:custGeom>
                <a:avLst/>
                <a:gdLst/>
                <a:ahLst/>
                <a:cxnLst/>
                <a:rect l="l" t="t" r="r" b="b"/>
                <a:pathLst>
                  <a:path w="13384" h="13560" extrusionOk="0">
                    <a:moveTo>
                      <a:pt x="6266" y="0"/>
                    </a:moveTo>
                    <a:cubicBezTo>
                      <a:pt x="4086" y="1128"/>
                      <a:pt x="1980" y="1955"/>
                      <a:pt x="0" y="2607"/>
                    </a:cubicBezTo>
                    <a:cubicBezTo>
                      <a:pt x="903" y="5739"/>
                      <a:pt x="2507" y="9674"/>
                      <a:pt x="5314" y="13559"/>
                    </a:cubicBezTo>
                    <a:cubicBezTo>
                      <a:pt x="7519" y="12782"/>
                      <a:pt x="9800" y="11805"/>
                      <a:pt x="12156" y="10577"/>
                    </a:cubicBezTo>
                    <a:cubicBezTo>
                      <a:pt x="12557" y="10351"/>
                      <a:pt x="12983" y="10125"/>
                      <a:pt x="13384" y="9900"/>
                    </a:cubicBezTo>
                    <a:cubicBezTo>
                      <a:pt x="9950" y="6567"/>
                      <a:pt x="7695" y="2957"/>
                      <a:pt x="6266" y="0"/>
                    </a:cubicBezTo>
                    <a:close/>
                  </a:path>
                </a:pathLst>
              </a:custGeom>
              <a:solidFill>
                <a:schemeClr val="accent4"/>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6" name="Google Shape;1686;p47">
                <a:extLst>
                  <a:ext uri="{FF2B5EF4-FFF2-40B4-BE49-F238E27FC236}">
                    <a16:creationId xmlns:a16="http://schemas.microsoft.com/office/drawing/2014/main" id="{8DB47ADC-F13E-4929-B70E-AE9E472A3D1D}"/>
                  </a:ext>
                </a:extLst>
              </p:cNvPr>
              <p:cNvSpPr/>
              <p:nvPr/>
            </p:nvSpPr>
            <p:spPr>
              <a:xfrm>
                <a:off x="8072575" y="1672200"/>
                <a:ext cx="535125" cy="493125"/>
              </a:xfrm>
              <a:custGeom>
                <a:avLst/>
                <a:gdLst/>
                <a:ahLst/>
                <a:cxnLst/>
                <a:rect l="l" t="t" r="r" b="b"/>
                <a:pathLst>
                  <a:path w="21405" h="19725" extrusionOk="0">
                    <a:moveTo>
                      <a:pt x="11104" y="1"/>
                    </a:moveTo>
                    <a:cubicBezTo>
                      <a:pt x="7466" y="1"/>
                      <a:pt x="4045" y="2197"/>
                      <a:pt x="2657" y="5803"/>
                    </a:cubicBezTo>
                    <a:cubicBezTo>
                      <a:pt x="2632" y="5878"/>
                      <a:pt x="2582" y="5953"/>
                      <a:pt x="2557" y="6003"/>
                    </a:cubicBezTo>
                    <a:cubicBezTo>
                      <a:pt x="0" y="10289"/>
                      <a:pt x="1404" y="15828"/>
                      <a:pt x="5690" y="18409"/>
                    </a:cubicBezTo>
                    <a:cubicBezTo>
                      <a:pt x="7155" y="19299"/>
                      <a:pt x="8778" y="19724"/>
                      <a:pt x="10379" y="19724"/>
                    </a:cubicBezTo>
                    <a:cubicBezTo>
                      <a:pt x="11845" y="19724"/>
                      <a:pt x="13293" y="19368"/>
                      <a:pt x="14587" y="18685"/>
                    </a:cubicBezTo>
                    <a:cubicBezTo>
                      <a:pt x="16016" y="17958"/>
                      <a:pt x="17269" y="16805"/>
                      <a:pt x="18146" y="15326"/>
                    </a:cubicBezTo>
                    <a:cubicBezTo>
                      <a:pt x="18371" y="15001"/>
                      <a:pt x="19073" y="13798"/>
                      <a:pt x="19600" y="12394"/>
                    </a:cubicBezTo>
                    <a:cubicBezTo>
                      <a:pt x="21404" y="7707"/>
                      <a:pt x="19073" y="2419"/>
                      <a:pt x="14386" y="615"/>
                    </a:cubicBezTo>
                    <a:cubicBezTo>
                      <a:pt x="13305" y="198"/>
                      <a:pt x="12195" y="1"/>
                      <a:pt x="11104"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7" name="Google Shape;1687;p47">
                <a:extLst>
                  <a:ext uri="{FF2B5EF4-FFF2-40B4-BE49-F238E27FC236}">
                    <a16:creationId xmlns:a16="http://schemas.microsoft.com/office/drawing/2014/main" id="{22CBAEE8-A0FB-467A-B485-BB480F19E3C8}"/>
                  </a:ext>
                </a:extLst>
              </p:cNvPr>
              <p:cNvSpPr/>
              <p:nvPr/>
            </p:nvSpPr>
            <p:spPr>
              <a:xfrm>
                <a:off x="8409975" y="1532975"/>
                <a:ext cx="561075" cy="384800"/>
              </a:xfrm>
              <a:custGeom>
                <a:avLst/>
                <a:gdLst/>
                <a:ahLst/>
                <a:cxnLst/>
                <a:rect l="l" t="t" r="r" b="b"/>
                <a:pathLst>
                  <a:path w="22443" h="15392" extrusionOk="0">
                    <a:moveTo>
                      <a:pt x="21640" y="0"/>
                    </a:moveTo>
                    <a:cubicBezTo>
                      <a:pt x="21593" y="0"/>
                      <a:pt x="21544" y="6"/>
                      <a:pt x="21492" y="18"/>
                    </a:cubicBezTo>
                    <a:cubicBezTo>
                      <a:pt x="13723" y="1747"/>
                      <a:pt x="4274" y="7336"/>
                      <a:pt x="264" y="14454"/>
                    </a:cubicBezTo>
                    <a:cubicBezTo>
                      <a:pt x="0" y="14929"/>
                      <a:pt x="427" y="15392"/>
                      <a:pt x="835" y="15392"/>
                    </a:cubicBezTo>
                    <a:cubicBezTo>
                      <a:pt x="1009" y="15392"/>
                      <a:pt x="1179" y="15308"/>
                      <a:pt x="1291" y="15106"/>
                    </a:cubicBezTo>
                    <a:cubicBezTo>
                      <a:pt x="5151" y="8239"/>
                      <a:pt x="14299" y="2875"/>
                      <a:pt x="21743" y="1196"/>
                    </a:cubicBezTo>
                    <a:cubicBezTo>
                      <a:pt x="22443" y="1033"/>
                      <a:pt x="22274" y="0"/>
                      <a:pt x="21640"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8" name="Google Shape;1688;p47">
                <a:extLst>
                  <a:ext uri="{FF2B5EF4-FFF2-40B4-BE49-F238E27FC236}">
                    <a16:creationId xmlns:a16="http://schemas.microsoft.com/office/drawing/2014/main" id="{68FA354A-BD90-4822-BC7C-E05198691A91}"/>
                  </a:ext>
                </a:extLst>
              </p:cNvPr>
              <p:cNvSpPr/>
              <p:nvPr/>
            </p:nvSpPr>
            <p:spPr>
              <a:xfrm>
                <a:off x="8909675" y="1509500"/>
                <a:ext cx="119050" cy="92275"/>
              </a:xfrm>
              <a:custGeom>
                <a:avLst/>
                <a:gdLst/>
                <a:ahLst/>
                <a:cxnLst/>
                <a:rect l="l" t="t" r="r" b="b"/>
                <a:pathLst>
                  <a:path w="4762" h="3691" extrusionOk="0">
                    <a:moveTo>
                      <a:pt x="3107" y="1"/>
                    </a:moveTo>
                    <a:cubicBezTo>
                      <a:pt x="3074" y="1"/>
                      <a:pt x="3041" y="2"/>
                      <a:pt x="3008" y="5"/>
                    </a:cubicBezTo>
                    <a:cubicBezTo>
                      <a:pt x="2657" y="5"/>
                      <a:pt x="2281" y="30"/>
                      <a:pt x="1930" y="55"/>
                    </a:cubicBezTo>
                    <a:cubicBezTo>
                      <a:pt x="953" y="105"/>
                      <a:pt x="76" y="732"/>
                      <a:pt x="25" y="1784"/>
                    </a:cubicBezTo>
                    <a:cubicBezTo>
                      <a:pt x="1" y="2666"/>
                      <a:pt x="742" y="3691"/>
                      <a:pt x="1688" y="3691"/>
                    </a:cubicBezTo>
                    <a:cubicBezTo>
                      <a:pt x="1710" y="3691"/>
                      <a:pt x="1732" y="3690"/>
                      <a:pt x="1755" y="3689"/>
                    </a:cubicBezTo>
                    <a:cubicBezTo>
                      <a:pt x="2131" y="3664"/>
                      <a:pt x="2482" y="3639"/>
                      <a:pt x="2832" y="3614"/>
                    </a:cubicBezTo>
                    <a:cubicBezTo>
                      <a:pt x="3810" y="3564"/>
                      <a:pt x="4687" y="2937"/>
                      <a:pt x="4737" y="1884"/>
                    </a:cubicBezTo>
                    <a:cubicBezTo>
                      <a:pt x="4761" y="1013"/>
                      <a:pt x="4037" y="1"/>
                      <a:pt x="310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29" name="Google Shape;1689;p47">
                <a:extLst>
                  <a:ext uri="{FF2B5EF4-FFF2-40B4-BE49-F238E27FC236}">
                    <a16:creationId xmlns:a16="http://schemas.microsoft.com/office/drawing/2014/main" id="{34F2210D-23DF-4EF7-B7A8-CDA275359FE5}"/>
                  </a:ext>
                </a:extLst>
              </p:cNvPr>
              <p:cNvSpPr/>
              <p:nvPr/>
            </p:nvSpPr>
            <p:spPr>
              <a:xfrm>
                <a:off x="8697275" y="1264450"/>
                <a:ext cx="134700" cy="104375"/>
              </a:xfrm>
              <a:custGeom>
                <a:avLst/>
                <a:gdLst/>
                <a:ahLst/>
                <a:cxnLst/>
                <a:rect l="l" t="t" r="r" b="b"/>
                <a:pathLst>
                  <a:path w="5388" h="4175" extrusionOk="0">
                    <a:moveTo>
                      <a:pt x="3758" y="1"/>
                    </a:moveTo>
                    <a:cubicBezTo>
                      <a:pt x="3717" y="1"/>
                      <a:pt x="3676" y="3"/>
                      <a:pt x="3634" y="7"/>
                    </a:cubicBezTo>
                    <a:cubicBezTo>
                      <a:pt x="2556" y="82"/>
                      <a:pt x="1704" y="408"/>
                      <a:pt x="802" y="1035"/>
                    </a:cubicBezTo>
                    <a:cubicBezTo>
                      <a:pt x="0" y="1611"/>
                      <a:pt x="125" y="2965"/>
                      <a:pt x="727" y="3616"/>
                    </a:cubicBezTo>
                    <a:cubicBezTo>
                      <a:pt x="1084" y="4010"/>
                      <a:pt x="1513" y="4174"/>
                      <a:pt x="1952" y="4174"/>
                    </a:cubicBezTo>
                    <a:cubicBezTo>
                      <a:pt x="2408" y="4174"/>
                      <a:pt x="2875" y="3997"/>
                      <a:pt x="3283" y="3716"/>
                    </a:cubicBezTo>
                    <a:lnTo>
                      <a:pt x="3283" y="3716"/>
                    </a:lnTo>
                    <a:cubicBezTo>
                      <a:pt x="3250" y="3749"/>
                      <a:pt x="3242" y="3768"/>
                      <a:pt x="3259" y="3768"/>
                    </a:cubicBezTo>
                    <a:cubicBezTo>
                      <a:pt x="3278" y="3768"/>
                      <a:pt x="3333" y="3743"/>
                      <a:pt x="3426" y="3687"/>
                    </a:cubicBezTo>
                    <a:lnTo>
                      <a:pt x="3426" y="3687"/>
                    </a:lnTo>
                    <a:cubicBezTo>
                      <a:pt x="3449" y="3681"/>
                      <a:pt x="3477" y="3674"/>
                      <a:pt x="3509" y="3666"/>
                    </a:cubicBezTo>
                    <a:cubicBezTo>
                      <a:pt x="3633" y="3631"/>
                      <a:pt x="3957" y="3595"/>
                      <a:pt x="3853" y="3595"/>
                    </a:cubicBezTo>
                    <a:cubicBezTo>
                      <a:pt x="3810" y="3595"/>
                      <a:pt x="3694" y="3602"/>
                      <a:pt x="3459" y="3616"/>
                    </a:cubicBezTo>
                    <a:cubicBezTo>
                      <a:pt x="4436" y="3541"/>
                      <a:pt x="5313" y="2965"/>
                      <a:pt x="5363" y="1887"/>
                    </a:cubicBezTo>
                    <a:cubicBezTo>
                      <a:pt x="5387" y="1047"/>
                      <a:pt x="4677" y="1"/>
                      <a:pt x="3758"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0" name="Google Shape;1690;p47">
                <a:extLst>
                  <a:ext uri="{FF2B5EF4-FFF2-40B4-BE49-F238E27FC236}">
                    <a16:creationId xmlns:a16="http://schemas.microsoft.com/office/drawing/2014/main" id="{8A53DC9B-6E53-4C0E-8B0A-E7DE467E6CEA}"/>
                  </a:ext>
                </a:extLst>
              </p:cNvPr>
              <p:cNvSpPr/>
              <p:nvPr/>
            </p:nvSpPr>
            <p:spPr>
              <a:xfrm>
                <a:off x="8327100" y="1319050"/>
                <a:ext cx="431650" cy="547075"/>
              </a:xfrm>
              <a:custGeom>
                <a:avLst/>
                <a:gdLst/>
                <a:ahLst/>
                <a:cxnLst/>
                <a:rect l="l" t="t" r="r" b="b"/>
                <a:pathLst>
                  <a:path w="17266" h="21883" extrusionOk="0">
                    <a:moveTo>
                      <a:pt x="16403" y="0"/>
                    </a:moveTo>
                    <a:cubicBezTo>
                      <a:pt x="16310" y="0"/>
                      <a:pt x="16212" y="24"/>
                      <a:pt x="16110" y="79"/>
                    </a:cubicBezTo>
                    <a:cubicBezTo>
                      <a:pt x="8115" y="4490"/>
                      <a:pt x="3078" y="12660"/>
                      <a:pt x="170" y="21132"/>
                    </a:cubicBezTo>
                    <a:cubicBezTo>
                      <a:pt x="1" y="21578"/>
                      <a:pt x="380" y="21883"/>
                      <a:pt x="756" y="21883"/>
                    </a:cubicBezTo>
                    <a:cubicBezTo>
                      <a:pt x="992" y="21883"/>
                      <a:pt x="1227" y="21763"/>
                      <a:pt x="1323" y="21482"/>
                    </a:cubicBezTo>
                    <a:cubicBezTo>
                      <a:pt x="4130" y="13337"/>
                      <a:pt x="8967" y="5417"/>
                      <a:pt x="16687" y="1157"/>
                    </a:cubicBezTo>
                    <a:cubicBezTo>
                      <a:pt x="17265" y="835"/>
                      <a:pt x="16946" y="0"/>
                      <a:pt x="16403"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31" name="Google Shape;1691;p47">
                <a:extLst>
                  <a:ext uri="{FF2B5EF4-FFF2-40B4-BE49-F238E27FC236}">
                    <a16:creationId xmlns:a16="http://schemas.microsoft.com/office/drawing/2014/main" id="{790E8692-27B5-45BD-B6A2-64D859D1A664}"/>
                  </a:ext>
                </a:extLst>
              </p:cNvPr>
              <p:cNvSpPr/>
              <p:nvPr/>
            </p:nvSpPr>
            <p:spPr>
              <a:xfrm>
                <a:off x="7218550" y="2251475"/>
                <a:ext cx="157300" cy="73325"/>
              </a:xfrm>
              <a:custGeom>
                <a:avLst/>
                <a:gdLst/>
                <a:ahLst/>
                <a:cxnLst/>
                <a:rect l="l" t="t" r="r" b="b"/>
                <a:pathLst>
                  <a:path w="6292" h="2933" extrusionOk="0">
                    <a:moveTo>
                      <a:pt x="6041" y="0"/>
                    </a:moveTo>
                    <a:lnTo>
                      <a:pt x="1" y="1704"/>
                    </a:lnTo>
                    <a:lnTo>
                      <a:pt x="6292" y="2932"/>
                    </a:lnTo>
                    <a:lnTo>
                      <a:pt x="6292" y="2932"/>
                    </a:lnTo>
                    <a:lnTo>
                      <a:pt x="6041" y="0"/>
                    </a:ln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nvGrpSpPr>
            <p:cNvPr id="109" name="Google Shape;1692;p47">
              <a:extLst>
                <a:ext uri="{FF2B5EF4-FFF2-40B4-BE49-F238E27FC236}">
                  <a16:creationId xmlns:a16="http://schemas.microsoft.com/office/drawing/2014/main" id="{2E39F113-67BA-4CBE-9C5D-B2D1A3192A5C}"/>
                </a:ext>
              </a:extLst>
            </p:cNvPr>
            <p:cNvGrpSpPr/>
            <p:nvPr/>
          </p:nvGrpSpPr>
          <p:grpSpPr>
            <a:xfrm flipH="1">
              <a:off x="6131555" y="246612"/>
              <a:ext cx="793379" cy="585576"/>
              <a:chOff x="7757175" y="1399875"/>
              <a:chExt cx="1347450" cy="994525"/>
            </a:xfrm>
          </p:grpSpPr>
          <p:sp>
            <p:nvSpPr>
              <p:cNvPr id="110" name="Google Shape;1693;p47">
                <a:extLst>
                  <a:ext uri="{FF2B5EF4-FFF2-40B4-BE49-F238E27FC236}">
                    <a16:creationId xmlns:a16="http://schemas.microsoft.com/office/drawing/2014/main" id="{68000477-822A-4A11-B396-6C11220A57AF}"/>
                  </a:ext>
                </a:extLst>
              </p:cNvPr>
              <p:cNvSpPr/>
              <p:nvPr/>
            </p:nvSpPr>
            <p:spPr>
              <a:xfrm>
                <a:off x="8092400" y="1885625"/>
                <a:ext cx="1012225" cy="367725"/>
              </a:xfrm>
              <a:custGeom>
                <a:avLst/>
                <a:gdLst/>
                <a:ahLst/>
                <a:cxnLst/>
                <a:rect l="l" t="t" r="r" b="b"/>
                <a:pathLst>
                  <a:path w="40489" h="14709" extrusionOk="0">
                    <a:moveTo>
                      <a:pt x="18824" y="1"/>
                    </a:moveTo>
                    <a:cubicBezTo>
                      <a:pt x="18393" y="1"/>
                      <a:pt x="17965" y="46"/>
                      <a:pt x="17544" y="127"/>
                    </a:cubicBezTo>
                    <a:cubicBezTo>
                      <a:pt x="12657" y="1054"/>
                      <a:pt x="0" y="4262"/>
                      <a:pt x="3083" y="8974"/>
                    </a:cubicBezTo>
                    <a:cubicBezTo>
                      <a:pt x="4946" y="11816"/>
                      <a:pt x="7757" y="12501"/>
                      <a:pt x="10507" y="12501"/>
                    </a:cubicBezTo>
                    <a:cubicBezTo>
                      <a:pt x="12752" y="12501"/>
                      <a:pt x="14956" y="12044"/>
                      <a:pt x="16567" y="11932"/>
                    </a:cubicBezTo>
                    <a:cubicBezTo>
                      <a:pt x="17583" y="11861"/>
                      <a:pt x="18635" y="11806"/>
                      <a:pt x="19696" y="11806"/>
                    </a:cubicBezTo>
                    <a:cubicBezTo>
                      <a:pt x="22378" y="11806"/>
                      <a:pt x="25117" y="12157"/>
                      <a:pt x="27469" y="13486"/>
                    </a:cubicBezTo>
                    <a:cubicBezTo>
                      <a:pt x="28709" y="14195"/>
                      <a:pt x="31015" y="14708"/>
                      <a:pt x="33259" y="14708"/>
                    </a:cubicBezTo>
                    <a:cubicBezTo>
                      <a:pt x="36960" y="14708"/>
                      <a:pt x="40489" y="13312"/>
                      <a:pt x="38773" y="9100"/>
                    </a:cubicBezTo>
                    <a:cubicBezTo>
                      <a:pt x="36442" y="3435"/>
                      <a:pt x="23885" y="804"/>
                      <a:pt x="19925" y="102"/>
                    </a:cubicBezTo>
                    <a:cubicBezTo>
                      <a:pt x="19558" y="33"/>
                      <a:pt x="19190" y="1"/>
                      <a:pt x="18824" y="1"/>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1" name="Google Shape;1694;p47">
                <a:extLst>
                  <a:ext uri="{FF2B5EF4-FFF2-40B4-BE49-F238E27FC236}">
                    <a16:creationId xmlns:a16="http://schemas.microsoft.com/office/drawing/2014/main" id="{8BB6DEBE-9C7C-4D44-8C56-ED68D7B86BC5}"/>
                  </a:ext>
                </a:extLst>
              </p:cNvPr>
              <p:cNvSpPr/>
              <p:nvPr/>
            </p:nvSpPr>
            <p:spPr>
              <a:xfrm>
                <a:off x="8092400" y="1885625"/>
                <a:ext cx="783225" cy="312550"/>
              </a:xfrm>
              <a:custGeom>
                <a:avLst/>
                <a:gdLst/>
                <a:ahLst/>
                <a:cxnLst/>
                <a:rect l="l" t="t" r="r" b="b"/>
                <a:pathLst>
                  <a:path w="31329" h="12502" extrusionOk="0">
                    <a:moveTo>
                      <a:pt x="18824" y="1"/>
                    </a:moveTo>
                    <a:cubicBezTo>
                      <a:pt x="18393" y="1"/>
                      <a:pt x="17965" y="46"/>
                      <a:pt x="17544" y="127"/>
                    </a:cubicBezTo>
                    <a:cubicBezTo>
                      <a:pt x="12657" y="1054"/>
                      <a:pt x="0" y="4262"/>
                      <a:pt x="3083" y="8974"/>
                    </a:cubicBezTo>
                    <a:cubicBezTo>
                      <a:pt x="4935" y="11817"/>
                      <a:pt x="7756" y="12501"/>
                      <a:pt x="10514" y="12501"/>
                    </a:cubicBezTo>
                    <a:cubicBezTo>
                      <a:pt x="12012" y="12501"/>
                      <a:pt x="13491" y="12300"/>
                      <a:pt x="14788" y="12132"/>
                    </a:cubicBezTo>
                    <a:cubicBezTo>
                      <a:pt x="16191" y="10478"/>
                      <a:pt x="17820" y="8999"/>
                      <a:pt x="19650" y="7771"/>
                    </a:cubicBezTo>
                    <a:cubicBezTo>
                      <a:pt x="22958" y="5566"/>
                      <a:pt x="27169" y="3310"/>
                      <a:pt x="31329" y="3285"/>
                    </a:cubicBezTo>
                    <a:cubicBezTo>
                      <a:pt x="27018" y="1480"/>
                      <a:pt x="22131" y="478"/>
                      <a:pt x="19925" y="102"/>
                    </a:cubicBezTo>
                    <a:cubicBezTo>
                      <a:pt x="19558" y="33"/>
                      <a:pt x="19190" y="1"/>
                      <a:pt x="18824" y="1"/>
                    </a:cubicBezTo>
                    <a:close/>
                  </a:path>
                </a:pathLst>
              </a:custGeom>
              <a:solidFill>
                <a:srgbClr val="8BB174">
                  <a:alpha val="22350"/>
                </a:srgbClr>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2" name="Google Shape;1695;p47">
                <a:extLst>
                  <a:ext uri="{FF2B5EF4-FFF2-40B4-BE49-F238E27FC236}">
                    <a16:creationId xmlns:a16="http://schemas.microsoft.com/office/drawing/2014/main" id="{2F54BF1D-B0BB-495F-8FF3-EA670DF43798}"/>
                  </a:ext>
                </a:extLst>
              </p:cNvPr>
              <p:cNvSpPr/>
              <p:nvPr/>
            </p:nvSpPr>
            <p:spPr>
              <a:xfrm>
                <a:off x="8012200" y="1828450"/>
                <a:ext cx="562050" cy="172425"/>
              </a:xfrm>
              <a:custGeom>
                <a:avLst/>
                <a:gdLst/>
                <a:ahLst/>
                <a:cxnLst/>
                <a:rect l="l" t="t" r="r" b="b"/>
                <a:pathLst>
                  <a:path w="22482" h="6897" extrusionOk="0">
                    <a:moveTo>
                      <a:pt x="19497" y="1"/>
                    </a:moveTo>
                    <a:cubicBezTo>
                      <a:pt x="18192" y="1"/>
                      <a:pt x="16423" y="509"/>
                      <a:pt x="14336" y="2088"/>
                    </a:cubicBezTo>
                    <a:cubicBezTo>
                      <a:pt x="13418" y="2788"/>
                      <a:pt x="11794" y="2963"/>
                      <a:pt x="10021" y="2963"/>
                    </a:cubicBezTo>
                    <a:cubicBezTo>
                      <a:pt x="8245" y="2963"/>
                      <a:pt x="6320" y="2787"/>
                      <a:pt x="4808" y="2787"/>
                    </a:cubicBezTo>
                    <a:cubicBezTo>
                      <a:pt x="4369" y="2787"/>
                      <a:pt x="3965" y="2802"/>
                      <a:pt x="3609" y="2840"/>
                    </a:cubicBezTo>
                    <a:cubicBezTo>
                      <a:pt x="777" y="3141"/>
                      <a:pt x="0" y="4845"/>
                      <a:pt x="2682" y="5747"/>
                    </a:cubicBezTo>
                    <a:cubicBezTo>
                      <a:pt x="4044" y="6201"/>
                      <a:pt x="7095" y="6897"/>
                      <a:pt x="10512" y="6897"/>
                    </a:cubicBezTo>
                    <a:cubicBezTo>
                      <a:pt x="12376" y="6897"/>
                      <a:pt x="14349" y="6690"/>
                      <a:pt x="16216" y="6123"/>
                    </a:cubicBezTo>
                    <a:cubicBezTo>
                      <a:pt x="21504" y="4519"/>
                      <a:pt x="22482" y="1462"/>
                      <a:pt x="21630" y="660"/>
                    </a:cubicBezTo>
                    <a:cubicBezTo>
                      <a:pt x="21246" y="309"/>
                      <a:pt x="20512" y="1"/>
                      <a:pt x="1949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3" name="Google Shape;1696;p47">
                <a:extLst>
                  <a:ext uri="{FF2B5EF4-FFF2-40B4-BE49-F238E27FC236}">
                    <a16:creationId xmlns:a16="http://schemas.microsoft.com/office/drawing/2014/main" id="{5A1256D3-4EB9-4A61-B097-B727B5DA0A2B}"/>
                  </a:ext>
                </a:extLst>
              </p:cNvPr>
              <p:cNvSpPr/>
              <p:nvPr/>
            </p:nvSpPr>
            <p:spPr>
              <a:xfrm>
                <a:off x="8489650" y="1781575"/>
                <a:ext cx="161375" cy="138650"/>
              </a:xfrm>
              <a:custGeom>
                <a:avLst/>
                <a:gdLst/>
                <a:ahLst/>
                <a:cxnLst/>
                <a:rect l="l" t="t" r="r" b="b"/>
                <a:pathLst>
                  <a:path w="6455" h="5546" extrusionOk="0">
                    <a:moveTo>
                      <a:pt x="3916" y="1"/>
                    </a:moveTo>
                    <a:cubicBezTo>
                      <a:pt x="3692" y="1"/>
                      <a:pt x="3448" y="26"/>
                      <a:pt x="3183" y="79"/>
                    </a:cubicBezTo>
                    <a:cubicBezTo>
                      <a:pt x="50" y="705"/>
                      <a:pt x="0" y="3387"/>
                      <a:pt x="0" y="3387"/>
                    </a:cubicBezTo>
                    <a:cubicBezTo>
                      <a:pt x="313" y="4949"/>
                      <a:pt x="1373" y="5545"/>
                      <a:pt x="2513" y="5545"/>
                    </a:cubicBezTo>
                    <a:cubicBezTo>
                      <a:pt x="3659" y="5545"/>
                      <a:pt x="4886" y="4943"/>
                      <a:pt x="5514" y="4114"/>
                    </a:cubicBezTo>
                    <a:cubicBezTo>
                      <a:pt x="6455" y="2898"/>
                      <a:pt x="6345" y="1"/>
                      <a:pt x="3916"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4" name="Google Shape;1697;p47">
                <a:extLst>
                  <a:ext uri="{FF2B5EF4-FFF2-40B4-BE49-F238E27FC236}">
                    <a16:creationId xmlns:a16="http://schemas.microsoft.com/office/drawing/2014/main" id="{5C67F262-A5B5-42B8-9ACB-1BE7768A71DA}"/>
                  </a:ext>
                </a:extLst>
              </p:cNvPr>
              <p:cNvSpPr/>
              <p:nvPr/>
            </p:nvSpPr>
            <p:spPr>
              <a:xfrm>
                <a:off x="8598975" y="1530550"/>
                <a:ext cx="265925" cy="301625"/>
              </a:xfrm>
              <a:custGeom>
                <a:avLst/>
                <a:gdLst/>
                <a:ahLst/>
                <a:cxnLst/>
                <a:rect l="l" t="t" r="r" b="b"/>
                <a:pathLst>
                  <a:path w="10637" h="12065" extrusionOk="0">
                    <a:moveTo>
                      <a:pt x="10012" y="1"/>
                    </a:moveTo>
                    <a:cubicBezTo>
                      <a:pt x="9939" y="1"/>
                      <a:pt x="9862" y="21"/>
                      <a:pt x="9788" y="69"/>
                    </a:cubicBezTo>
                    <a:cubicBezTo>
                      <a:pt x="5352" y="2801"/>
                      <a:pt x="2068" y="6711"/>
                      <a:pt x="114" y="11523"/>
                    </a:cubicBezTo>
                    <a:cubicBezTo>
                      <a:pt x="0" y="11830"/>
                      <a:pt x="262" y="12064"/>
                      <a:pt x="516" y="12064"/>
                    </a:cubicBezTo>
                    <a:cubicBezTo>
                      <a:pt x="656" y="12064"/>
                      <a:pt x="794" y="11993"/>
                      <a:pt x="865" y="11824"/>
                    </a:cubicBezTo>
                    <a:cubicBezTo>
                      <a:pt x="2770" y="7112"/>
                      <a:pt x="5953" y="3353"/>
                      <a:pt x="10264" y="671"/>
                    </a:cubicBezTo>
                    <a:cubicBezTo>
                      <a:pt x="10636" y="464"/>
                      <a:pt x="10360" y="1"/>
                      <a:pt x="10012"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5" name="Google Shape;1698;p47">
                <a:extLst>
                  <a:ext uri="{FF2B5EF4-FFF2-40B4-BE49-F238E27FC236}">
                    <a16:creationId xmlns:a16="http://schemas.microsoft.com/office/drawing/2014/main" id="{0D84CB68-A127-4C45-8432-5642A4CF52C9}"/>
                  </a:ext>
                </a:extLst>
              </p:cNvPr>
              <p:cNvSpPr/>
              <p:nvPr/>
            </p:nvSpPr>
            <p:spPr>
              <a:xfrm>
                <a:off x="8821125" y="1481850"/>
                <a:ext cx="111400" cy="83025"/>
              </a:xfrm>
              <a:custGeom>
                <a:avLst/>
                <a:gdLst/>
                <a:ahLst/>
                <a:cxnLst/>
                <a:rect l="l" t="t" r="r" b="b"/>
                <a:pathLst>
                  <a:path w="4456" h="3321" extrusionOk="0">
                    <a:moveTo>
                      <a:pt x="2902" y="0"/>
                    </a:moveTo>
                    <a:cubicBezTo>
                      <a:pt x="2739" y="0"/>
                      <a:pt x="2564" y="42"/>
                      <a:pt x="2380" y="138"/>
                    </a:cubicBezTo>
                    <a:cubicBezTo>
                      <a:pt x="1829" y="413"/>
                      <a:pt x="1328" y="739"/>
                      <a:pt x="877" y="1165"/>
                    </a:cubicBezTo>
                    <a:cubicBezTo>
                      <a:pt x="0" y="1982"/>
                      <a:pt x="722" y="3320"/>
                      <a:pt x="1622" y="3320"/>
                    </a:cubicBezTo>
                    <a:cubicBezTo>
                      <a:pt x="1854" y="3320"/>
                      <a:pt x="2099" y="3231"/>
                      <a:pt x="2330" y="3020"/>
                    </a:cubicBezTo>
                    <a:cubicBezTo>
                      <a:pt x="2631" y="2744"/>
                      <a:pt x="2957" y="2494"/>
                      <a:pt x="3308" y="2318"/>
                    </a:cubicBezTo>
                    <a:cubicBezTo>
                      <a:pt x="4456" y="1712"/>
                      <a:pt x="3938" y="0"/>
                      <a:pt x="2902" y="0"/>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6" name="Google Shape;1699;p47">
                <a:extLst>
                  <a:ext uri="{FF2B5EF4-FFF2-40B4-BE49-F238E27FC236}">
                    <a16:creationId xmlns:a16="http://schemas.microsoft.com/office/drawing/2014/main" id="{8C1CE4A2-14FC-4441-84C6-81C147B836AC}"/>
                  </a:ext>
                </a:extLst>
              </p:cNvPr>
              <p:cNvSpPr/>
              <p:nvPr/>
            </p:nvSpPr>
            <p:spPr>
              <a:xfrm>
                <a:off x="8540400" y="1465450"/>
                <a:ext cx="88450" cy="373700"/>
              </a:xfrm>
              <a:custGeom>
                <a:avLst/>
                <a:gdLst/>
                <a:ahLst/>
                <a:cxnLst/>
                <a:rect l="l" t="t" r="r" b="b"/>
                <a:pathLst>
                  <a:path w="3538" h="14948" extrusionOk="0">
                    <a:moveTo>
                      <a:pt x="3027" y="1"/>
                    </a:moveTo>
                    <a:cubicBezTo>
                      <a:pt x="2883" y="1"/>
                      <a:pt x="2738" y="72"/>
                      <a:pt x="2657" y="242"/>
                    </a:cubicBezTo>
                    <a:cubicBezTo>
                      <a:pt x="602" y="4804"/>
                      <a:pt x="0" y="9691"/>
                      <a:pt x="928" y="14628"/>
                    </a:cubicBezTo>
                    <a:cubicBezTo>
                      <a:pt x="972" y="14848"/>
                      <a:pt x="1146" y="14947"/>
                      <a:pt x="1319" y="14947"/>
                    </a:cubicBezTo>
                    <a:cubicBezTo>
                      <a:pt x="1541" y="14947"/>
                      <a:pt x="1761" y="14784"/>
                      <a:pt x="1705" y="14503"/>
                    </a:cubicBezTo>
                    <a:cubicBezTo>
                      <a:pt x="802" y="9691"/>
                      <a:pt x="1379" y="4979"/>
                      <a:pt x="3409" y="518"/>
                    </a:cubicBezTo>
                    <a:cubicBezTo>
                      <a:pt x="3538" y="228"/>
                      <a:pt x="3284" y="1"/>
                      <a:pt x="3027"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7" name="Google Shape;1700;p47">
                <a:extLst>
                  <a:ext uri="{FF2B5EF4-FFF2-40B4-BE49-F238E27FC236}">
                    <a16:creationId xmlns:a16="http://schemas.microsoft.com/office/drawing/2014/main" id="{98CE9E78-F029-45EC-A250-350736C5EB61}"/>
                  </a:ext>
                </a:extLst>
              </p:cNvPr>
              <p:cNvSpPr/>
              <p:nvPr/>
            </p:nvSpPr>
            <p:spPr>
              <a:xfrm>
                <a:off x="8588775" y="1399875"/>
                <a:ext cx="83225" cy="80650"/>
              </a:xfrm>
              <a:custGeom>
                <a:avLst/>
                <a:gdLst/>
                <a:ahLst/>
                <a:cxnLst/>
                <a:rect l="l" t="t" r="r" b="b"/>
                <a:pathLst>
                  <a:path w="3329" h="3226" extrusionOk="0">
                    <a:moveTo>
                      <a:pt x="1925" y="1"/>
                    </a:moveTo>
                    <a:cubicBezTo>
                      <a:pt x="1454" y="1"/>
                      <a:pt x="1055" y="308"/>
                      <a:pt x="822" y="735"/>
                    </a:cubicBezTo>
                    <a:cubicBezTo>
                      <a:pt x="647" y="1036"/>
                      <a:pt x="496" y="1336"/>
                      <a:pt x="371" y="1637"/>
                    </a:cubicBezTo>
                    <a:cubicBezTo>
                      <a:pt x="0" y="2540"/>
                      <a:pt x="771" y="3225"/>
                      <a:pt x="1521" y="3225"/>
                    </a:cubicBezTo>
                    <a:cubicBezTo>
                      <a:pt x="1937" y="3225"/>
                      <a:pt x="2346" y="3015"/>
                      <a:pt x="2552" y="2514"/>
                    </a:cubicBezTo>
                    <a:cubicBezTo>
                      <a:pt x="2702" y="2214"/>
                      <a:pt x="2827" y="1913"/>
                      <a:pt x="3003" y="1612"/>
                    </a:cubicBezTo>
                    <a:cubicBezTo>
                      <a:pt x="3329" y="1061"/>
                      <a:pt x="2877" y="309"/>
                      <a:pt x="2351" y="83"/>
                    </a:cubicBezTo>
                    <a:cubicBezTo>
                      <a:pt x="2204" y="27"/>
                      <a:pt x="2061" y="1"/>
                      <a:pt x="1925" y="1"/>
                    </a:cubicBezTo>
                    <a:close/>
                  </a:path>
                </a:pathLst>
              </a:custGeom>
              <a:solidFill>
                <a:schemeClr val="dk1"/>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sp>
            <p:nvSpPr>
              <p:cNvPr id="118" name="Google Shape;1701;p47">
                <a:extLst>
                  <a:ext uri="{FF2B5EF4-FFF2-40B4-BE49-F238E27FC236}">
                    <a16:creationId xmlns:a16="http://schemas.microsoft.com/office/drawing/2014/main" id="{D65F032C-5916-43D2-99DC-311D28703FB2}"/>
                  </a:ext>
                </a:extLst>
              </p:cNvPr>
              <p:cNvSpPr/>
              <p:nvPr/>
            </p:nvSpPr>
            <p:spPr>
              <a:xfrm>
                <a:off x="7757175" y="1881100"/>
                <a:ext cx="710450" cy="513300"/>
              </a:xfrm>
              <a:custGeom>
                <a:avLst/>
                <a:gdLst/>
                <a:ahLst/>
                <a:cxnLst/>
                <a:rect l="l" t="t" r="r" b="b"/>
                <a:pathLst>
                  <a:path w="28418" h="20532" extrusionOk="0">
                    <a:moveTo>
                      <a:pt x="27232" y="0"/>
                    </a:moveTo>
                    <a:cubicBezTo>
                      <a:pt x="26478" y="0"/>
                      <a:pt x="25447" y="412"/>
                      <a:pt x="24587" y="784"/>
                    </a:cubicBezTo>
                    <a:cubicBezTo>
                      <a:pt x="19826" y="2814"/>
                      <a:pt x="10477" y="8228"/>
                      <a:pt x="4963" y="12063"/>
                    </a:cubicBezTo>
                    <a:cubicBezTo>
                      <a:pt x="3134" y="13316"/>
                      <a:pt x="1" y="17752"/>
                      <a:pt x="953" y="20058"/>
                    </a:cubicBezTo>
                    <a:cubicBezTo>
                      <a:pt x="1091" y="20381"/>
                      <a:pt x="1488" y="20531"/>
                      <a:pt x="2086" y="20531"/>
                    </a:cubicBezTo>
                    <a:cubicBezTo>
                      <a:pt x="5748" y="20531"/>
                      <a:pt x="16943" y="14918"/>
                      <a:pt x="22156" y="9230"/>
                    </a:cubicBezTo>
                    <a:cubicBezTo>
                      <a:pt x="23234" y="8052"/>
                      <a:pt x="27971" y="3441"/>
                      <a:pt x="28247" y="1511"/>
                    </a:cubicBezTo>
                    <a:cubicBezTo>
                      <a:pt x="28418" y="374"/>
                      <a:pt x="27951" y="0"/>
                      <a:pt x="27232" y="0"/>
                    </a:cubicBezTo>
                    <a:close/>
                  </a:path>
                </a:pathLst>
              </a:custGeom>
              <a:solidFill>
                <a:schemeClr val="lt2"/>
              </a:solidFill>
              <a:ln>
                <a:noFill/>
              </a:ln>
            </p:spPr>
            <p:txBody>
              <a:bodyPr spcFirstLastPara="1" wrap="square" lIns="91392" tIns="91392" rIns="91392" bIns="91392" anchor="ctr" anchorCtr="0">
                <a:noAutofit/>
              </a:bodyPr>
              <a:lstStyle/>
              <a:p>
                <a:pPr defTabSz="914103">
                  <a:defRPr/>
                </a:pPr>
                <a:endParaRPr>
                  <a:solidFill>
                    <a:prstClr val="black"/>
                  </a:solidFill>
                  <a:latin typeface="Calibri" panose="020F0502020204030204"/>
                  <a:cs typeface="Arial"/>
                  <a:sym typeface="Arial"/>
                </a:endParaRPr>
              </a:p>
            </p:txBody>
          </p:sp>
        </p:grpSp>
      </p:grpSp>
      <p:graphicFrame>
        <p:nvGraphicFramePr>
          <p:cNvPr id="2" name="Table 75">
            <a:extLst>
              <a:ext uri="{FF2B5EF4-FFF2-40B4-BE49-F238E27FC236}">
                <a16:creationId xmlns:a16="http://schemas.microsoft.com/office/drawing/2014/main" id="{E6345C9F-7C1A-1DA3-EDF7-65212E70BC9A}"/>
              </a:ext>
            </a:extLst>
          </p:cNvPr>
          <p:cNvGraphicFramePr>
            <a:graphicFrameLocks noGrp="1"/>
          </p:cNvGraphicFramePr>
          <p:nvPr/>
        </p:nvGraphicFramePr>
        <p:xfrm>
          <a:off x="2403666" y="449418"/>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r>
                        <a:rPr lang="en-US" sz="2000">
                          <a:latin typeface="Times New Roman" panose="02020603050405020304" pitchFamily="18" charset="0"/>
                          <a:cs typeface="Times New Roman" panose="02020603050405020304" pitchFamily="18" charset="0"/>
                        </a:rPr>
                        <a:t>Đ</a:t>
                      </a:r>
                    </a:p>
                  </a:txBody>
                  <a:tcPr marL="91419" marR="91419" marT="45709" marB="45709"/>
                </a:tc>
                <a:tc>
                  <a:txBody>
                    <a:bodyPr/>
                    <a:lstStyle/>
                    <a:p>
                      <a:pPr marL="0" algn="l" defTabSz="914286" rtl="0" eaLnBrk="1" latinLnBrk="0" hangingPunct="1"/>
                      <a:r>
                        <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rPr>
                        <a:t>Á</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N</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H</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B</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À</a:t>
                      </a:r>
                    </a:p>
                  </a:txBody>
                  <a:tcPr marL="91419" marR="91419" marT="45709" marB="45709"/>
                </a:tc>
                <a:tc>
                  <a:txBody>
                    <a:bodyPr/>
                    <a:lstStyle/>
                    <a:p>
                      <a:r>
                        <a:rPr lang="en-US" sz="2000">
                          <a:latin typeface="Times New Roman" panose="02020603050405020304" pitchFamily="18" charset="0"/>
                          <a:cs typeface="Times New Roman" panose="02020603050405020304" pitchFamily="18" charset="0"/>
                        </a:rPr>
                        <a:t>I</a:t>
                      </a:r>
                    </a:p>
                  </a:txBody>
                  <a:tcPr marL="91419" marR="91419" marT="45709" marB="45709"/>
                </a:tc>
                <a:extLst>
                  <a:ext uri="{0D108BD9-81ED-4DB2-BD59-A6C34878D82A}">
                    <a16:rowId xmlns:a16="http://schemas.microsoft.com/office/drawing/2014/main" val="422842134"/>
                  </a:ext>
                </a:extLst>
              </a:tr>
            </a:tbl>
          </a:graphicData>
        </a:graphic>
      </p:graphicFrame>
      <p:graphicFrame>
        <p:nvGraphicFramePr>
          <p:cNvPr id="3" name="Table 75">
            <a:extLst>
              <a:ext uri="{FF2B5EF4-FFF2-40B4-BE49-F238E27FC236}">
                <a16:creationId xmlns:a16="http://schemas.microsoft.com/office/drawing/2014/main" id="{57572933-433E-671E-9612-E56502FAB607}"/>
              </a:ext>
            </a:extLst>
          </p:cNvPr>
          <p:cNvGraphicFramePr>
            <a:graphicFrameLocks noGrp="1"/>
          </p:cNvGraphicFramePr>
          <p:nvPr/>
        </p:nvGraphicFramePr>
        <p:xfrm>
          <a:off x="2391076" y="453801"/>
          <a:ext cx="2876748" cy="403380"/>
        </p:xfrm>
        <a:graphic>
          <a:graphicData uri="http://schemas.openxmlformats.org/drawingml/2006/table">
            <a:tbl>
              <a:tblPr firstRow="1" bandRow="1">
                <a:tableStyleId>{5C22544A-7EE6-4342-B048-85BDC9FD1C3A}</a:tableStyleId>
              </a:tblPr>
              <a:tblGrid>
                <a:gridCol w="410964">
                  <a:extLst>
                    <a:ext uri="{9D8B030D-6E8A-4147-A177-3AD203B41FA5}">
                      <a16:colId xmlns:a16="http://schemas.microsoft.com/office/drawing/2014/main" val="2231755943"/>
                    </a:ext>
                  </a:extLst>
                </a:gridCol>
                <a:gridCol w="410964">
                  <a:extLst>
                    <a:ext uri="{9D8B030D-6E8A-4147-A177-3AD203B41FA5}">
                      <a16:colId xmlns:a16="http://schemas.microsoft.com/office/drawing/2014/main" val="2606642704"/>
                    </a:ext>
                  </a:extLst>
                </a:gridCol>
                <a:gridCol w="410964">
                  <a:extLst>
                    <a:ext uri="{9D8B030D-6E8A-4147-A177-3AD203B41FA5}">
                      <a16:colId xmlns:a16="http://schemas.microsoft.com/office/drawing/2014/main" val="3796785673"/>
                    </a:ext>
                  </a:extLst>
                </a:gridCol>
                <a:gridCol w="410964">
                  <a:extLst>
                    <a:ext uri="{9D8B030D-6E8A-4147-A177-3AD203B41FA5}">
                      <a16:colId xmlns:a16="http://schemas.microsoft.com/office/drawing/2014/main" val="1486361649"/>
                    </a:ext>
                  </a:extLst>
                </a:gridCol>
                <a:gridCol w="410964">
                  <a:extLst>
                    <a:ext uri="{9D8B030D-6E8A-4147-A177-3AD203B41FA5}">
                      <a16:colId xmlns:a16="http://schemas.microsoft.com/office/drawing/2014/main" val="3052531423"/>
                    </a:ext>
                  </a:extLst>
                </a:gridCol>
                <a:gridCol w="410964">
                  <a:extLst>
                    <a:ext uri="{9D8B030D-6E8A-4147-A177-3AD203B41FA5}">
                      <a16:colId xmlns:a16="http://schemas.microsoft.com/office/drawing/2014/main" val="2484271296"/>
                    </a:ext>
                  </a:extLst>
                </a:gridCol>
                <a:gridCol w="410964">
                  <a:extLst>
                    <a:ext uri="{9D8B030D-6E8A-4147-A177-3AD203B41FA5}">
                      <a16:colId xmlns:a16="http://schemas.microsoft.com/office/drawing/2014/main" val="2880246375"/>
                    </a:ext>
                  </a:extLst>
                </a:gridCol>
              </a:tblGrid>
              <a:tr h="403380">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pPr marL="0" algn="l" defTabSz="914286" rtl="0" eaLnBrk="1" latinLnBrk="0" hangingPunct="1"/>
                      <a:endParaRPr lang="en-US" sz="2000" b="1" kern="1200">
                        <a:solidFill>
                          <a:schemeClr val="accent2">
                            <a:lumMod val="60000"/>
                            <a:lumOff val="40000"/>
                          </a:schemeClr>
                        </a:solidFill>
                        <a:latin typeface="Times New Roman" panose="02020603050405020304" pitchFamily="18" charset="0"/>
                        <a:ea typeface="+mn-ea"/>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tc>
                  <a:txBody>
                    <a:bodyPr/>
                    <a:lstStyle/>
                    <a:p>
                      <a:endParaRPr lang="en-US" sz="2000">
                        <a:latin typeface="Times New Roman" panose="02020603050405020304" pitchFamily="18" charset="0"/>
                        <a:cs typeface="Times New Roman" panose="02020603050405020304" pitchFamily="18" charset="0"/>
                      </a:endParaRPr>
                    </a:p>
                  </a:txBody>
                  <a:tcPr marL="91419" marR="91419" marT="45709" marB="45709">
                    <a:solidFill>
                      <a:schemeClr val="accent2"/>
                    </a:solidFill>
                  </a:tcPr>
                </a:tc>
                <a:extLst>
                  <a:ext uri="{0D108BD9-81ED-4DB2-BD59-A6C34878D82A}">
                    <a16:rowId xmlns:a16="http://schemas.microsoft.com/office/drawing/2014/main" val="422842134"/>
                  </a:ext>
                </a:extLst>
              </a:tr>
            </a:tbl>
          </a:graphicData>
        </a:graphic>
      </p:graphicFrame>
    </p:spTree>
    <p:extLst>
      <p:ext uri="{BB962C8B-B14F-4D97-AF65-F5344CB8AC3E}">
        <p14:creationId xmlns:p14="http://schemas.microsoft.com/office/powerpoint/2010/main" val="15826210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5"/>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childTnLst>
        </p:cTn>
      </p:par>
    </p:tnLst>
    <p:bldLst>
      <p:bldP spid="10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rotWithShape="1">
          <a:blip r:embed="rId3"/>
          <a:stretch>
            <a:fillRect/>
          </a:stretch>
        </a:blipFill>
        <a:effectLst/>
      </p:bgPr>
    </p:bg>
    <p:spTree>
      <p:nvGrpSpPr>
        <p:cNvPr id="1" name="Shape 195"/>
        <p:cNvGrpSpPr/>
        <p:nvPr/>
      </p:nvGrpSpPr>
      <p:grpSpPr>
        <a:xfrm>
          <a:off x="0" y="0"/>
          <a:ext cx="0" cy="0"/>
          <a:chOff x="0" y="0"/>
          <a:chExt cx="0" cy="0"/>
        </a:xfrm>
      </p:grpSpPr>
      <p:pic>
        <p:nvPicPr>
          <p:cNvPr id="3" name="Picture 2">
            <a:extLst>
              <a:ext uri="{FF2B5EF4-FFF2-40B4-BE49-F238E27FC236}">
                <a16:creationId xmlns:a16="http://schemas.microsoft.com/office/drawing/2014/main" id="{6F93B292-A7C6-4225-BF63-14C8609BF941}"/>
              </a:ext>
            </a:extLst>
          </p:cNvPr>
          <p:cNvPicPr>
            <a:picLocks noChangeAspect="1"/>
          </p:cNvPicPr>
          <p:nvPr/>
        </p:nvPicPr>
        <p:blipFill>
          <a:blip r:embed="rId4"/>
          <a:stretch>
            <a:fillRect/>
          </a:stretch>
        </p:blipFill>
        <p:spPr>
          <a:xfrm>
            <a:off x="0" y="1673"/>
            <a:ext cx="12192000" cy="6854653"/>
          </a:xfrm>
          <a:prstGeom prst="rect">
            <a:avLst/>
          </a:prstGeom>
        </p:spPr>
      </p:pic>
    </p:spTree>
    <p:extLst>
      <p:ext uri="{BB962C8B-B14F-4D97-AF65-F5344CB8AC3E}">
        <p14:creationId xmlns:p14="http://schemas.microsoft.com/office/powerpoint/2010/main" val="3046483257"/>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1">
            <a:extLst>
              <a:ext uri="{FF2B5EF4-FFF2-40B4-BE49-F238E27FC236}">
                <a16:creationId xmlns:a16="http://schemas.microsoft.com/office/drawing/2014/main" id="{7643DA80-2789-46DB-9F2F-C946C4F6A4D0}"/>
              </a:ext>
            </a:extLst>
          </p:cNvPr>
          <p:cNvGrpSpPr/>
          <p:nvPr/>
        </p:nvGrpSpPr>
        <p:grpSpPr>
          <a:xfrm>
            <a:off x="1163971" y="590151"/>
            <a:ext cx="4916239" cy="845682"/>
            <a:chOff x="537665" y="171564"/>
            <a:chExt cx="4916239" cy="845682"/>
          </a:xfrm>
        </p:grpSpPr>
        <p:sp>
          <p:nvSpPr>
            <p:cNvPr id="28" name="TextBox 7">
              <a:extLst>
                <a:ext uri="{FF2B5EF4-FFF2-40B4-BE49-F238E27FC236}">
                  <a16:creationId xmlns:a16="http://schemas.microsoft.com/office/drawing/2014/main" id="{92005272-9F90-4961-88B3-4DDB7319D73E}"/>
                </a:ext>
              </a:extLst>
            </p:cNvPr>
            <p:cNvSpPr txBox="1"/>
            <p:nvPr/>
          </p:nvSpPr>
          <p:spPr bwMode="auto">
            <a:xfrm>
              <a:off x="1793928" y="363572"/>
              <a:ext cx="3659976" cy="584775"/>
            </a:xfrm>
            <a:prstGeom prst="rect">
              <a:avLst/>
            </a:prstGeom>
            <a:noFill/>
          </p:spPr>
          <p:txBody>
            <a:bodyPr wrap="none">
              <a:spAutoFit/>
            </a:bodyPr>
            <a:lstStyle/>
            <a:p>
              <a:r>
                <a:rPr lang="pt-BR" sz="3200" b="1" i="1" kern="100">
                  <a:solidFill>
                    <a:srgbClr val="0070C0"/>
                  </a:solidFill>
                  <a:latin typeface="Times New Roman" panose="02020603050405020304" pitchFamily="18" charset="0"/>
                  <a:ea typeface="SimSun" panose="02010600030101010101" pitchFamily="2" charset="-122"/>
                </a:rPr>
                <a:t>Hoạt động vận dụng</a:t>
              </a:r>
              <a:endParaRPr lang="en-US" sz="3200" kern="100">
                <a:solidFill>
                  <a:srgbClr val="0070C0"/>
                </a:solidFill>
                <a:effectLst/>
                <a:latin typeface="Times New Roman" panose="02020603050405020304" pitchFamily="18" charset="0"/>
                <a:ea typeface="SimSun" panose="02010600030101010101" pitchFamily="2" charset="-122"/>
              </a:endParaRPr>
            </a:p>
          </p:txBody>
        </p:sp>
        <p:pic>
          <p:nvPicPr>
            <p:cNvPr id="27" name="图片 22">
              <a:extLst>
                <a:ext uri="{FF2B5EF4-FFF2-40B4-BE49-F238E27FC236}">
                  <a16:creationId xmlns:a16="http://schemas.microsoft.com/office/drawing/2014/main" id="{C91F352E-2AD5-4C14-823F-4835A326E53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956916" flipH="1">
              <a:off x="537665" y="171564"/>
              <a:ext cx="1162449" cy="845682"/>
            </a:xfrm>
            <a:prstGeom prst="rect">
              <a:avLst/>
            </a:prstGeom>
          </p:spPr>
        </p:pic>
      </p:grpSp>
      <p:pic>
        <p:nvPicPr>
          <p:cNvPr id="32" name="图片 5">
            <a:extLst>
              <a:ext uri="{FF2B5EF4-FFF2-40B4-BE49-F238E27FC236}">
                <a16:creationId xmlns:a16="http://schemas.microsoft.com/office/drawing/2014/main" id="{586042A5-47CF-480B-8434-39C697C406AB}"/>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7791558" y="446721"/>
            <a:ext cx="3828608" cy="3989379"/>
          </a:xfrm>
          <a:prstGeom prst="rect">
            <a:avLst/>
          </a:prstGeom>
        </p:spPr>
      </p:pic>
      <p:pic>
        <p:nvPicPr>
          <p:cNvPr id="15" name="图片 14">
            <a:extLst>
              <a:ext uri="{FF2B5EF4-FFF2-40B4-BE49-F238E27FC236}">
                <a16:creationId xmlns:a16="http://schemas.microsoft.com/office/drawing/2014/main" id="{320E0335-11C5-4550-98A0-536995CDA6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199272" flipH="1">
            <a:off x="8474271" y="416413"/>
            <a:ext cx="1591012" cy="1707720"/>
          </a:xfrm>
          <a:prstGeom prst="rect">
            <a:avLst/>
          </a:prstGeom>
        </p:spPr>
      </p:pic>
      <p:pic>
        <p:nvPicPr>
          <p:cNvPr id="7" name="图片 6">
            <a:extLst>
              <a:ext uri="{FF2B5EF4-FFF2-40B4-BE49-F238E27FC236}">
                <a16:creationId xmlns:a16="http://schemas.microsoft.com/office/drawing/2014/main" id="{6CF5A462-1D5C-41FE-9467-4DD91C70CD0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14122" y="1579264"/>
            <a:ext cx="6468716" cy="4564588"/>
          </a:xfrm>
          <a:prstGeom prst="rect">
            <a:avLst/>
          </a:prstGeom>
        </p:spPr>
      </p:pic>
      <p:pic>
        <p:nvPicPr>
          <p:cNvPr id="8" name="图片 12">
            <a:extLst>
              <a:ext uri="{FF2B5EF4-FFF2-40B4-BE49-F238E27FC236}">
                <a16:creationId xmlns:a16="http://schemas.microsoft.com/office/drawing/2014/main" id="{BE52D5DF-E90B-47C7-8880-2DA87B4036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096000" y="905876"/>
            <a:ext cx="4468333" cy="4859250"/>
          </a:xfrm>
          <a:prstGeom prst="rect">
            <a:avLst/>
          </a:prstGeom>
        </p:spPr>
      </p:pic>
      <p:sp>
        <p:nvSpPr>
          <p:cNvPr id="9" name="文本框 13">
            <a:extLst>
              <a:ext uri="{FF2B5EF4-FFF2-40B4-BE49-F238E27FC236}">
                <a16:creationId xmlns:a16="http://schemas.microsoft.com/office/drawing/2014/main" id="{9BE569EE-FA6A-4FE6-8B3E-48C2EE4FD519}"/>
              </a:ext>
            </a:extLst>
          </p:cNvPr>
          <p:cNvSpPr txBox="1"/>
          <p:nvPr/>
        </p:nvSpPr>
        <p:spPr>
          <a:xfrm>
            <a:off x="6919388" y="2178253"/>
            <a:ext cx="3050894"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latin typeface="Times New Roman" panose="02020603050405020304" pitchFamily="18" charset="0"/>
                <a:cs typeface="Times New Roman" panose="02020603050405020304" pitchFamily="18" charset="0"/>
              </a:rPr>
              <a:t>Viết đoạn văn (khoảng 150 chữ) nêu suy nghĩ của bạn về sự cần thiết của việc trọng dụng hiền tài </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07940891"/>
      </p:ext>
    </p:extLst>
  </p:cSld>
  <p:clrMapOvr>
    <a:masterClrMapping/>
  </p:clrMapOvr>
  <mc:AlternateContent xmlns:mc="http://schemas.openxmlformats.org/markup-compatibility/2006" xmlns:p14="http://schemas.microsoft.com/office/powerpoint/2010/main">
    <mc:Choice Requires="p14">
      <p:transition spd="slow" p14:dur="1200" advClick="0">
        <p14:prism/>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heel(1)">
                                      <p:cBhvr>
                                        <p:cTn id="7" dur="20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Ngô Quyền</a:t>
            </a:r>
          </a:p>
        </p:txBody>
      </p:sp>
      <p:pic>
        <p:nvPicPr>
          <p:cNvPr id="2" name="Picture 1">
            <a:extLst>
              <a:ext uri="{FF2B5EF4-FFF2-40B4-BE49-F238E27FC236}">
                <a16:creationId xmlns:a16="http://schemas.microsoft.com/office/drawing/2014/main" id="{70B34922-3199-8DCD-E00B-3E162E44AAC6}"/>
              </a:ext>
            </a:extLst>
          </p:cNvPr>
          <p:cNvPicPr>
            <a:picLocks noChangeAspect="1"/>
          </p:cNvPicPr>
          <p:nvPr/>
        </p:nvPicPr>
        <p:blipFill>
          <a:blip r:embed="rId2"/>
          <a:stretch>
            <a:fillRect/>
          </a:stretch>
        </p:blipFill>
        <p:spPr>
          <a:xfrm>
            <a:off x="1972733" y="1473200"/>
            <a:ext cx="8246533" cy="5020733"/>
          </a:xfrm>
          <a:prstGeom prst="rect">
            <a:avLst/>
          </a:prstGeom>
        </p:spPr>
      </p:pic>
    </p:spTree>
    <p:extLst>
      <p:ext uri="{BB962C8B-B14F-4D97-AF65-F5344CB8AC3E}">
        <p14:creationId xmlns:p14="http://schemas.microsoft.com/office/powerpoint/2010/main" val="207717847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Lý Bí</a:t>
            </a:r>
          </a:p>
        </p:txBody>
      </p:sp>
      <p:pic>
        <p:nvPicPr>
          <p:cNvPr id="3" name="Picture 2">
            <a:extLst>
              <a:ext uri="{FF2B5EF4-FFF2-40B4-BE49-F238E27FC236}">
                <a16:creationId xmlns:a16="http://schemas.microsoft.com/office/drawing/2014/main" id="{6BC9C65A-11CE-8D18-6A57-6A73F9DC4048}"/>
              </a:ext>
            </a:extLst>
          </p:cNvPr>
          <p:cNvPicPr>
            <a:picLocks noChangeAspect="1"/>
          </p:cNvPicPr>
          <p:nvPr/>
        </p:nvPicPr>
        <p:blipFill>
          <a:blip r:embed="rId3"/>
          <a:stretch>
            <a:fillRect/>
          </a:stretch>
        </p:blipFill>
        <p:spPr>
          <a:xfrm>
            <a:off x="2217842" y="1388533"/>
            <a:ext cx="7925225" cy="4842507"/>
          </a:xfrm>
          <a:prstGeom prst="rect">
            <a:avLst/>
          </a:prstGeom>
        </p:spPr>
      </p:pic>
    </p:spTree>
    <p:extLst>
      <p:ext uri="{BB962C8B-B14F-4D97-AF65-F5344CB8AC3E}">
        <p14:creationId xmlns:p14="http://schemas.microsoft.com/office/powerpoint/2010/main" val="294700914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B313B0CF-8CD8-74D4-38E1-D9BCE2B64A15}"/>
              </a:ext>
            </a:extLst>
          </p:cNvPr>
          <p:cNvSpPr/>
          <p:nvPr/>
        </p:nvSpPr>
        <p:spPr>
          <a:xfrm>
            <a:off x="4131733" y="364067"/>
            <a:ext cx="4368800" cy="70273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a:latin typeface="Times New Roman" panose="02020603050405020304" pitchFamily="18" charset="0"/>
                <a:cs typeface="Times New Roman" panose="02020603050405020304" pitchFamily="18" charset="0"/>
              </a:rPr>
              <a:t>Lê Đại Hành</a:t>
            </a:r>
          </a:p>
        </p:txBody>
      </p:sp>
      <p:pic>
        <p:nvPicPr>
          <p:cNvPr id="2" name="Picture 1">
            <a:extLst>
              <a:ext uri="{FF2B5EF4-FFF2-40B4-BE49-F238E27FC236}">
                <a16:creationId xmlns:a16="http://schemas.microsoft.com/office/drawing/2014/main" id="{D0565377-F896-2E29-99A1-162441A82302}"/>
              </a:ext>
            </a:extLst>
          </p:cNvPr>
          <p:cNvPicPr>
            <a:picLocks noChangeAspect="1"/>
          </p:cNvPicPr>
          <p:nvPr/>
        </p:nvPicPr>
        <p:blipFill>
          <a:blip r:embed="rId3"/>
          <a:stretch>
            <a:fillRect/>
          </a:stretch>
        </p:blipFill>
        <p:spPr>
          <a:xfrm>
            <a:off x="1710267" y="1439334"/>
            <a:ext cx="8483600" cy="5180856"/>
          </a:xfrm>
          <a:prstGeom prst="rect">
            <a:avLst/>
          </a:prstGeom>
        </p:spPr>
      </p:pic>
    </p:spTree>
    <p:extLst>
      <p:ext uri="{BB962C8B-B14F-4D97-AF65-F5344CB8AC3E}">
        <p14:creationId xmlns:p14="http://schemas.microsoft.com/office/powerpoint/2010/main" val="159427719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ppt_x"/>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千图网海量ppt模版www.58pic.com​​">
  <a:themeElements>
    <a:clrScheme name="新主题色1">
      <a:dk1>
        <a:srgbClr val="171616"/>
      </a:dk1>
      <a:lt1>
        <a:srgbClr val="FFFFFF"/>
      </a:lt1>
      <a:dk2>
        <a:srgbClr val="2E2C2C"/>
      </a:dk2>
      <a:lt2>
        <a:srgbClr val="E7E6E6"/>
      </a:lt2>
      <a:accent1>
        <a:srgbClr val="C00000"/>
      </a:accent1>
      <a:accent2>
        <a:srgbClr val="E1BB96"/>
      </a:accent2>
      <a:accent3>
        <a:srgbClr val="C00000"/>
      </a:accent3>
      <a:accent4>
        <a:srgbClr val="E1BB96"/>
      </a:accent4>
      <a:accent5>
        <a:srgbClr val="C00000"/>
      </a:accent5>
      <a:accent6>
        <a:srgbClr val="E1BB96"/>
      </a:accent6>
      <a:hlink>
        <a:srgbClr val="C00000"/>
      </a:hlink>
      <a:folHlink>
        <a:srgbClr val="E1BB96"/>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Simple Light">
      <a:dk1>
        <a:srgbClr val="003849"/>
      </a:dk1>
      <a:lt1>
        <a:srgbClr val="FFFFFF"/>
      </a:lt1>
      <a:dk2>
        <a:srgbClr val="A775FE"/>
      </a:dk2>
      <a:lt2>
        <a:srgbClr val="E3E7EA"/>
      </a:lt2>
      <a:accent1>
        <a:srgbClr val="FFC86D"/>
      </a:accent1>
      <a:accent2>
        <a:srgbClr val="FEB444"/>
      </a:accent2>
      <a:accent3>
        <a:srgbClr val="FE8966"/>
      </a:accent3>
      <a:accent4>
        <a:srgbClr val="FD6A5E"/>
      </a:accent4>
      <a:accent5>
        <a:srgbClr val="9FE4F5"/>
      </a:accent5>
      <a:accent6>
        <a:srgbClr val="6ED0E7"/>
      </a:accent6>
      <a:hlink>
        <a:srgbClr val="00384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中国风剪纸风猪年春节习俗介绍PPT">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History Subject for High School: Vietnam Independence Day by Slidesgo">
  <a:themeElements>
    <a:clrScheme name="Simple Light">
      <a:dk1>
        <a:srgbClr val="FFDFB0"/>
      </a:dk1>
      <a:lt1>
        <a:srgbClr val="FAE5C6"/>
      </a:lt1>
      <a:dk2>
        <a:srgbClr val="500000"/>
      </a:dk2>
      <a:lt2>
        <a:srgbClr val="A60000"/>
      </a:lt2>
      <a:accent1>
        <a:srgbClr val="CF2C2C"/>
      </a:accent1>
      <a:accent2>
        <a:srgbClr val="D8A354"/>
      </a:accent2>
      <a:accent3>
        <a:srgbClr val="EBAA00"/>
      </a:accent3>
      <a:accent4>
        <a:srgbClr val="7A8D39"/>
      </a:accent4>
      <a:accent5>
        <a:srgbClr val="39460C"/>
      </a:accent5>
      <a:accent6>
        <a:srgbClr val="FFFFFF"/>
      </a:accent6>
      <a:hlink>
        <a:srgbClr val="5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1054</TotalTime>
  <Words>3178</Words>
  <Application>Microsoft Office PowerPoint</Application>
  <PresentationFormat>Widescreen</PresentationFormat>
  <Paragraphs>672</Paragraphs>
  <Slides>66</Slides>
  <Notes>46</Notes>
  <HiddenSlides>0</HiddenSlides>
  <MMClips>0</MMClips>
  <ScaleCrop>false</ScaleCrop>
  <HeadingPairs>
    <vt:vector size="6" baseType="variant">
      <vt:variant>
        <vt:lpstr>Fonts Used</vt:lpstr>
      </vt:variant>
      <vt:variant>
        <vt:i4>21</vt:i4>
      </vt:variant>
      <vt:variant>
        <vt:lpstr>Theme</vt:lpstr>
      </vt:variant>
      <vt:variant>
        <vt:i4>7</vt:i4>
      </vt:variant>
      <vt:variant>
        <vt:lpstr>Slide Titles</vt:lpstr>
      </vt:variant>
      <vt:variant>
        <vt:i4>66</vt:i4>
      </vt:variant>
    </vt:vector>
  </HeadingPairs>
  <TitlesOfParts>
    <vt:vector size="94" baseType="lpstr">
      <vt:lpstr>等线</vt:lpstr>
      <vt:lpstr>.VnTime</vt:lpstr>
      <vt:lpstr>Arial</vt:lpstr>
      <vt:lpstr>AvantGarde-Demi</vt:lpstr>
      <vt:lpstr>Baloo 2</vt:lpstr>
      <vt:lpstr>Balsamiq Sans</vt:lpstr>
      <vt:lpstr>Calibri</vt:lpstr>
      <vt:lpstr>Calibri Light</vt:lpstr>
      <vt:lpstr>Cambria</vt:lpstr>
      <vt:lpstr>Helvetica Neue</vt:lpstr>
      <vt:lpstr>inpin heiti</vt:lpstr>
      <vt:lpstr>Inria Sans</vt:lpstr>
      <vt:lpstr>Merriweather</vt:lpstr>
      <vt:lpstr>Noto Sans S Chinese DemiLight</vt:lpstr>
      <vt:lpstr>Pangolin</vt:lpstr>
      <vt:lpstr>RocknRoll One</vt:lpstr>
      <vt:lpstr>Times New Roman</vt:lpstr>
      <vt:lpstr>仓耳今楷05-6763 W05</vt:lpstr>
      <vt:lpstr>字魂36号-正文宋楷</vt:lpstr>
      <vt:lpstr>思源黑体 CN Heavy</vt:lpstr>
      <vt:lpstr>思源黑体 CN Medium</vt:lpstr>
      <vt:lpstr>千图网海量ppt模版www.58pic.com​​</vt:lpstr>
      <vt:lpstr>Office</vt:lpstr>
      <vt:lpstr>中国风剪纸风猪年春节习俗介绍PPT</vt:lpstr>
      <vt:lpstr>1_Office Theme</vt:lpstr>
      <vt:lpstr>3_Office Theme</vt:lpstr>
      <vt:lpstr>History Subject for High School: Vietnam Independence Day by Slidesgo</vt:lpstr>
      <vt:lpstr>10_Office Theme</vt:lpstr>
      <vt:lpstr>PowerPoint Presentation</vt:lpstr>
      <vt:lpstr>PowerPoint Presentation</vt:lpstr>
      <vt:lpstr>Để đất nước phát triển, theo em cần phải có những yếu tố nào?</vt:lpstr>
      <vt:lpstr>Yếu tố để đất nước phát triển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khởi động</vt:lpstr>
      <vt:lpstr>Hoạt động khởi động</vt:lpstr>
      <vt:lpstr>PowerPoint Presentation</vt:lpstr>
      <vt:lpstr>Đọc văn bản và tìm hiểu chung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văn bản</vt:lpstr>
      <vt:lpstr>PowerPoint Presentation</vt:lpstr>
      <vt:lpstr>PowerPoint Presentation</vt:lpstr>
      <vt:lpstr>PowerPoint Presentation</vt:lpstr>
      <vt:lpstr>Hệ thống luận điểm cụ thể</vt:lpstr>
      <vt:lpstr>2. Luận điểm 1: Vai trò to lớn của người hiền tài với vận mệnh quốc gia và chính sách khuyến khích người hiền tài </vt:lpstr>
      <vt:lpstr>PowerPoint Presentation</vt:lpstr>
      <vt:lpstr>PowerPoint Presentation</vt:lpstr>
      <vt:lpstr>PowerPoint Presentation</vt:lpstr>
      <vt:lpstr>2. Luận điểm 1</vt:lpstr>
      <vt:lpstr>PowerPoint Presentation</vt:lpstr>
      <vt:lpstr>PowerPoint Presentation</vt:lpstr>
      <vt:lpstr>Mối quan hệ giữa đoạn 2 và đoạn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Ngân Ánh</cp:lastModifiedBy>
  <cp:revision>81</cp:revision>
  <dcterms:created xsi:type="dcterms:W3CDTF">2018-12-08T10:56:59Z</dcterms:created>
  <dcterms:modified xsi:type="dcterms:W3CDTF">2024-11-12T18:46:39Z</dcterms:modified>
</cp:coreProperties>
</file>