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9"/>
  </p:notesMasterIdLst>
  <p:sldIdLst>
    <p:sldId id="674" r:id="rId2"/>
    <p:sldId id="675" r:id="rId3"/>
    <p:sldId id="676" r:id="rId4"/>
    <p:sldId id="283" r:id="rId5"/>
    <p:sldId id="788" r:id="rId6"/>
    <p:sldId id="769" r:id="rId7"/>
    <p:sldId id="790" r:id="rId8"/>
    <p:sldId id="808" r:id="rId9"/>
    <p:sldId id="799" r:id="rId10"/>
    <p:sldId id="775" r:id="rId11"/>
    <p:sldId id="796" r:id="rId12"/>
    <p:sldId id="803" r:id="rId13"/>
    <p:sldId id="804" r:id="rId14"/>
    <p:sldId id="809" r:id="rId15"/>
    <p:sldId id="2007577605" r:id="rId16"/>
    <p:sldId id="810" r:id="rId17"/>
    <p:sldId id="800" r:id="rId18"/>
    <p:sldId id="807" r:id="rId19"/>
    <p:sldId id="764" r:id="rId20"/>
    <p:sldId id="346" r:id="rId21"/>
    <p:sldId id="2007577602" r:id="rId22"/>
    <p:sldId id="2007577540" r:id="rId23"/>
    <p:sldId id="737" r:id="rId24"/>
    <p:sldId id="738" r:id="rId25"/>
    <p:sldId id="739" r:id="rId26"/>
    <p:sldId id="740" r:id="rId27"/>
    <p:sldId id="741" r:id="rId28"/>
    <p:sldId id="2007577541" r:id="rId29"/>
    <p:sldId id="2007577600" r:id="rId30"/>
    <p:sldId id="2007577601" r:id="rId31"/>
    <p:sldId id="2007577603" r:id="rId32"/>
    <p:sldId id="2007577604" r:id="rId33"/>
    <p:sldId id="783" r:id="rId34"/>
    <p:sldId id="735" r:id="rId35"/>
    <p:sldId id="785" r:id="rId36"/>
    <p:sldId id="786" r:id="rId37"/>
    <p:sldId id="686" r:id="rId38"/>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FFCC"/>
    <a:srgbClr val="CCCCFF"/>
    <a:srgbClr val="FFCCFF"/>
    <a:srgbClr val="00FFFF"/>
    <a:srgbClr val="00CC99"/>
    <a:srgbClr val="CC9900"/>
    <a:srgbClr val="339933"/>
    <a:srgbClr val="0000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44" autoAdjust="0"/>
    <p:restoredTop sz="94773" autoAdjust="0"/>
  </p:normalViewPr>
  <p:slideViewPr>
    <p:cSldViewPr>
      <p:cViewPr varScale="1">
        <p:scale>
          <a:sx n="96" d="100"/>
          <a:sy n="96" d="100"/>
        </p:scale>
        <p:origin x="612"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6662A6-9FA8-484E-B10F-AD704C244506}" type="doc">
      <dgm:prSet loTypeId="urn:microsoft.com/office/officeart/2005/8/layout/target3" loCatId="relationship" qsTypeId="urn:microsoft.com/office/officeart/2005/8/quickstyle/simple1" qsCatId="simple" csTypeId="urn:microsoft.com/office/officeart/2005/8/colors/accent2_1" csCatId="accent2" phldr="1"/>
      <dgm:spPr/>
      <dgm:t>
        <a:bodyPr/>
        <a:lstStyle/>
        <a:p>
          <a:endParaRPr lang="en-US"/>
        </a:p>
      </dgm:t>
    </dgm:pt>
    <dgm:pt modelId="{C5D5AA45-B836-4B82-AC6C-AFABCF27419A}">
      <dgm:prSet phldrT="[Text]" custT="1"/>
      <dgm:spPr/>
      <dgm:t>
        <a:bodyPr/>
        <a:lstStyle/>
        <a:p>
          <a:r>
            <a:rPr lang="en-US" sz="3600" b="1" dirty="0" err="1">
              <a:latin typeface="Times New Roman" panose="02020603050405020304" pitchFamily="18" charset="0"/>
              <a:cs typeface="Times New Roman" panose="02020603050405020304" pitchFamily="18" charset="0"/>
            </a:rPr>
            <a:t>Khát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vọng</a:t>
          </a:r>
          <a:endParaRPr lang="en-US" sz="3600" b="1" dirty="0">
            <a:latin typeface="Times New Roman" panose="02020603050405020304" pitchFamily="18" charset="0"/>
            <a:cs typeface="Times New Roman" panose="02020603050405020304" pitchFamily="18" charset="0"/>
          </a:endParaRPr>
        </a:p>
      </dgm:t>
    </dgm:pt>
    <dgm:pt modelId="{22E0F220-82C2-4AAF-A885-AF0C8FFC9E03}" type="parTrans" cxnId="{94F7B57B-AC40-4538-9C80-45D10379F133}">
      <dgm:prSet/>
      <dgm:spPr/>
      <dgm:t>
        <a:bodyPr/>
        <a:lstStyle/>
        <a:p>
          <a:endParaRPr lang="en-US"/>
        </a:p>
      </dgm:t>
    </dgm:pt>
    <dgm:pt modelId="{D50C6D26-F878-4DA8-A8D8-892C91A25094}" type="sibTrans" cxnId="{94F7B57B-AC40-4538-9C80-45D10379F133}">
      <dgm:prSet/>
      <dgm:spPr/>
      <dgm:t>
        <a:bodyPr/>
        <a:lstStyle/>
        <a:p>
          <a:endParaRPr lang="en-US"/>
        </a:p>
      </dgm:t>
    </dgm:pt>
    <dgm:pt modelId="{0A39F373-30AE-465C-85F2-6D2B7EB42934}">
      <dgm:prSet phldrT="[Text]" phldr="1"/>
      <dgm:spPr/>
      <dgm:t>
        <a:bodyPr/>
        <a:lstStyle/>
        <a:p>
          <a:endParaRPr lang="en-US" dirty="0"/>
        </a:p>
      </dgm:t>
    </dgm:pt>
    <dgm:pt modelId="{1A6D4DA8-A9BC-4849-90F6-2A598A645012}" type="parTrans" cxnId="{6AF2CB6D-FBA1-4A4E-88FB-F7A17C4D0CD6}">
      <dgm:prSet/>
      <dgm:spPr/>
      <dgm:t>
        <a:bodyPr/>
        <a:lstStyle/>
        <a:p>
          <a:endParaRPr lang="en-US"/>
        </a:p>
      </dgm:t>
    </dgm:pt>
    <dgm:pt modelId="{A646E271-1F52-4CE2-B652-C430A5F69646}" type="sibTrans" cxnId="{6AF2CB6D-FBA1-4A4E-88FB-F7A17C4D0CD6}">
      <dgm:prSet/>
      <dgm:spPr/>
      <dgm:t>
        <a:bodyPr/>
        <a:lstStyle/>
        <a:p>
          <a:endParaRPr lang="en-US"/>
        </a:p>
      </dgm:t>
    </dgm:pt>
    <dgm:pt modelId="{5847CDC5-2B44-4B11-90C0-81A6C49E8113}">
      <dgm:prSet phldrT="[Text]" phldr="1"/>
      <dgm:spPr/>
      <dgm:t>
        <a:bodyPr/>
        <a:lstStyle/>
        <a:p>
          <a:endParaRPr lang="en-US"/>
        </a:p>
      </dgm:t>
    </dgm:pt>
    <dgm:pt modelId="{EE8D403F-A6A8-418C-A876-FF19848836C4}" type="parTrans" cxnId="{615D432B-8887-480C-9A96-1F4C51CCA8DA}">
      <dgm:prSet/>
      <dgm:spPr/>
      <dgm:t>
        <a:bodyPr/>
        <a:lstStyle/>
        <a:p>
          <a:endParaRPr lang="en-US"/>
        </a:p>
      </dgm:t>
    </dgm:pt>
    <dgm:pt modelId="{0BC977A4-218B-4AAE-BBD2-67AC058822A3}" type="sibTrans" cxnId="{615D432B-8887-480C-9A96-1F4C51CCA8DA}">
      <dgm:prSet/>
      <dgm:spPr/>
      <dgm:t>
        <a:bodyPr/>
        <a:lstStyle/>
        <a:p>
          <a:endParaRPr lang="en-US"/>
        </a:p>
      </dgm:t>
    </dgm:pt>
    <dgm:pt modelId="{1F5637AD-1AD5-4C9B-AF59-8141CE810A84}">
      <dgm:prSet phldrT="[Text]" custT="1"/>
      <dgm:spPr/>
      <dgm:t>
        <a:bodyPr/>
        <a:lstStyle/>
        <a:p>
          <a:r>
            <a:rPr lang="en-US" sz="3600" b="1" dirty="0" err="1">
              <a:latin typeface="Times New Roman" panose="02020603050405020304" pitchFamily="18" charset="0"/>
              <a:cs typeface="Times New Roman" panose="02020603050405020304" pitchFamily="18" charset="0"/>
            </a:rPr>
            <a:t>Tình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endParaRPr lang="en-US" sz="3600" b="1" dirty="0">
            <a:latin typeface="Times New Roman" panose="02020603050405020304" pitchFamily="18" charset="0"/>
            <a:cs typeface="Times New Roman" panose="02020603050405020304" pitchFamily="18" charset="0"/>
          </a:endParaRPr>
        </a:p>
      </dgm:t>
    </dgm:pt>
    <dgm:pt modelId="{D6912AD8-2B9F-430F-8317-5A3B9EB82AA2}" type="parTrans" cxnId="{6538CB53-E9FC-41DC-9A1F-669F44CF6400}">
      <dgm:prSet/>
      <dgm:spPr/>
      <dgm:t>
        <a:bodyPr/>
        <a:lstStyle/>
        <a:p>
          <a:endParaRPr lang="en-US"/>
        </a:p>
      </dgm:t>
    </dgm:pt>
    <dgm:pt modelId="{B0FFE19E-9DCC-4264-8BD5-E7897517F0A4}" type="sibTrans" cxnId="{6538CB53-E9FC-41DC-9A1F-669F44CF6400}">
      <dgm:prSet/>
      <dgm:spPr/>
      <dgm:t>
        <a:bodyPr/>
        <a:lstStyle/>
        <a:p>
          <a:endParaRPr lang="en-US"/>
        </a:p>
      </dgm:t>
    </dgm:pt>
    <dgm:pt modelId="{1EBB6549-E136-4968-866F-5CD6E1B1B33F}">
      <dgm:prSet phldrT="[Text]" custT="1"/>
      <dgm:spPr/>
      <dgm:t>
        <a:bodyPr/>
        <a:lstStyle/>
        <a:p>
          <a:pPr>
            <a:buChar char="•"/>
          </a:pP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tưởng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a:t>
          </a:r>
          <a:endParaRPr lang="en-US" sz="2000" dirty="0"/>
        </a:p>
      </dgm:t>
    </dgm:pt>
    <dgm:pt modelId="{554B2A68-69AE-41F5-860E-0218474C0699}" type="parTrans" cxnId="{258A90A6-D000-4B4F-9A28-6DB26D375CA8}">
      <dgm:prSet/>
      <dgm:spPr/>
      <dgm:t>
        <a:bodyPr/>
        <a:lstStyle/>
        <a:p>
          <a:endParaRPr lang="en-US"/>
        </a:p>
      </dgm:t>
    </dgm:pt>
    <dgm:pt modelId="{92650090-212E-4F21-A756-879677F58DDD}" type="sibTrans" cxnId="{258A90A6-D000-4B4F-9A28-6DB26D375CA8}">
      <dgm:prSet/>
      <dgm:spPr/>
      <dgm:t>
        <a:bodyPr/>
        <a:lstStyle/>
        <a:p>
          <a:endParaRPr lang="en-US"/>
        </a:p>
      </dgm:t>
    </dgm:pt>
    <dgm:pt modelId="{C795A3A2-080A-4A03-8AFD-8BC998840E85}">
      <dgm:prSet phldrT="[Text]" phldr="1"/>
      <dgm:spPr/>
      <dgm:t>
        <a:bodyPr/>
        <a:lstStyle/>
        <a:p>
          <a:endParaRPr lang="en-US" sz="1600"/>
        </a:p>
      </dgm:t>
    </dgm:pt>
    <dgm:pt modelId="{4624489F-2EB0-43E8-ADD4-155B3BF175FD}" type="parTrans" cxnId="{758C2B0A-5493-48C0-8470-AB1A9AC399A8}">
      <dgm:prSet/>
      <dgm:spPr/>
      <dgm:t>
        <a:bodyPr/>
        <a:lstStyle/>
        <a:p>
          <a:endParaRPr lang="en-US"/>
        </a:p>
      </dgm:t>
    </dgm:pt>
    <dgm:pt modelId="{373AED30-79DA-4FF9-8CF1-A9FF8877392E}" type="sibTrans" cxnId="{758C2B0A-5493-48C0-8470-AB1A9AC399A8}">
      <dgm:prSet/>
      <dgm:spPr/>
      <dgm:t>
        <a:bodyPr/>
        <a:lstStyle/>
        <a:p>
          <a:endParaRPr lang="en-US"/>
        </a:p>
      </dgm:t>
    </dgm:pt>
    <dgm:pt modelId="{D6EF7103-3506-4C04-9096-93F028CF69AE}">
      <dgm:prSet phldrT="[Text]" custT="1"/>
      <dgm:spPr/>
      <dgm:t>
        <a:bodyPr/>
        <a:lstStyle/>
        <a:p>
          <a:r>
            <a:rPr lang="en-US" sz="3600" b="1" dirty="0" err="1">
              <a:latin typeface="Times New Roman" panose="02020603050405020304" pitchFamily="18" charset="0"/>
              <a:cs typeface="Times New Roman" panose="02020603050405020304" pitchFamily="18" charset="0"/>
            </a:rPr>
            <a:t>Thái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a:t>
          </a:r>
          <a:endParaRPr lang="en-US" sz="3600" b="1" dirty="0">
            <a:latin typeface="Times New Roman" panose="02020603050405020304" pitchFamily="18" charset="0"/>
            <a:cs typeface="Times New Roman" panose="02020603050405020304" pitchFamily="18" charset="0"/>
          </a:endParaRPr>
        </a:p>
      </dgm:t>
    </dgm:pt>
    <dgm:pt modelId="{DD21ACA5-348D-432A-83CA-B85CF1BAE5DB}" type="parTrans" cxnId="{D6B8414D-BFCA-41D7-AF07-2B1C79E7FD6F}">
      <dgm:prSet/>
      <dgm:spPr/>
      <dgm:t>
        <a:bodyPr/>
        <a:lstStyle/>
        <a:p>
          <a:endParaRPr lang="en-US"/>
        </a:p>
      </dgm:t>
    </dgm:pt>
    <dgm:pt modelId="{1EEA5C06-C6DD-45E2-9037-F13FBDC9FB39}" type="sibTrans" cxnId="{D6B8414D-BFCA-41D7-AF07-2B1C79E7FD6F}">
      <dgm:prSet/>
      <dgm:spPr/>
      <dgm:t>
        <a:bodyPr/>
        <a:lstStyle/>
        <a:p>
          <a:endParaRPr lang="en-US"/>
        </a:p>
      </dgm:t>
    </dgm:pt>
    <dgm:pt modelId="{B4A51D1E-EB2D-4CC5-BA65-E552E10A6ABF}">
      <dgm:prSet phldrT="[Text]" custT="1"/>
      <dgm:spPr/>
      <dgm:t>
        <a:bodyPr/>
        <a:lstStyle/>
        <a:p>
          <a:pPr>
            <a:buChar char="•"/>
          </a:pPr>
          <a:r>
            <a:rPr lang="en-US" sz="1800" dirty="0" err="1">
              <a:latin typeface="Times New Roman" panose="02020603050405020304" pitchFamily="18" charset="0"/>
              <a:cs typeface="Times New Roman" panose="02020603050405020304" pitchFamily="18" charset="0"/>
            </a:rPr>
            <a:t>Chân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thành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hứng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khởi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quyết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tâm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nói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về</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ước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mơ</a:t>
          </a:r>
          <a:r>
            <a:rPr lang="en-US" sz="1800" dirty="0">
              <a:latin typeface="Times New Roman" panose="02020603050405020304" pitchFamily="18" charset="0"/>
              <a:cs typeface="Times New Roman" panose="02020603050405020304" pitchFamily="18" charset="0"/>
            </a:rPr>
            <a:t>.</a:t>
          </a:r>
          <a:endParaRPr lang="en-US" sz="1800" dirty="0"/>
        </a:p>
      </dgm:t>
    </dgm:pt>
    <dgm:pt modelId="{9E23E8C4-563B-4EB9-8F9D-0393B62D4327}" type="parTrans" cxnId="{A9B07B1F-4D40-40C5-8BBA-AC047B5488AC}">
      <dgm:prSet/>
      <dgm:spPr/>
      <dgm:t>
        <a:bodyPr/>
        <a:lstStyle/>
        <a:p>
          <a:endParaRPr lang="en-US"/>
        </a:p>
      </dgm:t>
    </dgm:pt>
    <dgm:pt modelId="{3E0792A9-5FC0-4869-8DB8-D7424308CBED}" type="sibTrans" cxnId="{A9B07B1F-4D40-40C5-8BBA-AC047B5488AC}">
      <dgm:prSet/>
      <dgm:spPr/>
      <dgm:t>
        <a:bodyPr/>
        <a:lstStyle/>
        <a:p>
          <a:endParaRPr lang="en-US"/>
        </a:p>
      </dgm:t>
    </dgm:pt>
    <dgm:pt modelId="{C495B4C2-C595-4D5F-814F-267971710851}">
      <dgm:prSet phldrT="[Text]" phldr="1"/>
      <dgm:spPr/>
      <dgm:t>
        <a:bodyPr/>
        <a:lstStyle/>
        <a:p>
          <a:endParaRPr lang="en-US" sz="1200" dirty="0"/>
        </a:p>
      </dgm:t>
    </dgm:pt>
    <dgm:pt modelId="{8A8B1FDA-4868-42D1-A294-4063D6AEB30A}" type="parTrans" cxnId="{60E57A5F-68BB-4AD7-AC89-23BD47D6DB7E}">
      <dgm:prSet/>
      <dgm:spPr/>
      <dgm:t>
        <a:bodyPr/>
        <a:lstStyle/>
        <a:p>
          <a:endParaRPr lang="en-US"/>
        </a:p>
      </dgm:t>
    </dgm:pt>
    <dgm:pt modelId="{A81946FD-4E50-44F8-9E17-0510DD17935B}" type="sibTrans" cxnId="{60E57A5F-68BB-4AD7-AC89-23BD47D6DB7E}">
      <dgm:prSet/>
      <dgm:spPr/>
      <dgm:t>
        <a:bodyPr/>
        <a:lstStyle/>
        <a:p>
          <a:endParaRPr lang="en-US"/>
        </a:p>
      </dgm:t>
    </dgm:pt>
    <dgm:pt modelId="{59A01FF7-41BC-46FE-AF4C-F434439FBE6E}">
      <dgm:prSet custT="1"/>
      <dgm:spPr/>
      <dgm:t>
        <a:bodyPr/>
        <a:lstStyle/>
        <a:p>
          <a:r>
            <a:rPr lang="en-US" sz="1800" dirty="0" err="1">
              <a:latin typeface="Times New Roman" panose="02020603050405020304" pitchFamily="18" charset="0"/>
              <a:cs typeface="Times New Roman" panose="02020603050405020304" pitchFamily="18" charset="0"/>
            </a:rPr>
            <a:t>Xót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bình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nói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về</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thực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công</a:t>
          </a:r>
          <a:r>
            <a:rPr lang="en-US" sz="1800" dirty="0">
              <a:latin typeface="Times New Roman" panose="02020603050405020304" pitchFamily="18" charset="0"/>
              <a:cs typeface="Times New Roman" panose="02020603050405020304" pitchFamily="18" charset="0"/>
            </a:rPr>
            <a:t>…</a:t>
          </a:r>
        </a:p>
      </dgm:t>
    </dgm:pt>
    <dgm:pt modelId="{33CC63DA-9483-4897-8AE4-08BDD19BB188}" type="parTrans" cxnId="{67FCB5C6-5017-41C4-A55E-34AADCF8CAB4}">
      <dgm:prSet/>
      <dgm:spPr/>
      <dgm:t>
        <a:bodyPr/>
        <a:lstStyle/>
        <a:p>
          <a:endParaRPr lang="en-US"/>
        </a:p>
      </dgm:t>
    </dgm:pt>
    <dgm:pt modelId="{6049B29D-F16B-4D25-AF9E-444ECF37EEE2}" type="sibTrans" cxnId="{67FCB5C6-5017-41C4-A55E-34AADCF8CAB4}">
      <dgm:prSet/>
      <dgm:spPr/>
      <dgm:t>
        <a:bodyPr/>
        <a:lstStyle/>
        <a:p>
          <a:endParaRPr lang="en-US"/>
        </a:p>
      </dgm:t>
    </dgm:pt>
    <dgm:pt modelId="{C3D7ABE1-129C-4250-981A-C3C9A1BF1995}" type="pres">
      <dgm:prSet presAssocID="{256662A6-9FA8-484E-B10F-AD704C244506}" presName="Name0" presStyleCnt="0">
        <dgm:presLayoutVars>
          <dgm:chMax val="7"/>
          <dgm:dir/>
          <dgm:animLvl val="lvl"/>
          <dgm:resizeHandles val="exact"/>
        </dgm:presLayoutVars>
      </dgm:prSet>
      <dgm:spPr/>
    </dgm:pt>
    <dgm:pt modelId="{8245EFEF-4CCE-420C-8D6D-E4486245D565}" type="pres">
      <dgm:prSet presAssocID="{C5D5AA45-B836-4B82-AC6C-AFABCF27419A}" presName="circle1" presStyleLbl="node1" presStyleIdx="0" presStyleCnt="3"/>
      <dgm:spPr>
        <a:solidFill>
          <a:schemeClr val="accent4">
            <a:lumMod val="20000"/>
            <a:lumOff val="80000"/>
          </a:schemeClr>
        </a:solidFill>
      </dgm:spPr>
    </dgm:pt>
    <dgm:pt modelId="{DFF58F61-84BE-40DA-8582-A6BF97C26B23}" type="pres">
      <dgm:prSet presAssocID="{C5D5AA45-B836-4B82-AC6C-AFABCF27419A}" presName="space" presStyleCnt="0"/>
      <dgm:spPr/>
    </dgm:pt>
    <dgm:pt modelId="{29D377E5-49FC-4BD3-B2C7-C77E080A3572}" type="pres">
      <dgm:prSet presAssocID="{C5D5AA45-B836-4B82-AC6C-AFABCF27419A}" presName="rect1" presStyleLbl="alignAcc1" presStyleIdx="0" presStyleCnt="3" custScaleX="107496" custLinFactNeighborX="3219" custLinFactNeighborY="-1078"/>
      <dgm:spPr/>
    </dgm:pt>
    <dgm:pt modelId="{FB7D3C29-D8D7-4C8A-9092-8229CFC29C5D}" type="pres">
      <dgm:prSet presAssocID="{1F5637AD-1AD5-4C9B-AF59-8141CE810A84}" presName="vertSpace2" presStyleLbl="node1" presStyleIdx="0" presStyleCnt="3"/>
      <dgm:spPr/>
    </dgm:pt>
    <dgm:pt modelId="{11D189AB-B60D-4579-8FD4-B356E24B3819}" type="pres">
      <dgm:prSet presAssocID="{1F5637AD-1AD5-4C9B-AF59-8141CE810A84}" presName="circle2" presStyleLbl="node1" presStyleIdx="1" presStyleCnt="3"/>
      <dgm:spPr/>
    </dgm:pt>
    <dgm:pt modelId="{6DF3A43C-1E7B-4A12-9017-1824314C42E8}" type="pres">
      <dgm:prSet presAssocID="{1F5637AD-1AD5-4C9B-AF59-8141CE810A84}" presName="rect2" presStyleLbl="alignAcc1" presStyleIdx="1" presStyleCnt="3"/>
      <dgm:spPr/>
    </dgm:pt>
    <dgm:pt modelId="{3DE8E815-075B-44EE-98A7-7153A17BD469}" type="pres">
      <dgm:prSet presAssocID="{D6EF7103-3506-4C04-9096-93F028CF69AE}" presName="vertSpace3" presStyleLbl="node1" presStyleIdx="1" presStyleCnt="3"/>
      <dgm:spPr/>
    </dgm:pt>
    <dgm:pt modelId="{5CBA146B-740B-4D39-ACA4-F79B592740C1}" type="pres">
      <dgm:prSet presAssocID="{D6EF7103-3506-4C04-9096-93F028CF69AE}" presName="circle3" presStyleLbl="node1" presStyleIdx="2" presStyleCnt="3"/>
      <dgm:spPr/>
    </dgm:pt>
    <dgm:pt modelId="{9C47B795-137C-41E8-A905-57BFD66EB655}" type="pres">
      <dgm:prSet presAssocID="{D6EF7103-3506-4C04-9096-93F028CF69AE}" presName="rect3" presStyleLbl="alignAcc1" presStyleIdx="2" presStyleCnt="3"/>
      <dgm:spPr/>
    </dgm:pt>
    <dgm:pt modelId="{594EB159-C404-42C7-BBF2-B646CCDACC37}" type="pres">
      <dgm:prSet presAssocID="{C5D5AA45-B836-4B82-AC6C-AFABCF27419A}" presName="rect1ParTx" presStyleLbl="alignAcc1" presStyleIdx="2" presStyleCnt="3">
        <dgm:presLayoutVars>
          <dgm:chMax val="1"/>
          <dgm:bulletEnabled val="1"/>
        </dgm:presLayoutVars>
      </dgm:prSet>
      <dgm:spPr/>
    </dgm:pt>
    <dgm:pt modelId="{A536042C-F046-4261-9DCB-A3C5523591E0}" type="pres">
      <dgm:prSet presAssocID="{C5D5AA45-B836-4B82-AC6C-AFABCF27419A}" presName="rect1ChTx" presStyleLbl="alignAcc1" presStyleIdx="2" presStyleCnt="3">
        <dgm:presLayoutVars>
          <dgm:bulletEnabled val="1"/>
        </dgm:presLayoutVars>
      </dgm:prSet>
      <dgm:spPr/>
    </dgm:pt>
    <dgm:pt modelId="{14C23DA6-4CD6-4A6B-AB7A-55FC5CAD50D5}" type="pres">
      <dgm:prSet presAssocID="{1F5637AD-1AD5-4C9B-AF59-8141CE810A84}" presName="rect2ParTx" presStyleLbl="alignAcc1" presStyleIdx="2" presStyleCnt="3">
        <dgm:presLayoutVars>
          <dgm:chMax val="1"/>
          <dgm:bulletEnabled val="1"/>
        </dgm:presLayoutVars>
      </dgm:prSet>
      <dgm:spPr/>
    </dgm:pt>
    <dgm:pt modelId="{3A995071-BA4C-42B0-B65E-DD6F857CD86B}" type="pres">
      <dgm:prSet presAssocID="{1F5637AD-1AD5-4C9B-AF59-8141CE810A84}" presName="rect2ChTx" presStyleLbl="alignAcc1" presStyleIdx="2" presStyleCnt="3" custLinFactNeighborX="-625" custLinFactNeighborY="8422">
        <dgm:presLayoutVars>
          <dgm:bulletEnabled val="1"/>
        </dgm:presLayoutVars>
      </dgm:prSet>
      <dgm:spPr/>
    </dgm:pt>
    <dgm:pt modelId="{A36FE5FD-0034-4194-AD21-F6DB051F3F2D}" type="pres">
      <dgm:prSet presAssocID="{D6EF7103-3506-4C04-9096-93F028CF69AE}" presName="rect3ParTx" presStyleLbl="alignAcc1" presStyleIdx="2" presStyleCnt="3">
        <dgm:presLayoutVars>
          <dgm:chMax val="1"/>
          <dgm:bulletEnabled val="1"/>
        </dgm:presLayoutVars>
      </dgm:prSet>
      <dgm:spPr/>
    </dgm:pt>
    <dgm:pt modelId="{57EFEB79-F3A9-4CEA-8CEF-031F8E3B7936}" type="pres">
      <dgm:prSet presAssocID="{D6EF7103-3506-4C04-9096-93F028CF69AE}" presName="rect3ChTx" presStyleLbl="alignAcc1" presStyleIdx="2" presStyleCnt="3" custScaleX="106443" custScaleY="100000" custLinFactNeighborX="-2758" custLinFactNeighborY="11330">
        <dgm:presLayoutVars>
          <dgm:bulletEnabled val="1"/>
        </dgm:presLayoutVars>
      </dgm:prSet>
      <dgm:spPr/>
    </dgm:pt>
  </dgm:ptLst>
  <dgm:cxnLst>
    <dgm:cxn modelId="{758C2B0A-5493-48C0-8470-AB1A9AC399A8}" srcId="{1F5637AD-1AD5-4C9B-AF59-8141CE810A84}" destId="{C795A3A2-080A-4A03-8AFD-8BC998840E85}" srcOrd="1" destOrd="0" parTransId="{4624489F-2EB0-43E8-ADD4-155B3BF175FD}" sibTransId="{373AED30-79DA-4FF9-8CF1-A9FF8877392E}"/>
    <dgm:cxn modelId="{992F6018-BABF-4D1B-A544-694BF38CC89C}" type="presOf" srcId="{1EBB6549-E136-4968-866F-5CD6E1B1B33F}" destId="{3A995071-BA4C-42B0-B65E-DD6F857CD86B}" srcOrd="0" destOrd="0" presId="urn:microsoft.com/office/officeart/2005/8/layout/target3"/>
    <dgm:cxn modelId="{2A99771A-5A7A-405B-AB24-E01C1A5C0CFA}" type="presOf" srcId="{59A01FF7-41BC-46FE-AF4C-F434439FBE6E}" destId="{57EFEB79-F3A9-4CEA-8CEF-031F8E3B7936}" srcOrd="0" destOrd="1" presId="urn:microsoft.com/office/officeart/2005/8/layout/target3"/>
    <dgm:cxn modelId="{A9B07B1F-4D40-40C5-8BBA-AC047B5488AC}" srcId="{D6EF7103-3506-4C04-9096-93F028CF69AE}" destId="{B4A51D1E-EB2D-4CC5-BA65-E552E10A6ABF}" srcOrd="0" destOrd="0" parTransId="{9E23E8C4-563B-4EB9-8F9D-0393B62D4327}" sibTransId="{3E0792A9-5FC0-4869-8DB8-D7424308CBED}"/>
    <dgm:cxn modelId="{615D432B-8887-480C-9A96-1F4C51CCA8DA}" srcId="{C5D5AA45-B836-4B82-AC6C-AFABCF27419A}" destId="{5847CDC5-2B44-4B11-90C0-81A6C49E8113}" srcOrd="1" destOrd="0" parTransId="{EE8D403F-A6A8-418C-A876-FF19848836C4}" sibTransId="{0BC977A4-218B-4AAE-BBD2-67AC058822A3}"/>
    <dgm:cxn modelId="{F867D82B-B0D8-4F2B-8C8D-F553A3158E1C}" type="presOf" srcId="{256662A6-9FA8-484E-B10F-AD704C244506}" destId="{C3D7ABE1-129C-4250-981A-C3C9A1BF1995}" srcOrd="0" destOrd="0" presId="urn:microsoft.com/office/officeart/2005/8/layout/target3"/>
    <dgm:cxn modelId="{487F802F-C24E-48E3-A69A-CDA582E3067B}" type="presOf" srcId="{0A39F373-30AE-465C-85F2-6D2B7EB42934}" destId="{A536042C-F046-4261-9DCB-A3C5523591E0}" srcOrd="0" destOrd="0" presId="urn:microsoft.com/office/officeart/2005/8/layout/target3"/>
    <dgm:cxn modelId="{60E57A5F-68BB-4AD7-AC89-23BD47D6DB7E}" srcId="{D6EF7103-3506-4C04-9096-93F028CF69AE}" destId="{C495B4C2-C595-4D5F-814F-267971710851}" srcOrd="2" destOrd="0" parTransId="{8A8B1FDA-4868-42D1-A294-4063D6AEB30A}" sibTransId="{A81946FD-4E50-44F8-9E17-0510DD17935B}"/>
    <dgm:cxn modelId="{625EF669-F418-4DD5-B824-A681EE18AE41}" type="presOf" srcId="{C5D5AA45-B836-4B82-AC6C-AFABCF27419A}" destId="{29D377E5-49FC-4BD3-B2C7-C77E080A3572}" srcOrd="0" destOrd="0" presId="urn:microsoft.com/office/officeart/2005/8/layout/target3"/>
    <dgm:cxn modelId="{3BBF414B-6C2A-43F5-840E-44B9E7A52900}" type="presOf" srcId="{1F5637AD-1AD5-4C9B-AF59-8141CE810A84}" destId="{6DF3A43C-1E7B-4A12-9017-1824314C42E8}" srcOrd="0" destOrd="0" presId="urn:microsoft.com/office/officeart/2005/8/layout/target3"/>
    <dgm:cxn modelId="{D6B8414D-BFCA-41D7-AF07-2B1C79E7FD6F}" srcId="{256662A6-9FA8-484E-B10F-AD704C244506}" destId="{D6EF7103-3506-4C04-9096-93F028CF69AE}" srcOrd="2" destOrd="0" parTransId="{DD21ACA5-348D-432A-83CA-B85CF1BAE5DB}" sibTransId="{1EEA5C06-C6DD-45E2-9037-F13FBDC9FB39}"/>
    <dgm:cxn modelId="{6AF2CB6D-FBA1-4A4E-88FB-F7A17C4D0CD6}" srcId="{C5D5AA45-B836-4B82-AC6C-AFABCF27419A}" destId="{0A39F373-30AE-465C-85F2-6D2B7EB42934}" srcOrd="0" destOrd="0" parTransId="{1A6D4DA8-A9BC-4849-90F6-2A598A645012}" sibTransId="{A646E271-1F52-4CE2-B652-C430A5F69646}"/>
    <dgm:cxn modelId="{6538CB53-E9FC-41DC-9A1F-669F44CF6400}" srcId="{256662A6-9FA8-484E-B10F-AD704C244506}" destId="{1F5637AD-1AD5-4C9B-AF59-8141CE810A84}" srcOrd="1" destOrd="0" parTransId="{D6912AD8-2B9F-430F-8317-5A3B9EB82AA2}" sibTransId="{B0FFE19E-9DCC-4264-8BD5-E7897517F0A4}"/>
    <dgm:cxn modelId="{90B10C55-A18D-428D-A97D-50C2D18EED04}" type="presOf" srcId="{D6EF7103-3506-4C04-9096-93F028CF69AE}" destId="{9C47B795-137C-41E8-A905-57BFD66EB655}" srcOrd="0" destOrd="0" presId="urn:microsoft.com/office/officeart/2005/8/layout/target3"/>
    <dgm:cxn modelId="{E6626256-FB69-4532-B22B-BC23A039EFE2}" type="presOf" srcId="{1F5637AD-1AD5-4C9B-AF59-8141CE810A84}" destId="{14C23DA6-4CD6-4A6B-AB7A-55FC5CAD50D5}" srcOrd="1" destOrd="0" presId="urn:microsoft.com/office/officeart/2005/8/layout/target3"/>
    <dgm:cxn modelId="{94F7B57B-AC40-4538-9C80-45D10379F133}" srcId="{256662A6-9FA8-484E-B10F-AD704C244506}" destId="{C5D5AA45-B836-4B82-AC6C-AFABCF27419A}" srcOrd="0" destOrd="0" parTransId="{22E0F220-82C2-4AAF-A885-AF0C8FFC9E03}" sibTransId="{D50C6D26-F878-4DA8-A8D8-892C91A25094}"/>
    <dgm:cxn modelId="{E2305482-F229-4D0F-85EF-44BD155B60F2}" type="presOf" srcId="{D6EF7103-3506-4C04-9096-93F028CF69AE}" destId="{A36FE5FD-0034-4194-AD21-F6DB051F3F2D}" srcOrd="1" destOrd="0" presId="urn:microsoft.com/office/officeart/2005/8/layout/target3"/>
    <dgm:cxn modelId="{258A90A6-D000-4B4F-9A28-6DB26D375CA8}" srcId="{1F5637AD-1AD5-4C9B-AF59-8141CE810A84}" destId="{1EBB6549-E136-4968-866F-5CD6E1B1B33F}" srcOrd="0" destOrd="0" parTransId="{554B2A68-69AE-41F5-860E-0218474C0699}" sibTransId="{92650090-212E-4F21-A756-879677F58DDD}"/>
    <dgm:cxn modelId="{52A607AC-AB7A-443F-85EB-3511E336C7A1}" type="presOf" srcId="{5847CDC5-2B44-4B11-90C0-81A6C49E8113}" destId="{A536042C-F046-4261-9DCB-A3C5523591E0}" srcOrd="0" destOrd="1" presId="urn:microsoft.com/office/officeart/2005/8/layout/target3"/>
    <dgm:cxn modelId="{584E78B5-0457-4B27-B3FA-F4481A3868EE}" type="presOf" srcId="{C5D5AA45-B836-4B82-AC6C-AFABCF27419A}" destId="{594EB159-C404-42C7-BBF2-B646CCDACC37}" srcOrd="1" destOrd="0" presId="urn:microsoft.com/office/officeart/2005/8/layout/target3"/>
    <dgm:cxn modelId="{74D872B6-B801-4CF6-ABBE-B787137CD82E}" type="presOf" srcId="{C795A3A2-080A-4A03-8AFD-8BC998840E85}" destId="{3A995071-BA4C-42B0-B65E-DD6F857CD86B}" srcOrd="0" destOrd="1" presId="urn:microsoft.com/office/officeart/2005/8/layout/target3"/>
    <dgm:cxn modelId="{67FCB5C6-5017-41C4-A55E-34AADCF8CAB4}" srcId="{D6EF7103-3506-4C04-9096-93F028CF69AE}" destId="{59A01FF7-41BC-46FE-AF4C-F434439FBE6E}" srcOrd="1" destOrd="0" parTransId="{33CC63DA-9483-4897-8AE4-08BDD19BB188}" sibTransId="{6049B29D-F16B-4D25-AF9E-444ECF37EEE2}"/>
    <dgm:cxn modelId="{D731ACCC-F598-42D7-9D42-BB11EF65B313}" type="presOf" srcId="{C495B4C2-C595-4D5F-814F-267971710851}" destId="{57EFEB79-F3A9-4CEA-8CEF-031F8E3B7936}" srcOrd="0" destOrd="2" presId="urn:microsoft.com/office/officeart/2005/8/layout/target3"/>
    <dgm:cxn modelId="{62D24DD8-40C4-4D5F-A5E6-5948192484CA}" type="presOf" srcId="{B4A51D1E-EB2D-4CC5-BA65-E552E10A6ABF}" destId="{57EFEB79-F3A9-4CEA-8CEF-031F8E3B7936}" srcOrd="0" destOrd="0" presId="urn:microsoft.com/office/officeart/2005/8/layout/target3"/>
    <dgm:cxn modelId="{58C121E4-8485-43B9-BE65-37FC3D7CEC6D}" type="presParOf" srcId="{C3D7ABE1-129C-4250-981A-C3C9A1BF1995}" destId="{8245EFEF-4CCE-420C-8D6D-E4486245D565}" srcOrd="0" destOrd="0" presId="urn:microsoft.com/office/officeart/2005/8/layout/target3"/>
    <dgm:cxn modelId="{4AAA9602-348D-4F06-B1E0-0B4522A6D6EE}" type="presParOf" srcId="{C3D7ABE1-129C-4250-981A-C3C9A1BF1995}" destId="{DFF58F61-84BE-40DA-8582-A6BF97C26B23}" srcOrd="1" destOrd="0" presId="urn:microsoft.com/office/officeart/2005/8/layout/target3"/>
    <dgm:cxn modelId="{EA109939-761F-4FDA-841D-D3966013EF14}" type="presParOf" srcId="{C3D7ABE1-129C-4250-981A-C3C9A1BF1995}" destId="{29D377E5-49FC-4BD3-B2C7-C77E080A3572}" srcOrd="2" destOrd="0" presId="urn:microsoft.com/office/officeart/2005/8/layout/target3"/>
    <dgm:cxn modelId="{3653FC92-EAE0-4C5E-9879-A2452C4AED14}" type="presParOf" srcId="{C3D7ABE1-129C-4250-981A-C3C9A1BF1995}" destId="{FB7D3C29-D8D7-4C8A-9092-8229CFC29C5D}" srcOrd="3" destOrd="0" presId="urn:microsoft.com/office/officeart/2005/8/layout/target3"/>
    <dgm:cxn modelId="{C2AD69D2-F38C-42EC-95C7-29C13F3FCD81}" type="presParOf" srcId="{C3D7ABE1-129C-4250-981A-C3C9A1BF1995}" destId="{11D189AB-B60D-4579-8FD4-B356E24B3819}" srcOrd="4" destOrd="0" presId="urn:microsoft.com/office/officeart/2005/8/layout/target3"/>
    <dgm:cxn modelId="{9A006C1F-096D-4A2C-8E41-A87D670661CE}" type="presParOf" srcId="{C3D7ABE1-129C-4250-981A-C3C9A1BF1995}" destId="{6DF3A43C-1E7B-4A12-9017-1824314C42E8}" srcOrd="5" destOrd="0" presId="urn:microsoft.com/office/officeart/2005/8/layout/target3"/>
    <dgm:cxn modelId="{CEF13C80-AAB7-4D02-AD50-AAE78E16F904}" type="presParOf" srcId="{C3D7ABE1-129C-4250-981A-C3C9A1BF1995}" destId="{3DE8E815-075B-44EE-98A7-7153A17BD469}" srcOrd="6" destOrd="0" presId="urn:microsoft.com/office/officeart/2005/8/layout/target3"/>
    <dgm:cxn modelId="{675ACEDE-9A67-482D-8ED0-1FB0FCD80195}" type="presParOf" srcId="{C3D7ABE1-129C-4250-981A-C3C9A1BF1995}" destId="{5CBA146B-740B-4D39-ACA4-F79B592740C1}" srcOrd="7" destOrd="0" presId="urn:microsoft.com/office/officeart/2005/8/layout/target3"/>
    <dgm:cxn modelId="{ED23D244-66FA-464B-9F2F-5514F3AF41A2}" type="presParOf" srcId="{C3D7ABE1-129C-4250-981A-C3C9A1BF1995}" destId="{9C47B795-137C-41E8-A905-57BFD66EB655}" srcOrd="8" destOrd="0" presId="urn:microsoft.com/office/officeart/2005/8/layout/target3"/>
    <dgm:cxn modelId="{00E2CC7E-AA09-4CA0-9272-F071D7B4060A}" type="presParOf" srcId="{C3D7ABE1-129C-4250-981A-C3C9A1BF1995}" destId="{594EB159-C404-42C7-BBF2-B646CCDACC37}" srcOrd="9" destOrd="0" presId="urn:microsoft.com/office/officeart/2005/8/layout/target3"/>
    <dgm:cxn modelId="{99290122-0EE0-41F8-8C71-457B055D8A64}" type="presParOf" srcId="{C3D7ABE1-129C-4250-981A-C3C9A1BF1995}" destId="{A536042C-F046-4261-9DCB-A3C5523591E0}" srcOrd="10" destOrd="0" presId="urn:microsoft.com/office/officeart/2005/8/layout/target3"/>
    <dgm:cxn modelId="{C75EDF6A-BD21-43D3-AB3F-AB9018124CCC}" type="presParOf" srcId="{C3D7ABE1-129C-4250-981A-C3C9A1BF1995}" destId="{14C23DA6-4CD6-4A6B-AB7A-55FC5CAD50D5}" srcOrd="11" destOrd="0" presId="urn:microsoft.com/office/officeart/2005/8/layout/target3"/>
    <dgm:cxn modelId="{C387197E-098F-4316-8970-1E532F39EB67}" type="presParOf" srcId="{C3D7ABE1-129C-4250-981A-C3C9A1BF1995}" destId="{3A995071-BA4C-42B0-B65E-DD6F857CD86B}" srcOrd="12" destOrd="0" presId="urn:microsoft.com/office/officeart/2005/8/layout/target3"/>
    <dgm:cxn modelId="{F3F98D17-68A9-49A3-94E4-E4F3FFC931C7}" type="presParOf" srcId="{C3D7ABE1-129C-4250-981A-C3C9A1BF1995}" destId="{A36FE5FD-0034-4194-AD21-F6DB051F3F2D}" srcOrd="13" destOrd="0" presId="urn:microsoft.com/office/officeart/2005/8/layout/target3"/>
    <dgm:cxn modelId="{ED067CAD-C613-4459-BC3E-E53158567B9E}" type="presParOf" srcId="{C3D7ABE1-129C-4250-981A-C3C9A1BF1995}" destId="{57EFEB79-F3A9-4CEA-8CEF-031F8E3B7936}"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C89F4A-1E75-4D62-81EA-8E4F222E5A41}" type="doc">
      <dgm:prSet loTypeId="urn:microsoft.com/office/officeart/2005/8/layout/venn2" loCatId="relationship" qsTypeId="urn:microsoft.com/office/officeart/2005/8/quickstyle/simple1" qsCatId="simple" csTypeId="urn:microsoft.com/office/officeart/2005/8/colors/accent1_1" csCatId="accent1" phldr="1"/>
      <dgm:spPr/>
      <dgm:t>
        <a:bodyPr/>
        <a:lstStyle/>
        <a:p>
          <a:endParaRPr lang="en-US"/>
        </a:p>
      </dgm:t>
    </dgm:pt>
    <dgm:pt modelId="{02797D8A-03C4-48F1-AE0C-E2364631EB47}">
      <dgm:prSet phldrT="[Text]" phldr="1"/>
      <dgm:spPr/>
      <dgm:t>
        <a:bodyPr/>
        <a:lstStyle/>
        <a:p>
          <a:endParaRPr lang="en-US"/>
        </a:p>
      </dgm:t>
    </dgm:pt>
    <dgm:pt modelId="{8C3A510E-2698-430E-ADE5-61E014E481FF}" type="parTrans" cxnId="{EF7D31F9-040D-44B0-B602-ED90DA5E60B5}">
      <dgm:prSet/>
      <dgm:spPr/>
      <dgm:t>
        <a:bodyPr/>
        <a:lstStyle/>
        <a:p>
          <a:endParaRPr lang="en-US"/>
        </a:p>
      </dgm:t>
    </dgm:pt>
    <dgm:pt modelId="{E9451205-3FE2-420C-B272-CA13E81659D5}" type="sibTrans" cxnId="{EF7D31F9-040D-44B0-B602-ED90DA5E60B5}">
      <dgm:prSet/>
      <dgm:spPr/>
      <dgm:t>
        <a:bodyPr/>
        <a:lstStyle/>
        <a:p>
          <a:endParaRPr lang="en-US"/>
        </a:p>
      </dgm:t>
    </dgm:pt>
    <dgm:pt modelId="{ECE73D11-9FBF-4BCB-81B4-52C744276C6F}">
      <dgm:prSet phldrT="[Text]" custT="1"/>
      <dgm:spPr/>
      <dgm:t>
        <a:bodyPr/>
        <a:lstStyle/>
        <a:p>
          <a:r>
            <a:rPr lang="en-US" sz="1600" dirty="0" err="1">
              <a:latin typeface="Times New Roman" panose="02020603050405020304" pitchFamily="18" charset="0"/>
              <a:cs typeface="Times New Roman" panose="02020603050405020304" pitchFamily="18" charset="0"/>
            </a:rPr>
            <a:t>Tình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cảm</a:t>
          </a:r>
          <a:r>
            <a:rPr lang="en-US" sz="1600" dirty="0">
              <a:latin typeface="Times New Roman" panose="02020603050405020304" pitchFamily="18" charset="0"/>
              <a:cs typeface="Times New Roman" panose="02020603050405020304" pitchFamily="18" charset="0"/>
            </a:rPr>
            <a:t>:</a:t>
          </a:r>
        </a:p>
        <a:p>
          <a:r>
            <a:rPr lang="en-US" sz="1600" dirty="0" err="1">
              <a:latin typeface="Times New Roman" panose="02020603050405020304" pitchFamily="18" charset="0"/>
              <a:cs typeface="Times New Roman" panose="02020603050405020304" pitchFamily="18" charset="0"/>
            </a:rPr>
            <a:t>Tình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yêu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nước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gắn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tư</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tưởng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đấu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tranh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động</a:t>
          </a:r>
          <a:r>
            <a:rPr lang="en-US" sz="1600" dirty="0">
              <a:latin typeface="Times New Roman" panose="02020603050405020304" pitchFamily="18" charset="0"/>
              <a:cs typeface="Times New Roman" panose="02020603050405020304" pitchFamily="18" charset="0"/>
            </a:rPr>
            <a:t>.</a:t>
          </a:r>
        </a:p>
        <a:p>
          <a:endParaRPr lang="en-US" sz="700" dirty="0"/>
        </a:p>
      </dgm:t>
    </dgm:pt>
    <dgm:pt modelId="{97AA9415-1530-4031-A299-5CBA11485B41}" type="parTrans" cxnId="{F05014AC-51FB-4101-8BAF-5FFD2315ABE7}">
      <dgm:prSet/>
      <dgm:spPr/>
      <dgm:t>
        <a:bodyPr/>
        <a:lstStyle/>
        <a:p>
          <a:endParaRPr lang="en-US"/>
        </a:p>
      </dgm:t>
    </dgm:pt>
    <dgm:pt modelId="{7A0BF817-77B9-4146-AF4B-1218E9618FCC}" type="sibTrans" cxnId="{F05014AC-51FB-4101-8BAF-5FFD2315ABE7}">
      <dgm:prSet/>
      <dgm:spPr/>
      <dgm:t>
        <a:bodyPr/>
        <a:lstStyle/>
        <a:p>
          <a:endParaRPr lang="en-US"/>
        </a:p>
      </dgm:t>
    </dgm:pt>
    <dgm:pt modelId="{2E3DC91D-96B9-4059-A596-384C6344704C}">
      <dgm:prSet phldrT="[Text]" custT="1"/>
      <dgm:spPr/>
      <dgm:t>
        <a:bodyPr/>
        <a:lstStyle/>
        <a:p>
          <a:r>
            <a:rPr lang="en-US" sz="2000" b="1" dirty="0" err="1">
              <a:latin typeface="Times New Roman" panose="02020603050405020304" pitchFamily="18" charset="0"/>
              <a:cs typeface="Times New Roman" panose="02020603050405020304" pitchFamily="18" charset="0"/>
            </a:rPr>
            <a:t>Thái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a:t>
          </a:r>
          <a:r>
            <a:rPr lang="en-US" sz="2000" b="1" dirty="0">
              <a:latin typeface="Times New Roman" panose="02020603050405020304" pitchFamily="18" charset="0"/>
              <a:cs typeface="Times New Roman" panose="02020603050405020304" pitchFamily="18" charset="0"/>
            </a:rPr>
            <a:t>:</a:t>
          </a:r>
        </a:p>
        <a:p>
          <a:r>
            <a:rPr lang="en-US" sz="1800" dirty="0" err="1">
              <a:latin typeface="Times New Roman" panose="02020603050405020304" pitchFamily="18" charset="0"/>
              <a:cs typeface="Times New Roman" panose="02020603050405020304" pitchFamily="18" charset="0"/>
            </a:rPr>
            <a:t>Chân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thành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hứng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khởi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quyết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tâm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nói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về</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ước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mơ</a:t>
          </a:r>
          <a:r>
            <a:rPr lang="en-US" sz="1800" dirty="0">
              <a:latin typeface="Times New Roman" panose="02020603050405020304" pitchFamily="18" charset="0"/>
              <a:cs typeface="Times New Roman" panose="02020603050405020304" pitchFamily="18" charset="0"/>
            </a:rPr>
            <a:t>.</a:t>
          </a:r>
        </a:p>
        <a:p>
          <a:r>
            <a:rPr lang="en-US" sz="1800" dirty="0" err="1">
              <a:latin typeface="Times New Roman" panose="02020603050405020304" pitchFamily="18" charset="0"/>
              <a:cs typeface="Times New Roman" panose="02020603050405020304" pitchFamily="18" charset="0"/>
            </a:rPr>
            <a:t>Xót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bình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nói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về</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thực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công</a:t>
          </a:r>
          <a:r>
            <a:rPr lang="en-US" sz="1800" dirty="0">
              <a:latin typeface="Times New Roman" panose="02020603050405020304" pitchFamily="18" charset="0"/>
              <a:cs typeface="Times New Roman" panose="02020603050405020304" pitchFamily="18" charset="0"/>
            </a:rPr>
            <a:t>…</a:t>
          </a:r>
        </a:p>
        <a:p>
          <a:endParaRPr lang="en-US" sz="700" dirty="0"/>
        </a:p>
      </dgm:t>
    </dgm:pt>
    <dgm:pt modelId="{0ED7C19F-B984-454C-AD76-4E707AECC4E9}" type="parTrans" cxnId="{FEA7D404-A38C-488B-A43B-55AEEDA2067C}">
      <dgm:prSet/>
      <dgm:spPr/>
      <dgm:t>
        <a:bodyPr/>
        <a:lstStyle/>
        <a:p>
          <a:endParaRPr lang="en-US"/>
        </a:p>
      </dgm:t>
    </dgm:pt>
    <dgm:pt modelId="{B648F77B-018F-4F61-B7F5-3B9A7B1D32E6}" type="sibTrans" cxnId="{FEA7D404-A38C-488B-A43B-55AEEDA2067C}">
      <dgm:prSet/>
      <dgm:spPr/>
      <dgm:t>
        <a:bodyPr/>
        <a:lstStyle/>
        <a:p>
          <a:endParaRPr lang="en-US"/>
        </a:p>
      </dgm:t>
    </dgm:pt>
    <dgm:pt modelId="{ED560781-04C7-4DDF-86A7-5F46457B2B9D}" type="pres">
      <dgm:prSet presAssocID="{BEC89F4A-1E75-4D62-81EA-8E4F222E5A41}" presName="Name0" presStyleCnt="0">
        <dgm:presLayoutVars>
          <dgm:chMax val="7"/>
          <dgm:resizeHandles val="exact"/>
        </dgm:presLayoutVars>
      </dgm:prSet>
      <dgm:spPr/>
    </dgm:pt>
    <dgm:pt modelId="{9067D581-F7F2-4FFC-82BD-AB3E5F7FE2BA}" type="pres">
      <dgm:prSet presAssocID="{BEC89F4A-1E75-4D62-81EA-8E4F222E5A41}" presName="comp1" presStyleCnt="0"/>
      <dgm:spPr/>
    </dgm:pt>
    <dgm:pt modelId="{D29795B6-C80F-4DB2-B739-5CE75CE9FFBB}" type="pres">
      <dgm:prSet presAssocID="{BEC89F4A-1E75-4D62-81EA-8E4F222E5A41}" presName="circle1" presStyleLbl="node1" presStyleIdx="0" presStyleCnt="3" custScaleX="131775"/>
      <dgm:spPr/>
    </dgm:pt>
    <dgm:pt modelId="{171B9593-63B8-49F2-A9C0-D8A36A6852D0}" type="pres">
      <dgm:prSet presAssocID="{BEC89F4A-1E75-4D62-81EA-8E4F222E5A41}" presName="c1text" presStyleLbl="node1" presStyleIdx="0" presStyleCnt="3">
        <dgm:presLayoutVars>
          <dgm:bulletEnabled val="1"/>
        </dgm:presLayoutVars>
      </dgm:prSet>
      <dgm:spPr/>
    </dgm:pt>
    <dgm:pt modelId="{0F45E8AF-4738-4971-99B1-041A5275D3CA}" type="pres">
      <dgm:prSet presAssocID="{BEC89F4A-1E75-4D62-81EA-8E4F222E5A41}" presName="comp2" presStyleCnt="0"/>
      <dgm:spPr/>
    </dgm:pt>
    <dgm:pt modelId="{DF6FF033-CD6C-4260-973B-90B8E5C8B7F8}" type="pres">
      <dgm:prSet presAssocID="{BEC89F4A-1E75-4D62-81EA-8E4F222E5A41}" presName="circle2" presStyleLbl="node1" presStyleIdx="1" presStyleCnt="3" custScaleX="118346" custScaleY="118995"/>
      <dgm:spPr/>
    </dgm:pt>
    <dgm:pt modelId="{BCE07D4F-352D-4C89-9F4E-FB0D2B574476}" type="pres">
      <dgm:prSet presAssocID="{BEC89F4A-1E75-4D62-81EA-8E4F222E5A41}" presName="c2text" presStyleLbl="node1" presStyleIdx="1" presStyleCnt="3">
        <dgm:presLayoutVars>
          <dgm:bulletEnabled val="1"/>
        </dgm:presLayoutVars>
      </dgm:prSet>
      <dgm:spPr/>
    </dgm:pt>
    <dgm:pt modelId="{CCAB04F5-F508-4B1A-BA14-F45C65160F96}" type="pres">
      <dgm:prSet presAssocID="{BEC89F4A-1E75-4D62-81EA-8E4F222E5A41}" presName="comp3" presStyleCnt="0"/>
      <dgm:spPr/>
    </dgm:pt>
    <dgm:pt modelId="{3441F37B-6481-4D69-A872-9DCDF93169EE}" type="pres">
      <dgm:prSet presAssocID="{BEC89F4A-1E75-4D62-81EA-8E4F222E5A41}" presName="circle3" presStyleLbl="node1" presStyleIdx="2" presStyleCnt="3" custScaleX="130803" custScaleY="129048"/>
      <dgm:spPr/>
    </dgm:pt>
    <dgm:pt modelId="{3C494304-61FB-446B-A263-C8879119347B}" type="pres">
      <dgm:prSet presAssocID="{BEC89F4A-1E75-4D62-81EA-8E4F222E5A41}" presName="c3text" presStyleLbl="node1" presStyleIdx="2" presStyleCnt="3">
        <dgm:presLayoutVars>
          <dgm:bulletEnabled val="1"/>
        </dgm:presLayoutVars>
      </dgm:prSet>
      <dgm:spPr/>
    </dgm:pt>
  </dgm:ptLst>
  <dgm:cxnLst>
    <dgm:cxn modelId="{FEA7D404-A38C-488B-A43B-55AEEDA2067C}" srcId="{BEC89F4A-1E75-4D62-81EA-8E4F222E5A41}" destId="{2E3DC91D-96B9-4059-A596-384C6344704C}" srcOrd="2" destOrd="0" parTransId="{0ED7C19F-B984-454C-AD76-4E707AECC4E9}" sibTransId="{B648F77B-018F-4F61-B7F5-3B9A7B1D32E6}"/>
    <dgm:cxn modelId="{28A3FD0E-456B-421A-A4B8-B147A9F3F917}" type="presOf" srcId="{02797D8A-03C4-48F1-AE0C-E2364631EB47}" destId="{171B9593-63B8-49F2-A9C0-D8A36A6852D0}" srcOrd="1" destOrd="0" presId="urn:microsoft.com/office/officeart/2005/8/layout/venn2"/>
    <dgm:cxn modelId="{6399A066-23E2-4657-BF08-8C1400769771}" type="presOf" srcId="{2E3DC91D-96B9-4059-A596-384C6344704C}" destId="{3441F37B-6481-4D69-A872-9DCDF93169EE}" srcOrd="0" destOrd="0" presId="urn:microsoft.com/office/officeart/2005/8/layout/venn2"/>
    <dgm:cxn modelId="{A1FDE44B-89E4-45D4-957B-797BC19FA79F}" type="presOf" srcId="{02797D8A-03C4-48F1-AE0C-E2364631EB47}" destId="{D29795B6-C80F-4DB2-B739-5CE75CE9FFBB}" srcOrd="0" destOrd="0" presId="urn:microsoft.com/office/officeart/2005/8/layout/venn2"/>
    <dgm:cxn modelId="{14CBF457-8EC5-45F0-A81F-8BB678A6970A}" type="presOf" srcId="{ECE73D11-9FBF-4BCB-81B4-52C744276C6F}" destId="{BCE07D4F-352D-4C89-9F4E-FB0D2B574476}" srcOrd="1" destOrd="0" presId="urn:microsoft.com/office/officeart/2005/8/layout/venn2"/>
    <dgm:cxn modelId="{E45FD87C-1729-40D3-B271-6DB58B9C69D0}" type="presOf" srcId="{2E3DC91D-96B9-4059-A596-384C6344704C}" destId="{3C494304-61FB-446B-A263-C8879119347B}" srcOrd="1" destOrd="0" presId="urn:microsoft.com/office/officeart/2005/8/layout/venn2"/>
    <dgm:cxn modelId="{F05014AC-51FB-4101-8BAF-5FFD2315ABE7}" srcId="{BEC89F4A-1E75-4D62-81EA-8E4F222E5A41}" destId="{ECE73D11-9FBF-4BCB-81B4-52C744276C6F}" srcOrd="1" destOrd="0" parTransId="{97AA9415-1530-4031-A299-5CBA11485B41}" sibTransId="{7A0BF817-77B9-4146-AF4B-1218E9618FCC}"/>
    <dgm:cxn modelId="{E4A74DEA-DBC7-4724-9937-0FDAC7ECAEF0}" type="presOf" srcId="{BEC89F4A-1E75-4D62-81EA-8E4F222E5A41}" destId="{ED560781-04C7-4DDF-86A7-5F46457B2B9D}" srcOrd="0" destOrd="0" presId="urn:microsoft.com/office/officeart/2005/8/layout/venn2"/>
    <dgm:cxn modelId="{8653DBF0-10BA-4906-BC01-D694E6FC7E81}" type="presOf" srcId="{ECE73D11-9FBF-4BCB-81B4-52C744276C6F}" destId="{DF6FF033-CD6C-4260-973B-90B8E5C8B7F8}" srcOrd="0" destOrd="0" presId="urn:microsoft.com/office/officeart/2005/8/layout/venn2"/>
    <dgm:cxn modelId="{EF7D31F9-040D-44B0-B602-ED90DA5E60B5}" srcId="{BEC89F4A-1E75-4D62-81EA-8E4F222E5A41}" destId="{02797D8A-03C4-48F1-AE0C-E2364631EB47}" srcOrd="0" destOrd="0" parTransId="{8C3A510E-2698-430E-ADE5-61E014E481FF}" sibTransId="{E9451205-3FE2-420C-B272-CA13E81659D5}"/>
    <dgm:cxn modelId="{540704E0-F98F-403B-9F89-43CFD43CA767}" type="presParOf" srcId="{ED560781-04C7-4DDF-86A7-5F46457B2B9D}" destId="{9067D581-F7F2-4FFC-82BD-AB3E5F7FE2BA}" srcOrd="0" destOrd="0" presId="urn:microsoft.com/office/officeart/2005/8/layout/venn2"/>
    <dgm:cxn modelId="{733AEB87-3816-4AA2-AC93-5B8FA2B6A56F}" type="presParOf" srcId="{9067D581-F7F2-4FFC-82BD-AB3E5F7FE2BA}" destId="{D29795B6-C80F-4DB2-B739-5CE75CE9FFBB}" srcOrd="0" destOrd="0" presId="urn:microsoft.com/office/officeart/2005/8/layout/venn2"/>
    <dgm:cxn modelId="{16326F89-327B-4138-9DAA-3919EA4C1D05}" type="presParOf" srcId="{9067D581-F7F2-4FFC-82BD-AB3E5F7FE2BA}" destId="{171B9593-63B8-49F2-A9C0-D8A36A6852D0}" srcOrd="1" destOrd="0" presId="urn:microsoft.com/office/officeart/2005/8/layout/venn2"/>
    <dgm:cxn modelId="{9D6A8905-DA7D-4778-A730-A14074E5F4C5}" type="presParOf" srcId="{ED560781-04C7-4DDF-86A7-5F46457B2B9D}" destId="{0F45E8AF-4738-4971-99B1-041A5275D3CA}" srcOrd="1" destOrd="0" presId="urn:microsoft.com/office/officeart/2005/8/layout/venn2"/>
    <dgm:cxn modelId="{1D110ECD-0AB9-4EAE-B88D-D9478E0DDB92}" type="presParOf" srcId="{0F45E8AF-4738-4971-99B1-041A5275D3CA}" destId="{DF6FF033-CD6C-4260-973B-90B8E5C8B7F8}" srcOrd="0" destOrd="0" presId="urn:microsoft.com/office/officeart/2005/8/layout/venn2"/>
    <dgm:cxn modelId="{E9637207-399F-4F69-8395-562A6E749C66}" type="presParOf" srcId="{0F45E8AF-4738-4971-99B1-041A5275D3CA}" destId="{BCE07D4F-352D-4C89-9F4E-FB0D2B574476}" srcOrd="1" destOrd="0" presId="urn:microsoft.com/office/officeart/2005/8/layout/venn2"/>
    <dgm:cxn modelId="{635D7684-63D0-491B-8790-B010135DB622}" type="presParOf" srcId="{ED560781-04C7-4DDF-86A7-5F46457B2B9D}" destId="{CCAB04F5-F508-4B1A-BA14-F45C65160F96}" srcOrd="2" destOrd="0" presId="urn:microsoft.com/office/officeart/2005/8/layout/venn2"/>
    <dgm:cxn modelId="{A51424FA-503E-4757-AFCA-97B19ED8FCB0}" type="presParOf" srcId="{CCAB04F5-F508-4B1A-BA14-F45C65160F96}" destId="{3441F37B-6481-4D69-A872-9DCDF93169EE}" srcOrd="0" destOrd="0" presId="urn:microsoft.com/office/officeart/2005/8/layout/venn2"/>
    <dgm:cxn modelId="{F719442D-7C40-4948-AAEC-8C18E0396F97}" type="presParOf" srcId="{CCAB04F5-F508-4B1A-BA14-F45C65160F96}" destId="{3C494304-61FB-446B-A263-C8879119347B}"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5EFEF-4CCE-420C-8D6D-E4486245D565}">
      <dsp:nvSpPr>
        <dsp:cNvPr id="0" name=""/>
        <dsp:cNvSpPr/>
      </dsp:nvSpPr>
      <dsp:spPr>
        <a:xfrm>
          <a:off x="-123134" y="0"/>
          <a:ext cx="3279774" cy="3279774"/>
        </a:xfrm>
        <a:prstGeom prst="pie">
          <a:avLst>
            <a:gd name="adj1" fmla="val 5400000"/>
            <a:gd name="adj2" fmla="val 16200000"/>
          </a:avLst>
        </a:prstGeom>
        <a:solidFill>
          <a:schemeClr val="accent4">
            <a:lumMod val="20000"/>
            <a:lumOff val="80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D377E5-49FC-4BD3-B2C7-C77E080A3572}">
      <dsp:nvSpPr>
        <dsp:cNvPr id="0" name=""/>
        <dsp:cNvSpPr/>
      </dsp:nvSpPr>
      <dsp:spPr>
        <a:xfrm>
          <a:off x="1270484" y="0"/>
          <a:ext cx="7063199" cy="3279774"/>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err="1">
              <a:latin typeface="Times New Roman" panose="02020603050405020304" pitchFamily="18" charset="0"/>
              <a:cs typeface="Times New Roman" panose="02020603050405020304" pitchFamily="18" charset="0"/>
            </a:rPr>
            <a:t>Khát</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vọng</a:t>
          </a:r>
          <a:endParaRPr lang="en-US" sz="3600" b="1" kern="1200" dirty="0">
            <a:latin typeface="Times New Roman" panose="02020603050405020304" pitchFamily="18" charset="0"/>
            <a:cs typeface="Times New Roman" panose="02020603050405020304" pitchFamily="18" charset="0"/>
          </a:endParaRPr>
        </a:p>
      </dsp:txBody>
      <dsp:txXfrm>
        <a:off x="1270484" y="0"/>
        <a:ext cx="3531599" cy="983934"/>
      </dsp:txXfrm>
    </dsp:sp>
    <dsp:sp modelId="{11D189AB-B60D-4579-8FD4-B356E24B3819}">
      <dsp:nvSpPr>
        <dsp:cNvPr id="0" name=""/>
        <dsp:cNvSpPr/>
      </dsp:nvSpPr>
      <dsp:spPr>
        <a:xfrm>
          <a:off x="450827" y="983934"/>
          <a:ext cx="2131851" cy="2131851"/>
        </a:xfrm>
        <a:prstGeom prst="pie">
          <a:avLst>
            <a:gd name="adj1" fmla="val 5400000"/>
            <a:gd name="adj2" fmla="val 1620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F3A43C-1E7B-4A12-9017-1824314C42E8}">
      <dsp:nvSpPr>
        <dsp:cNvPr id="0" name=""/>
        <dsp:cNvSpPr/>
      </dsp:nvSpPr>
      <dsp:spPr>
        <a:xfrm>
          <a:off x="1516753" y="983934"/>
          <a:ext cx="6570662" cy="2131851"/>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err="1">
              <a:latin typeface="Times New Roman" panose="02020603050405020304" pitchFamily="18" charset="0"/>
              <a:cs typeface="Times New Roman" panose="02020603050405020304" pitchFamily="18" charset="0"/>
            </a:rPr>
            <a:t>Tình</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cảm</a:t>
          </a:r>
          <a:endParaRPr lang="en-US" sz="3600" b="1" kern="1200" dirty="0">
            <a:latin typeface="Times New Roman" panose="02020603050405020304" pitchFamily="18" charset="0"/>
            <a:cs typeface="Times New Roman" panose="02020603050405020304" pitchFamily="18" charset="0"/>
          </a:endParaRPr>
        </a:p>
      </dsp:txBody>
      <dsp:txXfrm>
        <a:off x="1516753" y="983934"/>
        <a:ext cx="3285331" cy="983931"/>
      </dsp:txXfrm>
    </dsp:sp>
    <dsp:sp modelId="{5CBA146B-740B-4D39-ACA4-F79B592740C1}">
      <dsp:nvSpPr>
        <dsp:cNvPr id="0" name=""/>
        <dsp:cNvSpPr/>
      </dsp:nvSpPr>
      <dsp:spPr>
        <a:xfrm>
          <a:off x="1024787" y="1967865"/>
          <a:ext cx="983931" cy="983931"/>
        </a:xfrm>
        <a:prstGeom prst="pie">
          <a:avLst>
            <a:gd name="adj1" fmla="val 5400000"/>
            <a:gd name="adj2" fmla="val 1620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47B795-137C-41E8-A905-57BFD66EB655}">
      <dsp:nvSpPr>
        <dsp:cNvPr id="0" name=""/>
        <dsp:cNvSpPr/>
      </dsp:nvSpPr>
      <dsp:spPr>
        <a:xfrm>
          <a:off x="1516753" y="1967865"/>
          <a:ext cx="6570662" cy="983931"/>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err="1">
              <a:latin typeface="Times New Roman" panose="02020603050405020304" pitchFamily="18" charset="0"/>
              <a:cs typeface="Times New Roman" panose="02020603050405020304" pitchFamily="18" charset="0"/>
            </a:rPr>
            <a:t>Thái</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độ</a:t>
          </a:r>
          <a:endParaRPr lang="en-US" sz="3600" b="1" kern="1200" dirty="0">
            <a:latin typeface="Times New Roman" panose="02020603050405020304" pitchFamily="18" charset="0"/>
            <a:cs typeface="Times New Roman" panose="02020603050405020304" pitchFamily="18" charset="0"/>
          </a:endParaRPr>
        </a:p>
      </dsp:txBody>
      <dsp:txXfrm>
        <a:off x="1516753" y="1967865"/>
        <a:ext cx="3285331" cy="983931"/>
      </dsp:txXfrm>
    </dsp:sp>
    <dsp:sp modelId="{A536042C-F046-4261-9DCB-A3C5523591E0}">
      <dsp:nvSpPr>
        <dsp:cNvPr id="0" name=""/>
        <dsp:cNvSpPr/>
      </dsp:nvSpPr>
      <dsp:spPr>
        <a:xfrm>
          <a:off x="4802084" y="0"/>
          <a:ext cx="3285331" cy="9839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endParaRPr lang="en-US" sz="2500" kern="1200" dirty="0"/>
        </a:p>
        <a:p>
          <a:pPr marL="228600" lvl="1" indent="-228600" algn="l" defTabSz="1111250">
            <a:lnSpc>
              <a:spcPct val="90000"/>
            </a:lnSpc>
            <a:spcBef>
              <a:spcPct val="0"/>
            </a:spcBef>
            <a:spcAft>
              <a:spcPct val="15000"/>
            </a:spcAft>
            <a:buChar char="•"/>
          </a:pPr>
          <a:endParaRPr lang="en-US" sz="2500" kern="1200"/>
        </a:p>
      </dsp:txBody>
      <dsp:txXfrm>
        <a:off x="4802084" y="0"/>
        <a:ext cx="3285331" cy="983934"/>
      </dsp:txXfrm>
    </dsp:sp>
    <dsp:sp modelId="{3A995071-BA4C-42B0-B65E-DD6F857CD86B}">
      <dsp:nvSpPr>
        <dsp:cNvPr id="0" name=""/>
        <dsp:cNvSpPr/>
      </dsp:nvSpPr>
      <dsp:spPr>
        <a:xfrm>
          <a:off x="4781551" y="1066801"/>
          <a:ext cx="3285331" cy="98393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a:latin typeface="Times New Roman" panose="02020603050405020304" pitchFamily="18" charset="0"/>
              <a:cs typeface="Times New Roman" panose="02020603050405020304" pitchFamily="18" charset="0"/>
            </a:rPr>
            <a:t>Tình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cảm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yêu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nước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gắn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với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tư</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tưởng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nhân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văn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đấu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tranh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bất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bạo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động</a:t>
          </a:r>
          <a:r>
            <a:rPr lang="en-US" sz="2000" kern="1200" dirty="0">
              <a:latin typeface="Times New Roman" panose="02020603050405020304" pitchFamily="18" charset="0"/>
              <a:cs typeface="Times New Roman" panose="02020603050405020304" pitchFamily="18" charset="0"/>
            </a:rPr>
            <a:t>.</a:t>
          </a:r>
          <a:endParaRPr lang="en-US" sz="2000" kern="1200" dirty="0"/>
        </a:p>
        <a:p>
          <a:pPr marL="171450" lvl="1" indent="-171450" algn="l" defTabSz="711200">
            <a:lnSpc>
              <a:spcPct val="90000"/>
            </a:lnSpc>
            <a:spcBef>
              <a:spcPct val="0"/>
            </a:spcBef>
            <a:spcAft>
              <a:spcPct val="15000"/>
            </a:spcAft>
            <a:buChar char="•"/>
          </a:pPr>
          <a:endParaRPr lang="en-US" sz="1600" kern="1200" dirty="0"/>
        </a:p>
      </dsp:txBody>
      <dsp:txXfrm>
        <a:off x="4781551" y="1066801"/>
        <a:ext cx="3285331" cy="983931"/>
      </dsp:txXfrm>
    </dsp:sp>
    <dsp:sp modelId="{57EFEB79-F3A9-4CEA-8CEF-031F8E3B7936}">
      <dsp:nvSpPr>
        <dsp:cNvPr id="0" name=""/>
        <dsp:cNvSpPr/>
      </dsp:nvSpPr>
      <dsp:spPr>
        <a:xfrm>
          <a:off x="4605638" y="2079345"/>
          <a:ext cx="3497005" cy="98393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err="1">
              <a:latin typeface="Times New Roman" panose="02020603050405020304" pitchFamily="18" charset="0"/>
              <a:cs typeface="Times New Roman" panose="02020603050405020304" pitchFamily="18" charset="0"/>
            </a:rPr>
            <a:t>Chân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thành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hứng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khởi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quyết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tâm</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khi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nói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về</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ước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mơ</a:t>
          </a:r>
          <a:r>
            <a:rPr lang="en-US" sz="1800" kern="1200" dirty="0">
              <a:latin typeface="Times New Roman" panose="02020603050405020304" pitchFamily="18" charset="0"/>
              <a:cs typeface="Times New Roman" panose="02020603050405020304" pitchFamily="18" charset="0"/>
            </a:rPr>
            <a:t>.</a:t>
          </a:r>
          <a:endParaRPr lang="en-US" sz="1800" kern="1200" dirty="0"/>
        </a:p>
        <a:p>
          <a:pPr marL="171450" lvl="1" indent="-171450" algn="l" defTabSz="800100">
            <a:lnSpc>
              <a:spcPct val="90000"/>
            </a:lnSpc>
            <a:spcBef>
              <a:spcPct val="0"/>
            </a:spcBef>
            <a:spcAft>
              <a:spcPct val="15000"/>
            </a:spcAft>
            <a:buChar char="•"/>
          </a:pPr>
          <a:r>
            <a:rPr lang="en-US" sz="1800" kern="1200" dirty="0" err="1">
              <a:latin typeface="Times New Roman" panose="02020603050405020304" pitchFamily="18" charset="0"/>
              <a:cs typeface="Times New Roman" panose="02020603050405020304" pitchFamily="18" charset="0"/>
            </a:rPr>
            <a:t>Xót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xa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bất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bình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khi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nói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về</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thực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tại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bất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công</a:t>
          </a:r>
          <a:r>
            <a:rPr lang="en-US" sz="1800" kern="1200" dirty="0">
              <a:latin typeface="Times New Roman" panose="02020603050405020304" pitchFamily="18" charset="0"/>
              <a:cs typeface="Times New Roman" panose="02020603050405020304" pitchFamily="18" charset="0"/>
            </a:rPr>
            <a:t>…</a:t>
          </a:r>
        </a:p>
        <a:p>
          <a:pPr marL="114300" lvl="1" indent="-114300" algn="l" defTabSz="533400">
            <a:lnSpc>
              <a:spcPct val="90000"/>
            </a:lnSpc>
            <a:spcBef>
              <a:spcPct val="0"/>
            </a:spcBef>
            <a:spcAft>
              <a:spcPct val="15000"/>
            </a:spcAft>
            <a:buChar char="•"/>
          </a:pPr>
          <a:endParaRPr lang="en-US" sz="1200" kern="1200" dirty="0"/>
        </a:p>
      </dsp:txBody>
      <dsp:txXfrm>
        <a:off x="4605638" y="2079345"/>
        <a:ext cx="3497005" cy="9839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9795B6-C80F-4DB2-B739-5CE75CE9FFBB}">
      <dsp:nvSpPr>
        <dsp:cNvPr id="0" name=""/>
        <dsp:cNvSpPr/>
      </dsp:nvSpPr>
      <dsp:spPr>
        <a:xfrm>
          <a:off x="1123954" y="-155374"/>
          <a:ext cx="5638791" cy="4279106"/>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957971" y="58580"/>
        <a:ext cx="1970757" cy="641865"/>
      </dsp:txXfrm>
    </dsp:sp>
    <dsp:sp modelId="{DF6FF033-CD6C-4260-973B-90B8E5C8B7F8}">
      <dsp:nvSpPr>
        <dsp:cNvPr id="0" name=""/>
        <dsp:cNvSpPr/>
      </dsp:nvSpPr>
      <dsp:spPr>
        <a:xfrm>
          <a:off x="2044293" y="609596"/>
          <a:ext cx="3798113" cy="381894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Times New Roman" panose="02020603050405020304" pitchFamily="18" charset="0"/>
              <a:cs typeface="Times New Roman" panose="02020603050405020304" pitchFamily="18" charset="0"/>
            </a:rPr>
            <a:t>Tình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cảm</a:t>
          </a:r>
          <a:r>
            <a:rPr lang="en-US" sz="1600" kern="1200" dirty="0">
              <a:latin typeface="Times New Roman" panose="02020603050405020304" pitchFamily="18" charset="0"/>
              <a:cs typeface="Times New Roman" panose="02020603050405020304" pitchFamily="18" charset="0"/>
            </a:rPr>
            <a:t>:</a:t>
          </a:r>
        </a:p>
        <a:p>
          <a:pPr marL="0" lvl="0" indent="0" algn="ctr" defTabSz="711200">
            <a:lnSpc>
              <a:spcPct val="90000"/>
            </a:lnSpc>
            <a:spcBef>
              <a:spcPct val="0"/>
            </a:spcBef>
            <a:spcAft>
              <a:spcPct val="35000"/>
            </a:spcAft>
            <a:buNone/>
          </a:pPr>
          <a:r>
            <a:rPr lang="en-US" sz="1600" kern="1200" dirty="0" err="1">
              <a:latin typeface="Times New Roman" panose="02020603050405020304" pitchFamily="18" charset="0"/>
              <a:cs typeface="Times New Roman" panose="02020603050405020304" pitchFamily="18" charset="0"/>
            </a:rPr>
            <a:t>Tình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cảm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yêu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nước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gắn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với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tư</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tưởng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nhân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văn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đấu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tranh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bất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bạo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động</a:t>
          </a:r>
          <a:r>
            <a:rPr lang="en-US" sz="1600" kern="1200" dirty="0">
              <a:latin typeface="Times New Roman" panose="02020603050405020304" pitchFamily="18" charset="0"/>
              <a:cs typeface="Times New Roman" panose="02020603050405020304" pitchFamily="18" charset="0"/>
            </a:rPr>
            <a:t>.</a:t>
          </a:r>
        </a:p>
        <a:p>
          <a:pPr marL="0" lvl="0" indent="0" algn="ctr" defTabSz="711200">
            <a:lnSpc>
              <a:spcPct val="90000"/>
            </a:lnSpc>
            <a:spcBef>
              <a:spcPct val="0"/>
            </a:spcBef>
            <a:spcAft>
              <a:spcPct val="35000"/>
            </a:spcAft>
            <a:buNone/>
          </a:pPr>
          <a:endParaRPr lang="en-US" sz="700" kern="1200" dirty="0"/>
        </a:p>
      </dsp:txBody>
      <dsp:txXfrm>
        <a:off x="3058389" y="848279"/>
        <a:ext cx="1769920" cy="716051"/>
      </dsp:txXfrm>
    </dsp:sp>
    <dsp:sp modelId="{3441F37B-6481-4D69-A872-9DCDF93169EE}">
      <dsp:nvSpPr>
        <dsp:cNvPr id="0" name=""/>
        <dsp:cNvSpPr/>
      </dsp:nvSpPr>
      <dsp:spPr>
        <a:xfrm>
          <a:off x="2544050" y="1673429"/>
          <a:ext cx="2798599" cy="2761050"/>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Thái</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độ</a:t>
          </a:r>
          <a:r>
            <a:rPr lang="en-US" sz="2000" b="1" kern="1200" dirty="0">
              <a:latin typeface="Times New Roman" panose="02020603050405020304" pitchFamily="18" charset="0"/>
              <a:cs typeface="Times New Roman" panose="02020603050405020304" pitchFamily="18" charset="0"/>
            </a:rPr>
            <a:t>:</a:t>
          </a:r>
        </a:p>
        <a:p>
          <a:pPr marL="0" lvl="0" indent="0" algn="ctr" defTabSz="889000">
            <a:lnSpc>
              <a:spcPct val="90000"/>
            </a:lnSpc>
            <a:spcBef>
              <a:spcPct val="0"/>
            </a:spcBef>
            <a:spcAft>
              <a:spcPct val="35000"/>
            </a:spcAft>
            <a:buNone/>
          </a:pPr>
          <a:r>
            <a:rPr lang="en-US" sz="1800" kern="1200" dirty="0" err="1">
              <a:latin typeface="Times New Roman" panose="02020603050405020304" pitchFamily="18" charset="0"/>
              <a:cs typeface="Times New Roman" panose="02020603050405020304" pitchFamily="18" charset="0"/>
            </a:rPr>
            <a:t>Chân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thành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hứng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khởi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quyết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tâm</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khi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nói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về</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ước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mơ</a:t>
          </a:r>
          <a:r>
            <a:rPr lang="en-US" sz="1800" kern="1200" dirty="0">
              <a:latin typeface="Times New Roman" panose="02020603050405020304" pitchFamily="18" charset="0"/>
              <a:cs typeface="Times New Roman" panose="02020603050405020304" pitchFamily="18" charset="0"/>
            </a:rPr>
            <a:t>.</a:t>
          </a:r>
        </a:p>
        <a:p>
          <a:pPr marL="0" lvl="0" indent="0" algn="ctr" defTabSz="889000">
            <a:lnSpc>
              <a:spcPct val="90000"/>
            </a:lnSpc>
            <a:spcBef>
              <a:spcPct val="0"/>
            </a:spcBef>
            <a:spcAft>
              <a:spcPct val="35000"/>
            </a:spcAft>
            <a:buNone/>
          </a:pPr>
          <a:r>
            <a:rPr lang="en-US" sz="1800" kern="1200" dirty="0" err="1">
              <a:latin typeface="Times New Roman" panose="02020603050405020304" pitchFamily="18" charset="0"/>
              <a:cs typeface="Times New Roman" panose="02020603050405020304" pitchFamily="18" charset="0"/>
            </a:rPr>
            <a:t>Xót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xa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bất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bình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khi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nói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về</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thực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tại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bất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công</a:t>
          </a:r>
          <a:r>
            <a:rPr lang="en-US" sz="1800" kern="1200" dirty="0">
              <a:latin typeface="Times New Roman" panose="02020603050405020304" pitchFamily="18" charset="0"/>
              <a:cs typeface="Times New Roman" panose="02020603050405020304" pitchFamily="18" charset="0"/>
            </a:rPr>
            <a:t>…</a:t>
          </a:r>
        </a:p>
        <a:p>
          <a:pPr marL="0" lvl="0" indent="0" algn="ctr" defTabSz="889000">
            <a:lnSpc>
              <a:spcPct val="90000"/>
            </a:lnSpc>
            <a:spcBef>
              <a:spcPct val="0"/>
            </a:spcBef>
            <a:spcAft>
              <a:spcPct val="35000"/>
            </a:spcAft>
            <a:buNone/>
          </a:pPr>
          <a:endParaRPr lang="en-US" sz="700" kern="1200" dirty="0"/>
        </a:p>
      </dsp:txBody>
      <dsp:txXfrm>
        <a:off x="2953895" y="2363692"/>
        <a:ext cx="1978908" cy="1380525"/>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04F2E9-702B-4447-BF15-10359F4F94E5}" type="datetimeFigureOut">
              <a:rPr lang="en-US" smtClean="0"/>
              <a:pPr/>
              <a:t>11/9/2024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940E1A-E027-4AA0-92A5-D8A8FFE3777D}" type="slidenum">
              <a:rPr lang="en-US" smtClean="0"/>
              <a:pPr/>
              <a:t>‹#›</a:t>
            </a:fld>
            <a:endParaRPr lang="en-US"/>
          </a:p>
        </p:txBody>
      </p:sp>
    </p:spTree>
    <p:extLst>
      <p:ext uri="{BB962C8B-B14F-4D97-AF65-F5344CB8AC3E}">
        <p14:creationId xmlns:p14="http://schemas.microsoft.com/office/powerpoint/2010/main" val="206788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a:t>
            </a:r>
            <a:endParaRPr lang="zh-CN" altLang="en-US"/>
          </a:p>
        </p:txBody>
      </p:sp>
    </p:spTree>
    <p:extLst>
      <p:ext uri="{BB962C8B-B14F-4D97-AF65-F5344CB8AC3E}">
        <p14:creationId xmlns:p14="http://schemas.microsoft.com/office/powerpoint/2010/main" val="2274818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FE9E91-C566-E480-863A-C1FC0C0361A3}"/>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p>
        </p:txBody>
      </p:sp>
      <p:sp>
        <p:nvSpPr>
          <p:cNvPr id="3" name="Tiêu đề phụ 2">
            <a:extLst>
              <a:ext uri="{FF2B5EF4-FFF2-40B4-BE49-F238E27FC236}">
                <a16:creationId xmlns:a16="http://schemas.microsoft.com/office/drawing/2014/main" id="{B106BCFF-1A6B-DE10-A822-F2599297927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7B0D4631-B036-2BF0-245E-65972C2E85A4}"/>
              </a:ext>
            </a:extLst>
          </p:cNvPr>
          <p:cNvSpPr>
            <a:spLocks noGrp="1"/>
          </p:cNvSpPr>
          <p:nvPr>
            <p:ph type="dt" sz="half" idx="10"/>
          </p:nvPr>
        </p:nvSpPr>
        <p:spPr/>
        <p:txBody>
          <a:bodyPr/>
          <a:lstStyle/>
          <a:p>
            <a:fld id="{0EC34A52-C59C-4221-A4E8-C4937926A610}" type="datetimeFigureOut">
              <a:rPr lang="en-US" smtClean="0"/>
              <a:pPr/>
              <a:t>11/9/2024</a:t>
            </a:fld>
            <a:endParaRPr lang="en-US"/>
          </a:p>
        </p:txBody>
      </p:sp>
      <p:sp>
        <p:nvSpPr>
          <p:cNvPr id="5" name="Chỗ dành sẵn cho Chân trang 4">
            <a:extLst>
              <a:ext uri="{FF2B5EF4-FFF2-40B4-BE49-F238E27FC236}">
                <a16:creationId xmlns:a16="http://schemas.microsoft.com/office/drawing/2014/main" id="{98341F1F-5CE5-C310-5BE0-A41B36080F7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C5F51E9-0439-345B-007F-EE28A9765932}"/>
              </a:ext>
            </a:extLst>
          </p:cNvPr>
          <p:cNvSpPr>
            <a:spLocks noGrp="1"/>
          </p:cNvSpPr>
          <p:nvPr>
            <p:ph type="sldNum" sz="quarter" idx="12"/>
          </p:nvPr>
        </p:nvSpPr>
        <p:spPr/>
        <p:txBody>
          <a:bodyPr/>
          <a:lstStyle/>
          <a:p>
            <a:fld id="{6B53CF81-6E39-4CED-89E3-74920EB2F0A4}" type="slidenum">
              <a:rPr lang="en-US" smtClean="0"/>
              <a:pPr/>
              <a:t>‹#›</a:t>
            </a:fld>
            <a:endParaRPr lang="en-US"/>
          </a:p>
        </p:txBody>
      </p:sp>
    </p:spTree>
    <p:extLst>
      <p:ext uri="{BB962C8B-B14F-4D97-AF65-F5344CB8AC3E}">
        <p14:creationId xmlns:p14="http://schemas.microsoft.com/office/powerpoint/2010/main" val="1741595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E5479E5-68C7-5E38-DF88-4129B97F9621}"/>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0EB742A4-0C50-30FB-45FC-A93D0C1FA0A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6200EBA-368C-3967-B36F-3493904BE6A1}"/>
              </a:ext>
            </a:extLst>
          </p:cNvPr>
          <p:cNvSpPr>
            <a:spLocks noGrp="1"/>
          </p:cNvSpPr>
          <p:nvPr>
            <p:ph type="dt" sz="half" idx="10"/>
          </p:nvPr>
        </p:nvSpPr>
        <p:spPr/>
        <p:txBody>
          <a:bodyPr/>
          <a:lstStyle/>
          <a:p>
            <a:fld id="{0EC34A52-C59C-4221-A4E8-C4937926A610}" type="datetimeFigureOut">
              <a:rPr lang="en-US" smtClean="0"/>
              <a:pPr/>
              <a:t>11/9/2024</a:t>
            </a:fld>
            <a:endParaRPr lang="en-US"/>
          </a:p>
        </p:txBody>
      </p:sp>
      <p:sp>
        <p:nvSpPr>
          <p:cNvPr id="5" name="Chỗ dành sẵn cho Chân trang 4">
            <a:extLst>
              <a:ext uri="{FF2B5EF4-FFF2-40B4-BE49-F238E27FC236}">
                <a16:creationId xmlns:a16="http://schemas.microsoft.com/office/drawing/2014/main" id="{C6F1F26E-442E-3B2F-80C8-FB26A2FE8DA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6C36CFF-F92A-806D-7DC2-43B13B721FDB}"/>
              </a:ext>
            </a:extLst>
          </p:cNvPr>
          <p:cNvSpPr>
            <a:spLocks noGrp="1"/>
          </p:cNvSpPr>
          <p:nvPr>
            <p:ph type="sldNum" sz="quarter" idx="12"/>
          </p:nvPr>
        </p:nvSpPr>
        <p:spPr/>
        <p:txBody>
          <a:bodyPr/>
          <a:lstStyle/>
          <a:p>
            <a:fld id="{6B53CF81-6E39-4CED-89E3-74920EB2F0A4}" type="slidenum">
              <a:rPr lang="en-US" smtClean="0"/>
              <a:pPr/>
              <a:t>‹#›</a:t>
            </a:fld>
            <a:endParaRPr lang="en-US"/>
          </a:p>
        </p:txBody>
      </p:sp>
    </p:spTree>
    <p:extLst>
      <p:ext uri="{BB962C8B-B14F-4D97-AF65-F5344CB8AC3E}">
        <p14:creationId xmlns:p14="http://schemas.microsoft.com/office/powerpoint/2010/main" val="2266461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3A9EDD7-A705-3A76-2098-3C4459DE56CA}"/>
              </a:ext>
            </a:extLst>
          </p:cNvPr>
          <p:cNvSpPr>
            <a:spLocks noGrp="1"/>
          </p:cNvSpPr>
          <p:nvPr>
            <p:ph type="title" orient="vert"/>
          </p:nvPr>
        </p:nvSpPr>
        <p:spPr>
          <a:xfrm>
            <a:off x="6543675" y="273844"/>
            <a:ext cx="1971675" cy="4358879"/>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0A19CF2-1A10-4ED4-B288-5C12576D50BD}"/>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34ADF2F-24BB-5ADF-EF9E-6ADE08F5A9C3}"/>
              </a:ext>
            </a:extLst>
          </p:cNvPr>
          <p:cNvSpPr>
            <a:spLocks noGrp="1"/>
          </p:cNvSpPr>
          <p:nvPr>
            <p:ph type="dt" sz="half" idx="10"/>
          </p:nvPr>
        </p:nvSpPr>
        <p:spPr/>
        <p:txBody>
          <a:bodyPr/>
          <a:lstStyle/>
          <a:p>
            <a:fld id="{0EC34A52-C59C-4221-A4E8-C4937926A610}" type="datetimeFigureOut">
              <a:rPr lang="en-US" smtClean="0"/>
              <a:pPr/>
              <a:t>11/9/2024</a:t>
            </a:fld>
            <a:endParaRPr lang="en-US"/>
          </a:p>
        </p:txBody>
      </p:sp>
      <p:sp>
        <p:nvSpPr>
          <p:cNvPr id="5" name="Chỗ dành sẵn cho Chân trang 4">
            <a:extLst>
              <a:ext uri="{FF2B5EF4-FFF2-40B4-BE49-F238E27FC236}">
                <a16:creationId xmlns:a16="http://schemas.microsoft.com/office/drawing/2014/main" id="{B2C5A0DB-4272-A6EB-25AE-B9AC5C046A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9DC5445-453E-CB49-8279-77226F1EF51B}"/>
              </a:ext>
            </a:extLst>
          </p:cNvPr>
          <p:cNvSpPr>
            <a:spLocks noGrp="1"/>
          </p:cNvSpPr>
          <p:nvPr>
            <p:ph type="sldNum" sz="quarter" idx="12"/>
          </p:nvPr>
        </p:nvSpPr>
        <p:spPr/>
        <p:txBody>
          <a:bodyPr/>
          <a:lstStyle/>
          <a:p>
            <a:fld id="{6B53CF81-6E39-4CED-89E3-74920EB2F0A4}" type="slidenum">
              <a:rPr lang="en-US" smtClean="0"/>
              <a:pPr/>
              <a:t>‹#›</a:t>
            </a:fld>
            <a:endParaRPr lang="en-US"/>
          </a:p>
        </p:txBody>
      </p:sp>
    </p:spTree>
    <p:extLst>
      <p:ext uri="{BB962C8B-B14F-4D97-AF65-F5344CB8AC3E}">
        <p14:creationId xmlns:p14="http://schemas.microsoft.com/office/powerpoint/2010/main" val="2744665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140" y="4767263"/>
            <a:ext cx="2133918" cy="273844"/>
          </a:xfrm>
          <a:prstGeom prst="rect">
            <a:avLst/>
          </a:prstGeom>
        </p:spPr>
        <p:txBody>
          <a:bodyPr lIns="45711" tIns="22855" rIns="45711" bIns="22855"/>
          <a:lstStyle>
            <a:lvl1pPr defTabSz="816316" fontAlgn="auto">
              <a:spcBef>
                <a:spcPts val="0"/>
              </a:spcBef>
              <a:spcAft>
                <a:spcPts val="0"/>
              </a:spcAft>
              <a:defRPr>
                <a:latin typeface="+mn-lt"/>
                <a:cs typeface="+mn-cs"/>
              </a:defRPr>
            </a:lvl1pPr>
          </a:lstStyle>
          <a:p>
            <a:pPr>
              <a:defRPr/>
            </a:pPr>
            <a:fld id="{BEE31856-7122-464A-9B2E-AEBA2AF92B0D}" type="datetimeFigureOut">
              <a:rPr lang="en-US"/>
              <a:pPr>
                <a:defRPr/>
              </a:pPr>
              <a:t>11/9/2024</a:t>
            </a:fld>
            <a:endParaRPr lang="en-US"/>
          </a:p>
        </p:txBody>
      </p:sp>
      <p:sp>
        <p:nvSpPr>
          <p:cNvPr id="3" name="Footer Placeholder 4"/>
          <p:cNvSpPr>
            <a:spLocks noGrp="1"/>
          </p:cNvSpPr>
          <p:nvPr>
            <p:ph type="ftr" sz="quarter" idx="11"/>
          </p:nvPr>
        </p:nvSpPr>
        <p:spPr>
          <a:xfrm>
            <a:off x="3124389" y="4767263"/>
            <a:ext cx="2895223" cy="273844"/>
          </a:xfrm>
          <a:prstGeom prst="rect">
            <a:avLst/>
          </a:prstGeom>
        </p:spPr>
        <p:txBody>
          <a:bodyPr lIns="45711" tIns="22855" rIns="45711" bIns="22855"/>
          <a:lstStyle>
            <a:lvl1pPr defTabSz="816316" fontAlgn="auto">
              <a:spcBef>
                <a:spcPts val="0"/>
              </a:spcBef>
              <a:spcAft>
                <a:spcPts val="0"/>
              </a:spcAft>
              <a:defRPr>
                <a:latin typeface="+mn-lt"/>
                <a:cs typeface="+mn-cs"/>
              </a:defRPr>
            </a:lvl1pPr>
          </a:lstStyle>
          <a:p>
            <a:pPr>
              <a:defRPr/>
            </a:pPr>
            <a:endParaRPr lang="en-US"/>
          </a:p>
        </p:txBody>
      </p:sp>
      <p:sp>
        <p:nvSpPr>
          <p:cNvPr id="4" name="Slide Number Placeholder 5"/>
          <p:cNvSpPr>
            <a:spLocks noGrp="1"/>
          </p:cNvSpPr>
          <p:nvPr>
            <p:ph type="sldNum" sz="quarter" idx="12"/>
          </p:nvPr>
        </p:nvSpPr>
        <p:spPr>
          <a:xfrm>
            <a:off x="6552943" y="4767263"/>
            <a:ext cx="2133917" cy="273844"/>
          </a:xfrm>
          <a:prstGeom prst="rect">
            <a:avLst/>
          </a:prstGeom>
        </p:spPr>
        <p:txBody>
          <a:bodyPr lIns="45711" tIns="22855" rIns="45711" bIns="22855"/>
          <a:lstStyle>
            <a:lvl1pPr defTabSz="816316" fontAlgn="auto">
              <a:spcBef>
                <a:spcPts val="0"/>
              </a:spcBef>
              <a:spcAft>
                <a:spcPts val="0"/>
              </a:spcAft>
              <a:defRPr>
                <a:latin typeface="+mn-lt"/>
                <a:cs typeface="+mn-cs"/>
              </a:defRPr>
            </a:lvl1pPr>
          </a:lstStyle>
          <a:p>
            <a:pPr>
              <a:defRPr/>
            </a:pPr>
            <a:fld id="{92CF152F-62A2-44E0-9B49-515995CCAEB7}" type="slidenum">
              <a:rPr lang="en-US"/>
              <a:pPr>
                <a:defRPr/>
              </a:pPr>
              <a:t>‹#›</a:t>
            </a:fld>
            <a:endParaRPr lang="en-US"/>
          </a:p>
        </p:txBody>
      </p:sp>
    </p:spTree>
    <p:extLst>
      <p:ext uri="{BB962C8B-B14F-4D97-AF65-F5344CB8AC3E}">
        <p14:creationId xmlns:p14="http://schemas.microsoft.com/office/powerpoint/2010/main" val="2652626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9B5BDC2-DC83-D832-F486-600B76DC781D}"/>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FB4C834-17D8-FE17-F4DB-501826F0F57A}"/>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A157E87-A713-66FF-207F-5F9866FDB1EB}"/>
              </a:ext>
            </a:extLst>
          </p:cNvPr>
          <p:cNvSpPr>
            <a:spLocks noGrp="1"/>
          </p:cNvSpPr>
          <p:nvPr>
            <p:ph type="dt" sz="half" idx="10"/>
          </p:nvPr>
        </p:nvSpPr>
        <p:spPr/>
        <p:txBody>
          <a:bodyPr/>
          <a:lstStyle/>
          <a:p>
            <a:fld id="{0EC34A52-C59C-4221-A4E8-C4937926A610}" type="datetimeFigureOut">
              <a:rPr lang="en-US" smtClean="0"/>
              <a:pPr/>
              <a:t>11/9/2024</a:t>
            </a:fld>
            <a:endParaRPr lang="en-US"/>
          </a:p>
        </p:txBody>
      </p:sp>
      <p:sp>
        <p:nvSpPr>
          <p:cNvPr id="5" name="Chỗ dành sẵn cho Chân trang 4">
            <a:extLst>
              <a:ext uri="{FF2B5EF4-FFF2-40B4-BE49-F238E27FC236}">
                <a16:creationId xmlns:a16="http://schemas.microsoft.com/office/drawing/2014/main" id="{C0E46158-8FB7-33B6-3237-DE7453EAA0C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8AFCFA4-5F81-28D7-5888-0450B6190957}"/>
              </a:ext>
            </a:extLst>
          </p:cNvPr>
          <p:cNvSpPr>
            <a:spLocks noGrp="1"/>
          </p:cNvSpPr>
          <p:nvPr>
            <p:ph type="sldNum" sz="quarter" idx="12"/>
          </p:nvPr>
        </p:nvSpPr>
        <p:spPr/>
        <p:txBody>
          <a:bodyPr/>
          <a:lstStyle/>
          <a:p>
            <a:fld id="{6B53CF81-6E39-4CED-89E3-74920EB2F0A4}" type="slidenum">
              <a:rPr lang="en-US" smtClean="0"/>
              <a:pPr/>
              <a:t>‹#›</a:t>
            </a:fld>
            <a:endParaRPr lang="en-US"/>
          </a:p>
        </p:txBody>
      </p:sp>
    </p:spTree>
    <p:extLst>
      <p:ext uri="{BB962C8B-B14F-4D97-AF65-F5344CB8AC3E}">
        <p14:creationId xmlns:p14="http://schemas.microsoft.com/office/powerpoint/2010/main" val="387386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EEE7B0-8B65-1608-24DC-AD91954D4DE4}"/>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p>
        </p:txBody>
      </p:sp>
      <p:sp>
        <p:nvSpPr>
          <p:cNvPr id="3" name="Chỗ dành sẵn cho Văn bản 2">
            <a:extLst>
              <a:ext uri="{FF2B5EF4-FFF2-40B4-BE49-F238E27FC236}">
                <a16:creationId xmlns:a16="http://schemas.microsoft.com/office/drawing/2014/main" id="{67A90C40-F7AC-2628-DC14-81456E6BE00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295E204-86EB-07A6-16EA-16107C91AE71}"/>
              </a:ext>
            </a:extLst>
          </p:cNvPr>
          <p:cNvSpPr>
            <a:spLocks noGrp="1"/>
          </p:cNvSpPr>
          <p:nvPr>
            <p:ph type="dt" sz="half" idx="10"/>
          </p:nvPr>
        </p:nvSpPr>
        <p:spPr/>
        <p:txBody>
          <a:bodyPr/>
          <a:lstStyle/>
          <a:p>
            <a:fld id="{0EC34A52-C59C-4221-A4E8-C4937926A610}" type="datetimeFigureOut">
              <a:rPr lang="en-US" smtClean="0"/>
              <a:pPr/>
              <a:t>11/9/2024</a:t>
            </a:fld>
            <a:endParaRPr lang="en-US"/>
          </a:p>
        </p:txBody>
      </p:sp>
      <p:sp>
        <p:nvSpPr>
          <p:cNvPr id="5" name="Chỗ dành sẵn cho Chân trang 4">
            <a:extLst>
              <a:ext uri="{FF2B5EF4-FFF2-40B4-BE49-F238E27FC236}">
                <a16:creationId xmlns:a16="http://schemas.microsoft.com/office/drawing/2014/main" id="{3678CCC7-7600-FFC4-DCE5-39976C3275F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116A66A-37BC-591D-BCDA-585FD7AE4260}"/>
              </a:ext>
            </a:extLst>
          </p:cNvPr>
          <p:cNvSpPr>
            <a:spLocks noGrp="1"/>
          </p:cNvSpPr>
          <p:nvPr>
            <p:ph type="sldNum" sz="quarter" idx="12"/>
          </p:nvPr>
        </p:nvSpPr>
        <p:spPr/>
        <p:txBody>
          <a:bodyPr/>
          <a:lstStyle/>
          <a:p>
            <a:fld id="{6B53CF81-6E39-4CED-89E3-74920EB2F0A4}" type="slidenum">
              <a:rPr lang="en-US" smtClean="0"/>
              <a:pPr/>
              <a:t>‹#›</a:t>
            </a:fld>
            <a:endParaRPr lang="en-US"/>
          </a:p>
        </p:txBody>
      </p:sp>
    </p:spTree>
    <p:extLst>
      <p:ext uri="{BB962C8B-B14F-4D97-AF65-F5344CB8AC3E}">
        <p14:creationId xmlns:p14="http://schemas.microsoft.com/office/powerpoint/2010/main" val="4237478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DC8F39-05CE-45BA-CCA2-B1D4B7E82074}"/>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76A1E19-3CAC-865D-76E3-DF8394A52EA8}"/>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C607FF2-9918-3B61-C502-256D3AA01615}"/>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AC6DD0C7-33AA-3DCE-89C3-BC95B6939EC0}"/>
              </a:ext>
            </a:extLst>
          </p:cNvPr>
          <p:cNvSpPr>
            <a:spLocks noGrp="1"/>
          </p:cNvSpPr>
          <p:nvPr>
            <p:ph type="dt" sz="half" idx="10"/>
          </p:nvPr>
        </p:nvSpPr>
        <p:spPr/>
        <p:txBody>
          <a:bodyPr/>
          <a:lstStyle/>
          <a:p>
            <a:fld id="{0EC34A52-C59C-4221-A4E8-C4937926A610}" type="datetimeFigureOut">
              <a:rPr lang="en-US" smtClean="0"/>
              <a:pPr/>
              <a:t>11/9/2024</a:t>
            </a:fld>
            <a:endParaRPr lang="en-US"/>
          </a:p>
        </p:txBody>
      </p:sp>
      <p:sp>
        <p:nvSpPr>
          <p:cNvPr id="6" name="Chỗ dành sẵn cho Chân trang 5">
            <a:extLst>
              <a:ext uri="{FF2B5EF4-FFF2-40B4-BE49-F238E27FC236}">
                <a16:creationId xmlns:a16="http://schemas.microsoft.com/office/drawing/2014/main" id="{FF5A006D-ABF7-DFFD-5C5C-0BF693D7FA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4359A19-AF1B-ECD7-D4C9-4A06E8D537E1}"/>
              </a:ext>
            </a:extLst>
          </p:cNvPr>
          <p:cNvSpPr>
            <a:spLocks noGrp="1"/>
          </p:cNvSpPr>
          <p:nvPr>
            <p:ph type="sldNum" sz="quarter" idx="12"/>
          </p:nvPr>
        </p:nvSpPr>
        <p:spPr/>
        <p:txBody>
          <a:bodyPr/>
          <a:lstStyle/>
          <a:p>
            <a:fld id="{6B53CF81-6E39-4CED-89E3-74920EB2F0A4}" type="slidenum">
              <a:rPr lang="en-US" smtClean="0"/>
              <a:pPr/>
              <a:t>‹#›</a:t>
            </a:fld>
            <a:endParaRPr lang="en-US"/>
          </a:p>
        </p:txBody>
      </p:sp>
    </p:spTree>
    <p:extLst>
      <p:ext uri="{BB962C8B-B14F-4D97-AF65-F5344CB8AC3E}">
        <p14:creationId xmlns:p14="http://schemas.microsoft.com/office/powerpoint/2010/main" val="35660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CDA8C71-1E3B-5F51-1772-31FCE7F7C98D}"/>
              </a:ext>
            </a:extLst>
          </p:cNvPr>
          <p:cNvSpPr>
            <a:spLocks noGrp="1"/>
          </p:cNvSpPr>
          <p:nvPr>
            <p:ph type="title"/>
          </p:nvPr>
        </p:nvSpPr>
        <p:spPr>
          <a:xfrm>
            <a:off x="629841" y="273844"/>
            <a:ext cx="7886700" cy="994172"/>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9DFED7F4-4C91-25AF-6060-DF128BA84E5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18979DF-35D6-8804-FE0B-E6CF9B2C8926}"/>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1BC7AD3-F833-9BB8-8113-3C939796C1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537C139-4D3A-6ABD-D279-D482D6887FD3}"/>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967E4C9-8A0E-56F7-0CBE-E0391859BEEB}"/>
              </a:ext>
            </a:extLst>
          </p:cNvPr>
          <p:cNvSpPr>
            <a:spLocks noGrp="1"/>
          </p:cNvSpPr>
          <p:nvPr>
            <p:ph type="dt" sz="half" idx="10"/>
          </p:nvPr>
        </p:nvSpPr>
        <p:spPr/>
        <p:txBody>
          <a:bodyPr/>
          <a:lstStyle/>
          <a:p>
            <a:fld id="{0EC34A52-C59C-4221-A4E8-C4937926A610}" type="datetimeFigureOut">
              <a:rPr lang="en-US" smtClean="0"/>
              <a:pPr/>
              <a:t>11/9/2024</a:t>
            </a:fld>
            <a:endParaRPr lang="en-US"/>
          </a:p>
        </p:txBody>
      </p:sp>
      <p:sp>
        <p:nvSpPr>
          <p:cNvPr id="8" name="Chỗ dành sẵn cho Chân trang 7">
            <a:extLst>
              <a:ext uri="{FF2B5EF4-FFF2-40B4-BE49-F238E27FC236}">
                <a16:creationId xmlns:a16="http://schemas.microsoft.com/office/drawing/2014/main" id="{E8147437-AA8D-7323-53F4-3C2163464325}"/>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468594A6-08BE-7746-E630-ACF740A67E41}"/>
              </a:ext>
            </a:extLst>
          </p:cNvPr>
          <p:cNvSpPr>
            <a:spLocks noGrp="1"/>
          </p:cNvSpPr>
          <p:nvPr>
            <p:ph type="sldNum" sz="quarter" idx="12"/>
          </p:nvPr>
        </p:nvSpPr>
        <p:spPr/>
        <p:txBody>
          <a:bodyPr/>
          <a:lstStyle/>
          <a:p>
            <a:fld id="{6B53CF81-6E39-4CED-89E3-74920EB2F0A4}" type="slidenum">
              <a:rPr lang="en-US" smtClean="0"/>
              <a:pPr/>
              <a:t>‹#›</a:t>
            </a:fld>
            <a:endParaRPr lang="en-US"/>
          </a:p>
        </p:txBody>
      </p:sp>
    </p:spTree>
    <p:extLst>
      <p:ext uri="{BB962C8B-B14F-4D97-AF65-F5344CB8AC3E}">
        <p14:creationId xmlns:p14="http://schemas.microsoft.com/office/powerpoint/2010/main" val="428262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C102BB-0BD0-30B1-AD7D-5D3090DCAE75}"/>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9ECEEC1B-8822-E8DB-340B-4DF7B67F6FB5}"/>
              </a:ext>
            </a:extLst>
          </p:cNvPr>
          <p:cNvSpPr>
            <a:spLocks noGrp="1"/>
          </p:cNvSpPr>
          <p:nvPr>
            <p:ph type="dt" sz="half" idx="10"/>
          </p:nvPr>
        </p:nvSpPr>
        <p:spPr/>
        <p:txBody>
          <a:bodyPr/>
          <a:lstStyle/>
          <a:p>
            <a:fld id="{0EC34A52-C59C-4221-A4E8-C4937926A610}" type="datetimeFigureOut">
              <a:rPr lang="en-US" smtClean="0"/>
              <a:pPr/>
              <a:t>11/9/2024</a:t>
            </a:fld>
            <a:endParaRPr lang="en-US"/>
          </a:p>
        </p:txBody>
      </p:sp>
      <p:sp>
        <p:nvSpPr>
          <p:cNvPr id="4" name="Chỗ dành sẵn cho Chân trang 3">
            <a:extLst>
              <a:ext uri="{FF2B5EF4-FFF2-40B4-BE49-F238E27FC236}">
                <a16:creationId xmlns:a16="http://schemas.microsoft.com/office/drawing/2014/main" id="{B20E4E21-3D63-E70D-8EEB-DA9C9385EC9B}"/>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D72E1DAD-EC03-55CD-7ECE-B9DBD9404188}"/>
              </a:ext>
            </a:extLst>
          </p:cNvPr>
          <p:cNvSpPr>
            <a:spLocks noGrp="1"/>
          </p:cNvSpPr>
          <p:nvPr>
            <p:ph type="sldNum" sz="quarter" idx="12"/>
          </p:nvPr>
        </p:nvSpPr>
        <p:spPr/>
        <p:txBody>
          <a:bodyPr/>
          <a:lstStyle/>
          <a:p>
            <a:fld id="{6B53CF81-6E39-4CED-89E3-74920EB2F0A4}" type="slidenum">
              <a:rPr lang="en-US" smtClean="0"/>
              <a:pPr/>
              <a:t>‹#›</a:t>
            </a:fld>
            <a:endParaRPr lang="en-US"/>
          </a:p>
        </p:txBody>
      </p:sp>
    </p:spTree>
    <p:extLst>
      <p:ext uri="{BB962C8B-B14F-4D97-AF65-F5344CB8AC3E}">
        <p14:creationId xmlns:p14="http://schemas.microsoft.com/office/powerpoint/2010/main" val="3747173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850FC71-6694-430E-ECEE-F56C937F3019}"/>
              </a:ext>
            </a:extLst>
          </p:cNvPr>
          <p:cNvSpPr>
            <a:spLocks noGrp="1"/>
          </p:cNvSpPr>
          <p:nvPr>
            <p:ph type="dt" sz="half" idx="10"/>
          </p:nvPr>
        </p:nvSpPr>
        <p:spPr/>
        <p:txBody>
          <a:bodyPr/>
          <a:lstStyle/>
          <a:p>
            <a:fld id="{0EC34A52-C59C-4221-A4E8-C4937926A610}" type="datetimeFigureOut">
              <a:rPr lang="en-US" smtClean="0"/>
              <a:pPr/>
              <a:t>11/9/2024</a:t>
            </a:fld>
            <a:endParaRPr lang="en-US"/>
          </a:p>
        </p:txBody>
      </p:sp>
      <p:sp>
        <p:nvSpPr>
          <p:cNvPr id="3" name="Chỗ dành sẵn cho Chân trang 2">
            <a:extLst>
              <a:ext uri="{FF2B5EF4-FFF2-40B4-BE49-F238E27FC236}">
                <a16:creationId xmlns:a16="http://schemas.microsoft.com/office/drawing/2014/main" id="{14A07374-A404-C6B6-6975-378956254DC6}"/>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59621E2D-159F-B4C9-F24C-B9FE87F5DF10}"/>
              </a:ext>
            </a:extLst>
          </p:cNvPr>
          <p:cNvSpPr>
            <a:spLocks noGrp="1"/>
          </p:cNvSpPr>
          <p:nvPr>
            <p:ph type="sldNum" sz="quarter" idx="12"/>
          </p:nvPr>
        </p:nvSpPr>
        <p:spPr/>
        <p:txBody>
          <a:bodyPr/>
          <a:lstStyle/>
          <a:p>
            <a:fld id="{6B53CF81-6E39-4CED-89E3-74920EB2F0A4}" type="slidenum">
              <a:rPr lang="en-US" smtClean="0"/>
              <a:pPr/>
              <a:t>‹#›</a:t>
            </a:fld>
            <a:endParaRPr lang="en-US"/>
          </a:p>
        </p:txBody>
      </p:sp>
    </p:spTree>
    <p:extLst>
      <p:ext uri="{BB962C8B-B14F-4D97-AF65-F5344CB8AC3E}">
        <p14:creationId xmlns:p14="http://schemas.microsoft.com/office/powerpoint/2010/main" val="539951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166F08C-3FE4-E39F-B5E7-B24E1952E730}"/>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5480227-C372-75E2-3A3C-CCFE9936606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941FE62-969D-BF07-97F4-A25A8155D27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0724C15-7B1E-EDD2-5943-63CD46EAA0FA}"/>
              </a:ext>
            </a:extLst>
          </p:cNvPr>
          <p:cNvSpPr>
            <a:spLocks noGrp="1"/>
          </p:cNvSpPr>
          <p:nvPr>
            <p:ph type="dt" sz="half" idx="10"/>
          </p:nvPr>
        </p:nvSpPr>
        <p:spPr/>
        <p:txBody>
          <a:bodyPr/>
          <a:lstStyle/>
          <a:p>
            <a:fld id="{0EC34A52-C59C-4221-A4E8-C4937926A610}" type="datetimeFigureOut">
              <a:rPr lang="en-US" smtClean="0"/>
              <a:pPr/>
              <a:t>11/9/2024</a:t>
            </a:fld>
            <a:endParaRPr lang="en-US"/>
          </a:p>
        </p:txBody>
      </p:sp>
      <p:sp>
        <p:nvSpPr>
          <p:cNvPr id="6" name="Chỗ dành sẵn cho Chân trang 5">
            <a:extLst>
              <a:ext uri="{FF2B5EF4-FFF2-40B4-BE49-F238E27FC236}">
                <a16:creationId xmlns:a16="http://schemas.microsoft.com/office/drawing/2014/main" id="{1DC4E21C-A371-2D30-BD32-9EEECC397FD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676E2F7-8E4E-AEA6-7743-C0E10F8ECF77}"/>
              </a:ext>
            </a:extLst>
          </p:cNvPr>
          <p:cNvSpPr>
            <a:spLocks noGrp="1"/>
          </p:cNvSpPr>
          <p:nvPr>
            <p:ph type="sldNum" sz="quarter" idx="12"/>
          </p:nvPr>
        </p:nvSpPr>
        <p:spPr/>
        <p:txBody>
          <a:bodyPr/>
          <a:lstStyle/>
          <a:p>
            <a:fld id="{6B53CF81-6E39-4CED-89E3-74920EB2F0A4}" type="slidenum">
              <a:rPr lang="en-US" smtClean="0"/>
              <a:pPr/>
              <a:t>‹#›</a:t>
            </a:fld>
            <a:endParaRPr lang="en-US"/>
          </a:p>
        </p:txBody>
      </p:sp>
    </p:spTree>
    <p:extLst>
      <p:ext uri="{BB962C8B-B14F-4D97-AF65-F5344CB8AC3E}">
        <p14:creationId xmlns:p14="http://schemas.microsoft.com/office/powerpoint/2010/main" val="3183223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4A563F-3839-9A81-AFDF-A6AFD351A15E}"/>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Hình ảnh 2">
            <a:extLst>
              <a:ext uri="{FF2B5EF4-FFF2-40B4-BE49-F238E27FC236}">
                <a16:creationId xmlns:a16="http://schemas.microsoft.com/office/drawing/2014/main" id="{5079E0C6-74A1-2B3F-CAA4-6A19A48FDED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Chỗ dành sẵn cho Văn bản 3">
            <a:extLst>
              <a:ext uri="{FF2B5EF4-FFF2-40B4-BE49-F238E27FC236}">
                <a16:creationId xmlns:a16="http://schemas.microsoft.com/office/drawing/2014/main" id="{5193C921-EC36-098A-32DE-40B8FA201BB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3BF7472-3936-0001-3AE7-A4B4B57888ED}"/>
              </a:ext>
            </a:extLst>
          </p:cNvPr>
          <p:cNvSpPr>
            <a:spLocks noGrp="1"/>
          </p:cNvSpPr>
          <p:nvPr>
            <p:ph type="dt" sz="half" idx="10"/>
          </p:nvPr>
        </p:nvSpPr>
        <p:spPr/>
        <p:txBody>
          <a:bodyPr/>
          <a:lstStyle/>
          <a:p>
            <a:fld id="{0EC34A52-C59C-4221-A4E8-C4937926A610}" type="datetimeFigureOut">
              <a:rPr lang="en-US" smtClean="0"/>
              <a:pPr/>
              <a:t>11/9/2024</a:t>
            </a:fld>
            <a:endParaRPr lang="en-US"/>
          </a:p>
        </p:txBody>
      </p:sp>
      <p:sp>
        <p:nvSpPr>
          <p:cNvPr id="6" name="Chỗ dành sẵn cho Chân trang 5">
            <a:extLst>
              <a:ext uri="{FF2B5EF4-FFF2-40B4-BE49-F238E27FC236}">
                <a16:creationId xmlns:a16="http://schemas.microsoft.com/office/drawing/2014/main" id="{11A3EF5A-45C7-7171-4236-D9783CDDBF9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F913CFD-6B66-6E70-9919-89B78A16E3B4}"/>
              </a:ext>
            </a:extLst>
          </p:cNvPr>
          <p:cNvSpPr>
            <a:spLocks noGrp="1"/>
          </p:cNvSpPr>
          <p:nvPr>
            <p:ph type="sldNum" sz="quarter" idx="12"/>
          </p:nvPr>
        </p:nvSpPr>
        <p:spPr/>
        <p:txBody>
          <a:bodyPr/>
          <a:lstStyle/>
          <a:p>
            <a:fld id="{6B53CF81-6E39-4CED-89E3-74920EB2F0A4}" type="slidenum">
              <a:rPr lang="en-US" smtClean="0"/>
              <a:pPr/>
              <a:t>‹#›</a:t>
            </a:fld>
            <a:endParaRPr lang="en-US"/>
          </a:p>
        </p:txBody>
      </p:sp>
    </p:spTree>
    <p:extLst>
      <p:ext uri="{BB962C8B-B14F-4D97-AF65-F5344CB8AC3E}">
        <p14:creationId xmlns:p14="http://schemas.microsoft.com/office/powerpoint/2010/main" val="421413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E7BD4A1-9DF0-FCAC-14A3-773B79984ED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D1575058-880C-989D-E1A7-0696973D565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E3BF6EF-0945-9A0B-E9AF-00AB2729271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EC34A52-C59C-4221-A4E8-C4937926A610}" type="datetimeFigureOut">
              <a:rPr lang="en-US" smtClean="0"/>
              <a:pPr/>
              <a:t>11/9/2024</a:t>
            </a:fld>
            <a:endParaRPr lang="en-US"/>
          </a:p>
        </p:txBody>
      </p:sp>
      <p:sp>
        <p:nvSpPr>
          <p:cNvPr id="5" name="Chỗ dành sẵn cho Chân trang 4">
            <a:extLst>
              <a:ext uri="{FF2B5EF4-FFF2-40B4-BE49-F238E27FC236}">
                <a16:creationId xmlns:a16="http://schemas.microsoft.com/office/drawing/2014/main" id="{B5033A05-2268-42F0-2C18-C13C3E3525D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8E0BCB25-E7F0-C153-4024-06F1C9C8B82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B53CF81-6E39-4CED-89E3-74920EB2F0A4}" type="slidenum">
              <a:rPr lang="en-US" smtClean="0"/>
              <a:pPr/>
              <a:t>‹#›</a:t>
            </a:fld>
            <a:endParaRPr lang="en-US"/>
          </a:p>
        </p:txBody>
      </p:sp>
    </p:spTree>
    <p:extLst>
      <p:ext uri="{BB962C8B-B14F-4D97-AF65-F5344CB8AC3E}">
        <p14:creationId xmlns:p14="http://schemas.microsoft.com/office/powerpoint/2010/main" val="16725651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gif"/><Relationship Id="rId5" Type="http://schemas.openxmlformats.org/officeDocument/2006/relationships/hyperlink" Target="file:///E:\Local%20Settings\Temp\Local%20Settings\Luan\PW%20HAI%20PHONG\5%20-%20The%20gioi%20quanh%20be%20-CHUAN\CACFILE\chua%20dung.wav" TargetMode="External"/><Relationship Id="rId4" Type="http://schemas.openxmlformats.org/officeDocument/2006/relationships/image" Target="../media/image1.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gif"/><Relationship Id="rId5" Type="http://schemas.openxmlformats.org/officeDocument/2006/relationships/hyperlink" Target="file:///E:\Local%20Settings\Temp\Local%20Settings\Luan\PW%20HAI%20PHONG\5%20-%20The%20gioi%20quanh%20be%20-CHUAN\CACFILE\chua%20dung.wav" TargetMode="External"/><Relationship Id="rId4" Type="http://schemas.openxmlformats.org/officeDocument/2006/relationships/image" Target="../media/image1.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23.png"/><Relationship Id="rId7" Type="http://schemas.openxmlformats.org/officeDocument/2006/relationships/slide" Target="slide25.xml"/><Relationship Id="rId12" Type="http://schemas.openxmlformats.org/officeDocument/2006/relationships/slide" Target="slide27.xml"/><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slide" Target="slide23.xml"/><Relationship Id="rId11" Type="http://schemas.openxmlformats.org/officeDocument/2006/relationships/slide" Target="slide30.xml"/><Relationship Id="rId5" Type="http://schemas.openxmlformats.org/officeDocument/2006/relationships/slide" Target="slide24.xml"/><Relationship Id="rId10" Type="http://schemas.openxmlformats.org/officeDocument/2006/relationships/slide" Target="slide29.xml"/><Relationship Id="rId4" Type="http://schemas.openxmlformats.org/officeDocument/2006/relationships/slide" Target="slide22.xml"/><Relationship Id="rId9" Type="http://schemas.openxmlformats.org/officeDocument/2006/relationships/slide" Target="slide28.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26.gif"/><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slide" Target="slide2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slide" Target="slide2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slide" Target="slide2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slide" Target="slide2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slide" Target="slide2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slide" Target="slide2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slide" Target="slide2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slide" Target="slide2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file:///E:\Local%20Settings\Temp\Local%20Settings\Luan\PW%20HAI%20PHONG\5%20-%20The%20gioi%20quanh%20be%20-CHUAN\CACFILE\chua%20dung.wav"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5510766-C0EF-4863-A574-B94A299B95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65" y="1697793"/>
            <a:ext cx="3388557" cy="3388557"/>
          </a:xfrm>
          <a:prstGeom prst="rect">
            <a:avLst/>
          </a:prstGeom>
        </p:spPr>
      </p:pic>
      <p:pic>
        <p:nvPicPr>
          <p:cNvPr id="29" name="Picture 28">
            <a:extLst>
              <a:ext uri="{FF2B5EF4-FFF2-40B4-BE49-F238E27FC236}">
                <a16:creationId xmlns:a16="http://schemas.microsoft.com/office/drawing/2014/main" id="{3AE1E2AF-AE1E-4219-B5AA-369F474950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9910"/>
          <a:stretch/>
        </p:blipFill>
        <p:spPr>
          <a:xfrm>
            <a:off x="6736594" y="1697793"/>
            <a:ext cx="2375042" cy="3388557"/>
          </a:xfrm>
          <a:prstGeom prst="rect">
            <a:avLst/>
          </a:prstGeom>
        </p:spPr>
      </p:pic>
      <p:pic>
        <p:nvPicPr>
          <p:cNvPr id="28" name="Picture 27">
            <a:extLst>
              <a:ext uri="{FF2B5EF4-FFF2-40B4-BE49-F238E27FC236}">
                <a16:creationId xmlns:a16="http://schemas.microsoft.com/office/drawing/2014/main" id="{1E53FD3C-3F8B-4310-939B-43E65EFF6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4479" y="1697793"/>
            <a:ext cx="3388557" cy="3388557"/>
          </a:xfrm>
          <a:prstGeom prst="rect">
            <a:avLst/>
          </a:prstGeom>
        </p:spPr>
      </p:pic>
      <p:sp>
        <p:nvSpPr>
          <p:cNvPr id="7" name="Text Box 69">
            <a:extLst>
              <a:ext uri="{FF2B5EF4-FFF2-40B4-BE49-F238E27FC236}">
                <a16:creationId xmlns:a16="http://schemas.microsoft.com/office/drawing/2014/main" id="{475174B9-57B0-4723-9CC8-FD03A0037FBA}"/>
              </a:ext>
            </a:extLst>
          </p:cNvPr>
          <p:cNvSpPr txBox="1">
            <a:spLocks noChangeArrowheads="1"/>
          </p:cNvSpPr>
          <p:nvPr/>
        </p:nvSpPr>
        <p:spPr bwMode="gray">
          <a:xfrm>
            <a:off x="5102595" y="3562541"/>
            <a:ext cx="514350" cy="605811"/>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1311" tIns="25656" rIns="51311" bIns="25656">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defRPr/>
            </a:pPr>
            <a:r>
              <a:rPr lang="en-US" sz="3600" b="1">
                <a:solidFill>
                  <a:schemeClr val="bg1"/>
                </a:solidFill>
                <a:latin typeface="#9Slide03 Bebas Neue Bold" panose="020B0606020202050201" pitchFamily="34" charset="0"/>
                <a:cs typeface="Arial"/>
                <a:sym typeface="Arial"/>
              </a:rPr>
              <a:t>II</a:t>
            </a:r>
          </a:p>
        </p:txBody>
      </p:sp>
      <p:grpSp>
        <p:nvGrpSpPr>
          <p:cNvPr id="12" name="Group 11">
            <a:extLst>
              <a:ext uri="{FF2B5EF4-FFF2-40B4-BE49-F238E27FC236}">
                <a16:creationId xmlns:a16="http://schemas.microsoft.com/office/drawing/2014/main" id="{34B57B21-56A5-4796-BAC0-1CF697FF562C}"/>
              </a:ext>
            </a:extLst>
          </p:cNvPr>
          <p:cNvGrpSpPr/>
          <p:nvPr/>
        </p:nvGrpSpPr>
        <p:grpSpPr>
          <a:xfrm>
            <a:off x="47635" y="53569"/>
            <a:ext cx="9079271" cy="5032781"/>
            <a:chOff x="0" y="-14544"/>
            <a:chExt cx="12192001" cy="6858000"/>
          </a:xfrm>
        </p:grpSpPr>
        <p:sp>
          <p:nvSpPr>
            <p:cNvPr id="13" name="Rectangle 12">
              <a:extLst>
                <a:ext uri="{FF2B5EF4-FFF2-40B4-BE49-F238E27FC236}">
                  <a16:creationId xmlns:a16="http://schemas.microsoft.com/office/drawing/2014/main" id="{45E11B03-51D0-4A8E-83B2-95D3F389769B}"/>
                </a:ext>
              </a:extLst>
            </p:cNvPr>
            <p:cNvSpPr/>
            <p:nvPr/>
          </p:nvSpPr>
          <p:spPr>
            <a:xfrm>
              <a:off x="1" y="-14544"/>
              <a:ext cx="12192000" cy="6858000"/>
            </a:xfrm>
            <a:prstGeom prst="rect">
              <a:avLst/>
            </a:prstGeom>
            <a:noFill/>
            <a:ln>
              <a:solidFill>
                <a:srgbClr val="285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00ED5D2F-BBD0-4070-8E4E-988D4F1543C6}"/>
                </a:ext>
              </a:extLst>
            </p:cNvPr>
            <p:cNvSpPr/>
            <p:nvPr/>
          </p:nvSpPr>
          <p:spPr>
            <a:xfrm>
              <a:off x="0" y="-14544"/>
              <a:ext cx="12192000" cy="6858000"/>
            </a:xfrm>
            <a:prstGeom prst="rect">
              <a:avLst/>
            </a:prstGeom>
            <a:noFill/>
            <a:ln w="28575">
              <a:solidFill>
                <a:srgbClr val="285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extBox 3">
            <a:extLst>
              <a:ext uri="{FF2B5EF4-FFF2-40B4-BE49-F238E27FC236}">
                <a16:creationId xmlns:a16="http://schemas.microsoft.com/office/drawing/2014/main" id="{CD9B7518-C25F-6646-F74B-964188FCED77}"/>
              </a:ext>
            </a:extLst>
          </p:cNvPr>
          <p:cNvSpPr txBox="1"/>
          <p:nvPr/>
        </p:nvSpPr>
        <p:spPr>
          <a:xfrm>
            <a:off x="1508414" y="180951"/>
            <a:ext cx="5974772" cy="369332"/>
          </a:xfrm>
          <a:prstGeom prst="rect">
            <a:avLst/>
          </a:prstGeom>
          <a:noFill/>
        </p:spPr>
        <p:txBody>
          <a:bodyPr wrap="square" rtlCol="0">
            <a:spAutoFit/>
          </a:bodyPr>
          <a:lstStyle/>
          <a:p>
            <a:pPr algn="ctr"/>
            <a:r>
              <a:rPr lang="vi-VN" b="1" dirty="0">
                <a:solidFill>
                  <a:srgbClr val="0000FF"/>
                </a:solidFill>
                <a:latin typeface="+mj-lt"/>
                <a:cs typeface="Times New Roman" panose="02020603050405020304" pitchFamily="18" charset="0"/>
              </a:rPr>
              <a:t>SỞ GIÁO DỤC &amp; ĐÀO TẠO </a:t>
            </a:r>
            <a:r>
              <a:rPr lang="en-US" b="1" dirty="0">
                <a:solidFill>
                  <a:srgbClr val="0000FF"/>
                </a:solidFill>
                <a:latin typeface="Times New Roman" panose="02020603050405020304" pitchFamily="18" charset="0"/>
                <a:cs typeface="Times New Roman" panose="02020603050405020304" pitchFamily="18" charset="0"/>
              </a:rPr>
              <a:t>THÁI NGUYÊN</a:t>
            </a:r>
          </a:p>
        </p:txBody>
      </p:sp>
      <p:sp>
        <p:nvSpPr>
          <p:cNvPr id="3" name="TextBox 9">
            <a:extLst>
              <a:ext uri="{FF2B5EF4-FFF2-40B4-BE49-F238E27FC236}">
                <a16:creationId xmlns:a16="http://schemas.microsoft.com/office/drawing/2014/main" id="{AF66C9C5-FB0E-D225-D0A1-C224E495BEEC}"/>
              </a:ext>
            </a:extLst>
          </p:cNvPr>
          <p:cNvSpPr txBox="1"/>
          <p:nvPr/>
        </p:nvSpPr>
        <p:spPr>
          <a:xfrm>
            <a:off x="1828800" y="4024647"/>
            <a:ext cx="6096000" cy="677108"/>
          </a:xfrm>
          <a:prstGeom prst="rect">
            <a:avLst/>
          </a:prstGeom>
          <a:noFill/>
        </p:spPr>
        <p:txBody>
          <a:bodyPr wrap="square" rtlCol="0">
            <a:spAutoFit/>
          </a:bodyPr>
          <a:lstStyle/>
          <a:p>
            <a:pPr algn="ctr"/>
            <a:r>
              <a:rPr lang="vi-VN" sz="2000" b="1" dirty="0">
                <a:solidFill>
                  <a:srgbClr val="0000FF"/>
                </a:solidFill>
                <a:effectLst>
                  <a:outerShdw blurRad="38100" dist="38100" dir="2700000" algn="tl">
                    <a:srgbClr val="000000">
                      <a:alpha val="43137"/>
                    </a:srgbClr>
                  </a:outerShdw>
                </a:effectLst>
                <a:latin typeface="+mj-lt"/>
              </a:rPr>
              <a:t>GIÁO VIÊN THỰC HIỆN</a:t>
            </a:r>
            <a:r>
              <a:rPr lang="vi-VN" b="1" dirty="0">
                <a:solidFill>
                  <a:srgbClr val="0000FF"/>
                </a:solidFill>
                <a:effectLst>
                  <a:outerShdw blurRad="38100" dist="38100" dir="2700000" algn="tl">
                    <a:srgbClr val="000000">
                      <a:alpha val="43137"/>
                    </a:srgbClr>
                  </a:outerShdw>
                </a:effectLst>
                <a:latin typeface="+mj-lt"/>
              </a:rPr>
              <a:t>: </a:t>
            </a:r>
            <a:r>
              <a:rPr lang="en-US"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BÙI HỒNG LINH</a:t>
            </a:r>
          </a:p>
          <a:p>
            <a:pPr algn="ctr"/>
            <a:r>
              <a:rPr lang="vi-VN" b="1" dirty="0">
                <a:solidFill>
                  <a:srgbClr val="0000FF"/>
                </a:solidFill>
                <a:latin typeface="+mj-lt"/>
              </a:rPr>
              <a:t>TRƯỜNG THPT </a:t>
            </a:r>
            <a:r>
              <a:rPr lang="en-US" b="1" dirty="0">
                <a:solidFill>
                  <a:srgbClr val="0000FF"/>
                </a:solidFill>
                <a:latin typeface="Times New Roman" panose="02020603050405020304" pitchFamily="18" charset="0"/>
                <a:cs typeface="Times New Roman" panose="02020603050405020304" pitchFamily="18" charset="0"/>
              </a:rPr>
              <a:t>ĐIỀM THUỴ</a:t>
            </a:r>
          </a:p>
        </p:txBody>
      </p:sp>
      <p:cxnSp>
        <p:nvCxnSpPr>
          <p:cNvPr id="5" name="Straight Connector 9">
            <a:extLst>
              <a:ext uri="{FF2B5EF4-FFF2-40B4-BE49-F238E27FC236}">
                <a16:creationId xmlns:a16="http://schemas.microsoft.com/office/drawing/2014/main" id="{75870A22-BED5-87E5-64C9-7CDDB20B8165}"/>
              </a:ext>
            </a:extLst>
          </p:cNvPr>
          <p:cNvCxnSpPr/>
          <p:nvPr/>
        </p:nvCxnSpPr>
        <p:spPr>
          <a:xfrm>
            <a:off x="2957947" y="550283"/>
            <a:ext cx="1350335" cy="0"/>
          </a:xfrm>
          <a:prstGeom prst="line">
            <a:avLst/>
          </a:prstGeom>
          <a:ln>
            <a:solidFill>
              <a:srgbClr val="92D050"/>
            </a:solidFill>
          </a:ln>
        </p:spPr>
        <p:style>
          <a:lnRef idx="3">
            <a:schemeClr val="dk1"/>
          </a:lnRef>
          <a:fillRef idx="0">
            <a:schemeClr val="dk1"/>
          </a:fillRef>
          <a:effectRef idx="2">
            <a:schemeClr val="dk1"/>
          </a:effectRef>
          <a:fontRef idx="minor">
            <a:schemeClr val="tx1"/>
          </a:fontRef>
        </p:style>
      </p:cxnSp>
      <p:cxnSp>
        <p:nvCxnSpPr>
          <p:cNvPr id="6" name="Straight Connector 10">
            <a:extLst>
              <a:ext uri="{FF2B5EF4-FFF2-40B4-BE49-F238E27FC236}">
                <a16:creationId xmlns:a16="http://schemas.microsoft.com/office/drawing/2014/main" id="{F1EEDA9A-AE1E-26A0-4677-5BF80FA0FA26}"/>
              </a:ext>
            </a:extLst>
          </p:cNvPr>
          <p:cNvCxnSpPr/>
          <p:nvPr/>
        </p:nvCxnSpPr>
        <p:spPr>
          <a:xfrm>
            <a:off x="4731812" y="538180"/>
            <a:ext cx="1350335" cy="0"/>
          </a:xfrm>
          <a:prstGeom prst="line">
            <a:avLst/>
          </a:prstGeom>
          <a:ln>
            <a:solidFill>
              <a:srgbClr val="92D050"/>
            </a:solidFill>
          </a:ln>
        </p:spPr>
        <p:style>
          <a:lnRef idx="3">
            <a:schemeClr val="accent4"/>
          </a:lnRef>
          <a:fillRef idx="0">
            <a:schemeClr val="accent4"/>
          </a:fillRef>
          <a:effectRef idx="2">
            <a:schemeClr val="accent4"/>
          </a:effectRef>
          <a:fontRef idx="minor">
            <a:schemeClr val="tx1"/>
          </a:fontRef>
        </p:style>
      </p:cxnSp>
      <p:pic>
        <p:nvPicPr>
          <p:cNvPr id="11" name="Picture 27" descr="roses_swaying_back_an_a_mc">
            <a:hlinkClick r:id="rId5" action="ppaction://hlinkfile"/>
            <a:extLst>
              <a:ext uri="{FF2B5EF4-FFF2-40B4-BE49-F238E27FC236}">
                <a16:creationId xmlns:a16="http://schemas.microsoft.com/office/drawing/2014/main" id="{35D31525-B1A2-1ECB-CEE3-D3303F10D07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9417" y="79362"/>
            <a:ext cx="924284" cy="99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7" descr="roses_swaying_back_an_a_mc">
            <a:hlinkClick r:id="rId5" action="ppaction://hlinkfile"/>
            <a:extLst>
              <a:ext uri="{FF2B5EF4-FFF2-40B4-BE49-F238E27FC236}">
                <a16:creationId xmlns:a16="http://schemas.microsoft.com/office/drawing/2014/main" id="{7810F47A-0969-737E-F17E-A355FF7152E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36736" y="66457"/>
            <a:ext cx="924284" cy="99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ate Placeholder 3">
            <a:extLst>
              <a:ext uri="{FF2B5EF4-FFF2-40B4-BE49-F238E27FC236}">
                <a16:creationId xmlns:a16="http://schemas.microsoft.com/office/drawing/2014/main" id="{690C5015-2C68-E933-8263-BA5734FA759A}"/>
              </a:ext>
            </a:extLst>
          </p:cNvPr>
          <p:cNvSpPr>
            <a:spLocks noGrp="1"/>
          </p:cNvSpPr>
          <p:nvPr>
            <p:ph type="dt" sz="half" idx="10"/>
          </p:nvPr>
        </p:nvSpPr>
        <p:spPr>
          <a:xfrm>
            <a:off x="8095621" y="3530256"/>
            <a:ext cx="625356" cy="365125"/>
          </a:xfrm>
        </p:spPr>
        <p:txBody>
          <a:bodyPr/>
          <a:lstStyle/>
          <a:p>
            <a:pPr algn="ctr">
              <a:defRPr/>
            </a:pPr>
            <a:fld id="{5EC76B61-1BCF-40E7-8C72-D57B97DF1855}" type="datetime10">
              <a:rPr lang="en-US" b="1" smtClean="0">
                <a:solidFill>
                  <a:prstClr val="black">
                    <a:tint val="75000"/>
                  </a:prstClr>
                </a:solidFill>
              </a:rPr>
              <a:pPr algn="ctr">
                <a:defRPr/>
              </a:pPr>
              <a:t>07:52</a:t>
            </a:fld>
            <a:endParaRPr lang="en-US" b="1">
              <a:solidFill>
                <a:prstClr val="black">
                  <a:tint val="75000"/>
                </a:prstClr>
              </a:solidFill>
            </a:endParaRPr>
          </a:p>
        </p:txBody>
      </p:sp>
      <p:sp>
        <p:nvSpPr>
          <p:cNvPr id="17" name="5-Point Star 11">
            <a:extLst>
              <a:ext uri="{FF2B5EF4-FFF2-40B4-BE49-F238E27FC236}">
                <a16:creationId xmlns:a16="http://schemas.microsoft.com/office/drawing/2014/main" id="{669C45A9-E3F9-A1E7-4765-8DF0CDEEEF85}"/>
              </a:ext>
            </a:extLst>
          </p:cNvPr>
          <p:cNvSpPr/>
          <p:nvPr/>
        </p:nvSpPr>
        <p:spPr>
          <a:xfrm>
            <a:off x="4412189" y="466863"/>
            <a:ext cx="218257" cy="142634"/>
          </a:xfrm>
          <a:prstGeom prst="star5">
            <a:avLst/>
          </a:prstGeom>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FF0000"/>
              </a:solidFill>
            </a:endParaRPr>
          </a:p>
        </p:txBody>
      </p:sp>
      <p:sp>
        <p:nvSpPr>
          <p:cNvPr id="8" name="Hình chữ nhật 7">
            <a:extLst>
              <a:ext uri="{FF2B5EF4-FFF2-40B4-BE49-F238E27FC236}">
                <a16:creationId xmlns:a16="http://schemas.microsoft.com/office/drawing/2014/main" id="{ABB63B67-5D5B-A0A5-1939-6B30374CA942}"/>
              </a:ext>
            </a:extLst>
          </p:cNvPr>
          <p:cNvSpPr/>
          <p:nvPr/>
        </p:nvSpPr>
        <p:spPr>
          <a:xfrm>
            <a:off x="1431116" y="1133929"/>
            <a:ext cx="6129370" cy="1569660"/>
          </a:xfrm>
          <a:prstGeom prst="rect">
            <a:avLst/>
          </a:prstGeom>
          <a:noFill/>
        </p:spPr>
        <p:txBody>
          <a:bodyPr wrap="none" lIns="91440" tIns="45720" rIns="91440" bIns="45720">
            <a:spAutoFit/>
          </a:bodyPr>
          <a:lstStyle/>
          <a:p>
            <a:pPr algn="ctr"/>
            <a:r>
              <a:rPr lang="en-US" sz="3200" b="1" cap="none" spc="0" dirty="0">
                <a:ln w="6600">
                  <a:solidFill>
                    <a:schemeClr val="accent2"/>
                  </a:solidFill>
                  <a:prstDash val="solid"/>
                </a:ln>
                <a:solidFill>
                  <a:srgbClr val="33CC33"/>
                </a:solidFill>
                <a:effectLst>
                  <a:outerShdw dist="38100" dir="2700000" algn="tl" rotWithShape="0">
                    <a:schemeClr val="accent2"/>
                  </a:outerShdw>
                </a:effectLst>
              </a:rPr>
              <a:t>HỘI THI </a:t>
            </a:r>
          </a:p>
          <a:p>
            <a:pPr algn="ctr"/>
            <a:r>
              <a:rPr lang="en-US" sz="3200" b="1" dirty="0">
                <a:ln w="6600">
                  <a:solidFill>
                    <a:schemeClr val="accent2"/>
                  </a:solidFill>
                  <a:prstDash val="solid"/>
                </a:ln>
                <a:solidFill>
                  <a:srgbClr val="33CC33"/>
                </a:solidFill>
                <a:effectLst>
                  <a:outerShdw dist="38100" dir="2700000" algn="tl" rotWithShape="0">
                    <a:schemeClr val="accent2"/>
                  </a:outerShdw>
                </a:effectLst>
              </a:rPr>
              <a:t>GIÁO VIÊN DẠY GIỎI CẤP TRƯỜNG </a:t>
            </a:r>
          </a:p>
          <a:p>
            <a:pPr algn="ctr"/>
            <a:r>
              <a:rPr lang="en-US" sz="3200" b="1" dirty="0">
                <a:ln w="6600">
                  <a:solidFill>
                    <a:schemeClr val="accent2"/>
                  </a:solidFill>
                  <a:prstDash val="solid"/>
                </a:ln>
                <a:solidFill>
                  <a:srgbClr val="33CC33"/>
                </a:solidFill>
                <a:effectLst>
                  <a:outerShdw dist="38100" dir="2700000" algn="tl" rotWithShape="0">
                    <a:schemeClr val="accent2"/>
                  </a:outerShdw>
                </a:effectLst>
              </a:rPr>
              <a:t>NĂM HỌC 2024-2025</a:t>
            </a:r>
          </a:p>
        </p:txBody>
      </p:sp>
      <p:pic>
        <p:nvPicPr>
          <p:cNvPr id="9" name="ChaoNamHocMoi-Beat">
            <a:hlinkClick r:id="" action="ppaction://media"/>
            <a:extLst>
              <a:ext uri="{FF2B5EF4-FFF2-40B4-BE49-F238E27FC236}">
                <a16:creationId xmlns:a16="http://schemas.microsoft.com/office/drawing/2014/main" id="{17E563D2-5B1F-7694-02A9-964F09196D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52516" y="3822222"/>
            <a:ext cx="346130" cy="346130"/>
          </a:xfrm>
          <a:prstGeom prst="rect">
            <a:avLst/>
          </a:prstGeom>
          <a:solidFill>
            <a:schemeClr val="accent6">
              <a:lumMod val="60000"/>
              <a:lumOff val="40000"/>
            </a:schemeClr>
          </a:solidFill>
        </p:spPr>
      </p:pic>
      <p:pic>
        <p:nvPicPr>
          <p:cNvPr id="18" name="Hình ảnh 17">
            <a:extLst>
              <a:ext uri="{FF2B5EF4-FFF2-40B4-BE49-F238E27FC236}">
                <a16:creationId xmlns:a16="http://schemas.microsoft.com/office/drawing/2014/main" id="{50B03D96-A16D-1AD7-97E9-17CC829A9B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64" y="1516090"/>
            <a:ext cx="1482605" cy="2096869"/>
          </a:xfrm>
          <a:prstGeom prst="rect">
            <a:avLst/>
          </a:prstGeom>
          <a:scene3d>
            <a:camera prst="perspectiveRight"/>
            <a:lightRig rig="threePt" dir="t"/>
          </a:scene3d>
          <a:sp3d>
            <a:bevelT w="114300" prst="artDeco"/>
          </a:sp3d>
        </p:spPr>
      </p:pic>
      <p:pic>
        <p:nvPicPr>
          <p:cNvPr id="21" name="Hình ảnh 20">
            <a:extLst>
              <a:ext uri="{FF2B5EF4-FFF2-40B4-BE49-F238E27FC236}">
                <a16:creationId xmlns:a16="http://schemas.microsoft.com/office/drawing/2014/main" id="{0D420990-C59E-33E8-AB97-2980BE8E1B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00" y="1516089"/>
            <a:ext cx="1482605" cy="2096869"/>
          </a:xfrm>
          <a:prstGeom prst="rect">
            <a:avLst/>
          </a:prstGeom>
          <a:scene3d>
            <a:camera prst="perspectiveLeft"/>
            <a:lightRig rig="threePt" dir="t"/>
          </a:scene3d>
          <a:sp3d>
            <a:bevelT w="114300" prst="artDeco"/>
          </a:sp3d>
        </p:spPr>
      </p:pic>
    </p:spTree>
    <p:extLst>
      <p:ext uri="{BB962C8B-B14F-4D97-AF65-F5344CB8AC3E}">
        <p14:creationId xmlns:p14="http://schemas.microsoft.com/office/powerpoint/2010/main" val="108269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9337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9"/>
                </p:tgtEl>
              </p:cMediaNode>
            </p:audi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165" y="86799"/>
            <a:ext cx="2994950" cy="272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353" y="625042"/>
            <a:ext cx="3133865" cy="2885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5844" y="3206354"/>
            <a:ext cx="2994941" cy="174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85190" y="3741517"/>
            <a:ext cx="3376913" cy="923330"/>
          </a:xfrm>
          <a:prstGeom prst="rect">
            <a:avLst/>
          </a:prstGeom>
          <a:noFill/>
        </p:spPr>
        <p:txBody>
          <a:bodyPr wrap="square" rtlCol="0">
            <a:spAutoFit/>
          </a:bodyPr>
          <a:lstStyle/>
          <a:p>
            <a:r>
              <a:rPr lang="en-US" dirty="0">
                <a:latin typeface="Times New Roman" pitchFamily="18" charset="0"/>
                <a:cs typeface="Times New Roman" pitchFamily="18" charset="0"/>
              </a:rPr>
              <a:t>Chia </a:t>
            </a:r>
            <a:r>
              <a:rPr lang="en-US" dirty="0" err="1">
                <a:latin typeface="Times New Roman" pitchFamily="18" charset="0"/>
                <a:cs typeface="Times New Roman" pitchFamily="18" charset="0"/>
              </a:rPr>
              <a:t>sẻ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hiểu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vấn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biệt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chủng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nay  ở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Mỹ</a:t>
            </a:r>
            <a:r>
              <a:rPr lang="en-US" dirty="0">
                <a:latin typeface="Times New Roman" pitchFamily="18" charset="0"/>
                <a:cs typeface="Times New Roman" pitchFamily="18" charset="0"/>
              </a:rPr>
              <a:t>? </a:t>
            </a:r>
            <a:endParaRPr lang="vi-VN" dirty="0">
              <a:latin typeface="Times New Roman" pitchFamily="18" charset="0"/>
              <a:cs typeface="Times New Roman" pitchFamily="18" charset="0"/>
            </a:endParaRPr>
          </a:p>
        </p:txBody>
      </p:sp>
    </p:spTree>
    <p:extLst>
      <p:ext uri="{BB962C8B-B14F-4D97-AF65-F5344CB8AC3E}">
        <p14:creationId xmlns:p14="http://schemas.microsoft.com/office/powerpoint/2010/main" val="228070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wipe(down)">
                                      <p:cBhvr>
                                        <p:cTn id="10" dur="500"/>
                                        <p:tgtEl>
                                          <p:spTgt spid="1027"/>
                                        </p:tgtEl>
                                      </p:cBhvr>
                                    </p:animEffect>
                                  </p:childTnLst>
                                </p:cTn>
                              </p:par>
                              <p:par>
                                <p:cTn id="11" presetID="22" presetClass="entr" presetSubtype="4"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down)">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E0AEB-DBE0-2E6F-DB6D-A3664A2CA1F1}"/>
              </a:ext>
            </a:extLst>
          </p:cNvPr>
          <p:cNvGrpSpPr/>
          <p:nvPr/>
        </p:nvGrpSpPr>
        <p:grpSpPr>
          <a:xfrm>
            <a:off x="228600" y="119822"/>
            <a:ext cx="8422072" cy="3962401"/>
            <a:chOff x="312334" y="230302"/>
            <a:chExt cx="8546130" cy="5283201"/>
          </a:xfrm>
          <a:solidFill>
            <a:schemeClr val="bg1"/>
          </a:solidFill>
        </p:grpSpPr>
        <p:sp>
          <p:nvSpPr>
            <p:cNvPr id="12" name="Freeform: Shape 11">
              <a:extLst>
                <a:ext uri="{FF2B5EF4-FFF2-40B4-BE49-F238E27FC236}">
                  <a16:creationId xmlns:a16="http://schemas.microsoft.com/office/drawing/2014/main" id="{7C9B8611-E46B-AEDC-C13F-4F47DDAED032}"/>
                </a:ext>
              </a:extLst>
            </p:cNvPr>
            <p:cNvSpPr/>
            <p:nvPr/>
          </p:nvSpPr>
          <p:spPr>
            <a:xfrm>
              <a:off x="707665" y="230302"/>
              <a:ext cx="8150799" cy="508000"/>
            </a:xfrm>
            <a:custGeom>
              <a:avLst/>
              <a:gdLst>
                <a:gd name="connsiteX0" fmla="*/ 0 w 4946772"/>
                <a:gd name="connsiteY0" fmla="*/ 0 h 1185019"/>
                <a:gd name="connsiteX1" fmla="*/ 4946772 w 4946772"/>
                <a:gd name="connsiteY1" fmla="*/ 0 h 1185019"/>
                <a:gd name="connsiteX2" fmla="*/ 4946772 w 4946772"/>
                <a:gd name="connsiteY2" fmla="*/ 1185019 h 1185019"/>
                <a:gd name="connsiteX3" fmla="*/ 0 w 4946772"/>
                <a:gd name="connsiteY3" fmla="*/ 1185019 h 1185019"/>
                <a:gd name="connsiteX4" fmla="*/ 0 w 4946772"/>
                <a:gd name="connsiteY4" fmla="*/ 0 h 1185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6772" h="1185019">
                  <a:moveTo>
                    <a:pt x="0" y="0"/>
                  </a:moveTo>
                  <a:lnTo>
                    <a:pt x="4946772" y="0"/>
                  </a:lnTo>
                  <a:lnTo>
                    <a:pt x="4946772" y="1185019"/>
                  </a:lnTo>
                  <a:lnTo>
                    <a:pt x="0" y="1185019"/>
                  </a:lnTo>
                  <a:lnTo>
                    <a:pt x="0" y="0"/>
                  </a:lnTo>
                  <a:close/>
                </a:path>
              </a:pathLst>
            </a:custGeom>
            <a:grp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954" tIns="10954" rIns="10954" bIns="10954" numCol="1" spcCol="1270" anchor="ctr" anchorCtr="0">
              <a:noAutofit/>
            </a:bodyPr>
            <a:lstStyle/>
            <a:p>
              <a:pPr algn="ctr" defTabSz="766763">
                <a:lnSpc>
                  <a:spcPct val="90000"/>
                </a:lnSpc>
                <a:spcBef>
                  <a:spcPct val="0"/>
                </a:spcBef>
                <a:spcAft>
                  <a:spcPct val="35000"/>
                </a:spcAft>
              </a:pPr>
              <a:endParaRPr lang="en-US" b="1" dirty="0">
                <a:solidFill>
                  <a:srgbClr val="FF0000"/>
                </a:solidFill>
                <a:latin typeface="Times New Roman" panose="02020603050405020304" pitchFamily="18" charset="0"/>
                <a:cs typeface="Times New Roman" panose="02020603050405020304" pitchFamily="18" charset="0"/>
              </a:endParaRPr>
            </a:p>
            <a:p>
              <a:pPr algn="ctr" defTabSz="766763">
                <a:lnSpc>
                  <a:spcPct val="90000"/>
                </a:lnSpc>
                <a:spcBef>
                  <a:spcPct val="0"/>
                </a:spcBef>
                <a:spcAft>
                  <a:spcPct val="35000"/>
                </a:spcAft>
              </a:pPr>
              <a:r>
                <a:rPr lang="en-US" b="1" dirty="0">
                  <a:solidFill>
                    <a:srgbClr val="FF0000"/>
                  </a:solidFill>
                  <a:latin typeface="Times New Roman" panose="02020603050405020304" pitchFamily="18" charset="0"/>
                  <a:cs typeface="Times New Roman" panose="02020603050405020304" pitchFamily="18" charset="0"/>
                </a:rPr>
                <a:t>3. </a:t>
              </a:r>
              <a:r>
                <a:rPr lang="en-US" b="1" dirty="0" err="1">
                  <a:solidFill>
                    <a:srgbClr val="FF0000"/>
                  </a:solidFill>
                  <a:latin typeface="Times New Roman" panose="02020603050405020304" pitchFamily="18" charset="0"/>
                  <a:cs typeface="Times New Roman" panose="02020603050405020304" pitchFamily="18" charset="0"/>
                </a:rPr>
                <a:t>Luận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điểm</a:t>
              </a:r>
              <a:r>
                <a:rPr lang="en-US" b="1" dirty="0">
                  <a:solidFill>
                    <a:srgbClr val="FF0000"/>
                  </a:solidFill>
                  <a:latin typeface="Times New Roman" panose="02020603050405020304" pitchFamily="18" charset="0"/>
                  <a:cs typeface="Times New Roman" panose="02020603050405020304" pitchFamily="18" charset="0"/>
                </a:rPr>
                <a:t> 3</a:t>
              </a:r>
              <a:r>
                <a:rPr lang="en-US" b="1" dirty="0">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kiên</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bạo</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pPr algn="ctr" defTabSz="766763">
                <a:lnSpc>
                  <a:spcPct val="90000"/>
                </a:lnSpc>
                <a:spcBef>
                  <a:spcPct val="0"/>
                </a:spcBef>
                <a:spcAft>
                  <a:spcPct val="35000"/>
                </a:spcAft>
              </a:pPr>
              <a:endParaRPr lang="en-US" b="1" dirty="0"/>
            </a:p>
          </p:txBody>
        </p:sp>
        <p:sp>
          <p:nvSpPr>
            <p:cNvPr id="13" name="Freeform: Shape 12">
              <a:extLst>
                <a:ext uri="{FF2B5EF4-FFF2-40B4-BE49-F238E27FC236}">
                  <a16:creationId xmlns:a16="http://schemas.microsoft.com/office/drawing/2014/main" id="{78061896-6499-C56E-A068-C291F6998E2C}"/>
                </a:ext>
              </a:extLst>
            </p:cNvPr>
            <p:cNvSpPr/>
            <p:nvPr/>
          </p:nvSpPr>
          <p:spPr>
            <a:xfrm>
              <a:off x="312334" y="1551102"/>
              <a:ext cx="1960199" cy="3962400"/>
            </a:xfrm>
            <a:custGeom>
              <a:avLst/>
              <a:gdLst>
                <a:gd name="connsiteX0" fmla="*/ 0 w 2708008"/>
                <a:gd name="connsiteY0" fmla="*/ 0 h 3566353"/>
                <a:gd name="connsiteX1" fmla="*/ 2708008 w 2708008"/>
                <a:gd name="connsiteY1" fmla="*/ 0 h 3566353"/>
                <a:gd name="connsiteX2" fmla="*/ 2708008 w 2708008"/>
                <a:gd name="connsiteY2" fmla="*/ 3566353 h 3566353"/>
                <a:gd name="connsiteX3" fmla="*/ 0 w 2708008"/>
                <a:gd name="connsiteY3" fmla="*/ 3566353 h 3566353"/>
                <a:gd name="connsiteX4" fmla="*/ 0 w 2708008"/>
                <a:gd name="connsiteY4" fmla="*/ 0 h 3566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008" h="3566353">
                  <a:moveTo>
                    <a:pt x="0" y="0"/>
                  </a:moveTo>
                  <a:lnTo>
                    <a:pt x="2708008" y="0"/>
                  </a:lnTo>
                  <a:lnTo>
                    <a:pt x="2708008" y="3566353"/>
                  </a:lnTo>
                  <a:lnTo>
                    <a:pt x="0" y="3566353"/>
                  </a:lnTo>
                  <a:lnTo>
                    <a:pt x="0" y="0"/>
                  </a:lnTo>
                  <a:close/>
                </a:path>
              </a:pathLst>
            </a:custGeom>
            <a:grp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954" tIns="10954" rIns="10954" bIns="10954" numCol="1" spcCol="1270" anchor="ctr" anchorCtr="0">
              <a:noAutofit/>
            </a:bodyPr>
            <a:lstStyle/>
            <a:p>
              <a:pPr algn="ctr" defTabSz="766763">
                <a:lnSpc>
                  <a:spcPct val="90000"/>
                </a:lnSpc>
                <a:spcBef>
                  <a:spcPct val="0"/>
                </a:spcBef>
                <a:spcAft>
                  <a:spcPct val="35000"/>
                </a:spcAft>
              </a:pPr>
              <a:endParaRPr lang="en-US" dirty="0">
                <a:solidFill>
                  <a:srgbClr val="FF0000"/>
                </a:solidFill>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57C4E03B-B962-1BE6-B9F1-FA9D372DF90A}"/>
                </a:ext>
              </a:extLst>
            </p:cNvPr>
            <p:cNvSpPr/>
            <p:nvPr/>
          </p:nvSpPr>
          <p:spPr>
            <a:xfrm>
              <a:off x="2384808" y="1565967"/>
              <a:ext cx="2057612" cy="3947536"/>
            </a:xfrm>
            <a:custGeom>
              <a:avLst/>
              <a:gdLst>
                <a:gd name="connsiteX0" fmla="*/ 0 w 2664809"/>
                <a:gd name="connsiteY0" fmla="*/ 0 h 3566353"/>
                <a:gd name="connsiteX1" fmla="*/ 2664809 w 2664809"/>
                <a:gd name="connsiteY1" fmla="*/ 0 h 3566353"/>
                <a:gd name="connsiteX2" fmla="*/ 2664809 w 2664809"/>
                <a:gd name="connsiteY2" fmla="*/ 3566353 h 3566353"/>
                <a:gd name="connsiteX3" fmla="*/ 0 w 2664809"/>
                <a:gd name="connsiteY3" fmla="*/ 3566353 h 3566353"/>
                <a:gd name="connsiteX4" fmla="*/ 0 w 2664809"/>
                <a:gd name="connsiteY4" fmla="*/ 0 h 3566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809" h="3566353">
                  <a:moveTo>
                    <a:pt x="0" y="0"/>
                  </a:moveTo>
                  <a:lnTo>
                    <a:pt x="2664809" y="0"/>
                  </a:lnTo>
                  <a:lnTo>
                    <a:pt x="2664809" y="3566353"/>
                  </a:lnTo>
                  <a:lnTo>
                    <a:pt x="0" y="3566353"/>
                  </a:lnTo>
                  <a:lnTo>
                    <a:pt x="0" y="0"/>
                  </a:lnTo>
                  <a:close/>
                </a:path>
              </a:pathLst>
            </a:custGeom>
            <a:grp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954" tIns="10954" rIns="10954" bIns="10954" numCol="1" spcCol="1270" anchor="ctr" anchorCtr="0">
              <a:noAutofit/>
            </a:bodyPr>
            <a:lstStyle/>
            <a:p>
              <a:pPr algn="ctr" defTabSz="766763">
                <a:lnSpc>
                  <a:spcPct val="90000"/>
                </a:lnSpc>
                <a:spcBef>
                  <a:spcPct val="0"/>
                </a:spcBef>
                <a:spcAft>
                  <a:spcPct val="35000"/>
                </a:spcAft>
              </a:pPr>
              <a:endParaRPr lang="en-US" dirty="0">
                <a:solidFill>
                  <a:srgbClr val="FF0000"/>
                </a:solidFill>
                <a:latin typeface="Times New Roman" panose="02020603050405020304" pitchFamily="18" charset="0"/>
                <a:cs typeface="Times New Roman" panose="02020603050405020304" pitchFamily="18" charset="0"/>
              </a:endParaRPr>
            </a:p>
            <a:p>
              <a:pPr algn="ctr" defTabSz="766763">
                <a:lnSpc>
                  <a:spcPct val="90000"/>
                </a:lnSpc>
                <a:spcBef>
                  <a:spcPct val="0"/>
                </a:spcBef>
                <a:spcAft>
                  <a:spcPct val="35000"/>
                </a:spcAft>
              </a:pPr>
              <a:endParaRPr lang="en-US" dirty="0">
                <a:solidFill>
                  <a:srgbClr val="FF0000"/>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3A2F3E8A-E83E-0EF2-11B8-F202CCC8695B}"/>
                </a:ext>
              </a:extLst>
            </p:cNvPr>
            <p:cNvSpPr/>
            <p:nvPr/>
          </p:nvSpPr>
          <p:spPr>
            <a:xfrm>
              <a:off x="4753016" y="1531901"/>
              <a:ext cx="2191675" cy="3981601"/>
            </a:xfrm>
            <a:custGeom>
              <a:avLst/>
              <a:gdLst>
                <a:gd name="connsiteX0" fmla="*/ 0 w 2664809"/>
                <a:gd name="connsiteY0" fmla="*/ 0 h 3566353"/>
                <a:gd name="connsiteX1" fmla="*/ 2664809 w 2664809"/>
                <a:gd name="connsiteY1" fmla="*/ 0 h 3566353"/>
                <a:gd name="connsiteX2" fmla="*/ 2664809 w 2664809"/>
                <a:gd name="connsiteY2" fmla="*/ 3566353 h 3566353"/>
                <a:gd name="connsiteX3" fmla="*/ 0 w 2664809"/>
                <a:gd name="connsiteY3" fmla="*/ 3566353 h 3566353"/>
                <a:gd name="connsiteX4" fmla="*/ 0 w 2664809"/>
                <a:gd name="connsiteY4" fmla="*/ 0 h 3566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809" h="3566353">
                  <a:moveTo>
                    <a:pt x="0" y="0"/>
                  </a:moveTo>
                  <a:lnTo>
                    <a:pt x="2664809" y="0"/>
                  </a:lnTo>
                  <a:lnTo>
                    <a:pt x="2664809" y="3566353"/>
                  </a:lnTo>
                  <a:lnTo>
                    <a:pt x="0" y="3566353"/>
                  </a:lnTo>
                  <a:lnTo>
                    <a:pt x="0" y="0"/>
                  </a:lnTo>
                  <a:close/>
                </a:path>
              </a:pathLst>
            </a:custGeom>
            <a:grp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954" tIns="10954" rIns="10954" bIns="10954" numCol="1" spcCol="1270" anchor="ctr" anchorCtr="0">
              <a:noAutofit/>
            </a:bodyPr>
            <a:lstStyle/>
            <a:p>
              <a:pPr algn="ctr" defTabSz="766763">
                <a:lnSpc>
                  <a:spcPct val="90000"/>
                </a:lnSpc>
                <a:spcBef>
                  <a:spcPct val="0"/>
                </a:spcBef>
                <a:spcAft>
                  <a:spcPct val="35000"/>
                </a:spcAft>
              </a:pPr>
              <a:endParaRPr lang="en-US" dirty="0">
                <a:solidFill>
                  <a:srgbClr val="FF0000"/>
                </a:solidFill>
                <a:latin typeface="Times New Roman" panose="02020603050405020304" pitchFamily="18" charset="0"/>
                <a:cs typeface="Times New Roman" panose="02020603050405020304" pitchFamily="18" charset="0"/>
              </a:endParaRPr>
            </a:p>
            <a:p>
              <a:pPr algn="ctr" defTabSz="766763">
                <a:lnSpc>
                  <a:spcPct val="90000"/>
                </a:lnSpc>
                <a:spcBef>
                  <a:spcPct val="0"/>
                </a:spcBef>
                <a:spcAft>
                  <a:spcPct val="35000"/>
                </a:spcAft>
              </a:pPr>
              <a:endParaRPr lang="en-US" dirty="0">
                <a:solidFill>
                  <a:srgbClr val="FF0000"/>
                </a:solidFill>
                <a:latin typeface="Times New Roman" panose="02020603050405020304" pitchFamily="18" charset="0"/>
                <a:cs typeface="Times New Roman" panose="02020603050405020304" pitchFamily="18" charset="0"/>
              </a:endParaRPr>
            </a:p>
          </p:txBody>
        </p:sp>
      </p:grpSp>
      <p:cxnSp>
        <p:nvCxnSpPr>
          <p:cNvPr id="18" name="Straight Connector 17">
            <a:extLst>
              <a:ext uri="{FF2B5EF4-FFF2-40B4-BE49-F238E27FC236}">
                <a16:creationId xmlns:a16="http://schemas.microsoft.com/office/drawing/2014/main" id="{0A9D3A5B-91EE-DF50-62BD-D63BE4144CEF}"/>
              </a:ext>
            </a:extLst>
          </p:cNvPr>
          <p:cNvCxnSpPr/>
          <p:nvPr/>
        </p:nvCxnSpPr>
        <p:spPr>
          <a:xfrm>
            <a:off x="4636694" y="2296783"/>
            <a:ext cx="0" cy="162247"/>
          </a:xfrm>
          <a:prstGeom prst="line">
            <a:avLst/>
          </a:prstGeom>
        </p:spPr>
        <p:style>
          <a:lnRef idx="1">
            <a:schemeClr val="accent1"/>
          </a:lnRef>
          <a:fillRef idx="0">
            <a:schemeClr val="accent1"/>
          </a:fillRef>
          <a:effectRef idx="0">
            <a:schemeClr val="accent1"/>
          </a:effectRef>
          <a:fontRef idx="minor">
            <a:schemeClr val="tx1"/>
          </a:fontRef>
        </p:style>
      </p:cxnSp>
      <p:sp>
        <p:nvSpPr>
          <p:cNvPr id="16" name="Freeform: Shape 13">
            <a:extLst>
              <a:ext uri="{FF2B5EF4-FFF2-40B4-BE49-F238E27FC236}">
                <a16:creationId xmlns:a16="http://schemas.microsoft.com/office/drawing/2014/main" id="{57C4E03B-B962-1BE6-B9F1-FA9D372DF90A}"/>
              </a:ext>
            </a:extLst>
          </p:cNvPr>
          <p:cNvSpPr/>
          <p:nvPr/>
        </p:nvSpPr>
        <p:spPr>
          <a:xfrm>
            <a:off x="7066034" y="1101005"/>
            <a:ext cx="1696966" cy="2994746"/>
          </a:xfrm>
          <a:custGeom>
            <a:avLst/>
            <a:gdLst>
              <a:gd name="connsiteX0" fmla="*/ 0 w 2664809"/>
              <a:gd name="connsiteY0" fmla="*/ 0 h 3566353"/>
              <a:gd name="connsiteX1" fmla="*/ 2664809 w 2664809"/>
              <a:gd name="connsiteY1" fmla="*/ 0 h 3566353"/>
              <a:gd name="connsiteX2" fmla="*/ 2664809 w 2664809"/>
              <a:gd name="connsiteY2" fmla="*/ 3566353 h 3566353"/>
              <a:gd name="connsiteX3" fmla="*/ 0 w 2664809"/>
              <a:gd name="connsiteY3" fmla="*/ 3566353 h 3566353"/>
              <a:gd name="connsiteX4" fmla="*/ 0 w 2664809"/>
              <a:gd name="connsiteY4" fmla="*/ 0 h 3566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809" h="3566353">
                <a:moveTo>
                  <a:pt x="0" y="0"/>
                </a:moveTo>
                <a:lnTo>
                  <a:pt x="2664809" y="0"/>
                </a:lnTo>
                <a:lnTo>
                  <a:pt x="2664809" y="3566353"/>
                </a:lnTo>
                <a:lnTo>
                  <a:pt x="0" y="3566353"/>
                </a:lnTo>
                <a:lnTo>
                  <a:pt x="0" y="0"/>
                </a:lnTo>
                <a:close/>
              </a:path>
            </a:pathLst>
          </a:custGeom>
          <a:solidFill>
            <a:schemeClr val="bg1"/>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954" tIns="10954" rIns="10954" bIns="10954" numCol="1" spcCol="1270" anchor="ctr" anchorCtr="0">
            <a:noAutofit/>
          </a:bodyPr>
          <a:lstStyle/>
          <a:p>
            <a:pPr algn="ctr" defTabSz="766763">
              <a:lnSpc>
                <a:spcPct val="90000"/>
              </a:lnSpc>
              <a:spcBef>
                <a:spcPct val="0"/>
              </a:spcBef>
              <a:spcAft>
                <a:spcPct val="35000"/>
              </a:spcAft>
            </a:pP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cơn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khát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tự</a:t>
            </a:r>
            <a:r>
              <a:rPr lang="en-US" i="1" dirty="0">
                <a:latin typeface="Times New Roman" panose="02020603050405020304" pitchFamily="18" charset="0"/>
                <a:cs typeface="Times New Roman" panose="02020603050405020304" pitchFamily="18" charset="0"/>
              </a:rPr>
              <a:t> do, </a:t>
            </a:r>
            <a:r>
              <a:rPr lang="en-US" i="1" dirty="0" err="1">
                <a:latin typeface="Times New Roman" panose="02020603050405020304" pitchFamily="18" charset="0"/>
                <a:cs typeface="Times New Roman" panose="02020603050405020304" pitchFamily="18" charset="0"/>
              </a:rPr>
              <a:t>hận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thù</a:t>
            </a:r>
            <a:r>
              <a:rPr lang="en-US" i="1" dirty="0">
                <a:latin typeface="Times New Roman" panose="02020603050405020304" pitchFamily="18" charset="0"/>
                <a:cs typeface="Times New Roman" panose="02020603050405020304" pitchFamily="18" charset="0"/>
              </a:rPr>
              <a:t> cay </a:t>
            </a:r>
            <a:r>
              <a:rPr lang="en-US" i="1" dirty="0" err="1">
                <a:latin typeface="Times New Roman" panose="02020603050405020304" pitchFamily="18" charset="0"/>
                <a:cs typeface="Times New Roman" panose="02020603050405020304" pitchFamily="18" charset="0"/>
              </a:rPr>
              <a:t>đắng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kì</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diệu</a:t>
            </a:r>
            <a:r>
              <a:rPr lang="en-US" i="1" dirty="0">
                <a:latin typeface="Times New Roman" panose="02020603050405020304" pitchFamily="18" charset="0"/>
                <a:cs typeface="Times New Roman" panose="02020603050405020304" pitchFamily="18" charset="0"/>
              </a:rPr>
              <a:t>…</a:t>
            </a:r>
            <a:endParaRPr lang="en-US" sz="1500" dirty="0">
              <a:latin typeface="Times New Roman" pitchFamily="18" charset="0"/>
              <a:cs typeface="Times New Roman" pitchFamily="18" charset="0"/>
            </a:endParaRPr>
          </a:p>
        </p:txBody>
      </p:sp>
      <p:sp>
        <p:nvSpPr>
          <p:cNvPr id="19" name="TextBox 18"/>
          <p:cNvSpPr txBox="1"/>
          <p:nvPr/>
        </p:nvSpPr>
        <p:spPr>
          <a:xfrm>
            <a:off x="2616696" y="1135619"/>
            <a:ext cx="1265090" cy="369332"/>
          </a:xfrm>
          <a:prstGeom prst="rect">
            <a:avLst/>
          </a:prstGeom>
          <a:noFill/>
        </p:spPr>
        <p:txBody>
          <a:bodyPr wrap="none" rtlCol="0">
            <a:spAutoFit/>
          </a:bodyPr>
          <a:lstStyle/>
          <a:p>
            <a:r>
              <a:rPr lang="en-US" b="1" dirty="0" err="1">
                <a:latin typeface="Times New Roman" panose="02020603050405020304" pitchFamily="18" charset="0"/>
                <a:cs typeface="Times New Roman" panose="02020603050405020304" pitchFamily="18" charset="0"/>
              </a:rPr>
              <a:t>Dẫn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chứng</a:t>
            </a:r>
            <a:endParaRPr lang="vi-VN" sz="1350" dirty="0">
              <a:latin typeface="Times New Roman" panose="02020603050405020304" pitchFamily="18" charset="0"/>
              <a:cs typeface="Times New Roman" panose="02020603050405020304" pitchFamily="18" charset="0"/>
            </a:endParaRPr>
          </a:p>
        </p:txBody>
      </p:sp>
      <p:cxnSp>
        <p:nvCxnSpPr>
          <p:cNvPr id="27" name="Straight Arrow Connector 26"/>
          <p:cNvCxnSpPr>
            <a:cxnSpLocks/>
          </p:cNvCxnSpPr>
          <p:nvPr/>
        </p:nvCxnSpPr>
        <p:spPr>
          <a:xfrm>
            <a:off x="4106452" y="514360"/>
            <a:ext cx="1533662" cy="5825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p:cNvCxnSpPr>
          <p:nvPr/>
        </p:nvCxnSpPr>
        <p:spPr>
          <a:xfrm flipH="1">
            <a:off x="3124200" y="500822"/>
            <a:ext cx="982252" cy="6095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p:cNvCxnSpPr>
          <p:nvPr/>
        </p:nvCxnSpPr>
        <p:spPr>
          <a:xfrm flipH="1">
            <a:off x="1354210" y="500822"/>
            <a:ext cx="2752242" cy="5795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p:cNvCxnSpPr>
          <p:nvPr/>
        </p:nvCxnSpPr>
        <p:spPr>
          <a:xfrm>
            <a:off x="4106452" y="515312"/>
            <a:ext cx="3772799" cy="5671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Freeform: Shape 11">
            <a:extLst>
              <a:ext uri="{FF2B5EF4-FFF2-40B4-BE49-F238E27FC236}">
                <a16:creationId xmlns:a16="http://schemas.microsoft.com/office/drawing/2014/main" id="{7C9B8611-E46B-AEDC-C13F-4F47DDAED032}"/>
              </a:ext>
            </a:extLst>
          </p:cNvPr>
          <p:cNvSpPr/>
          <p:nvPr/>
        </p:nvSpPr>
        <p:spPr>
          <a:xfrm>
            <a:off x="618336" y="4305992"/>
            <a:ext cx="8032480" cy="381000"/>
          </a:xfrm>
          <a:custGeom>
            <a:avLst/>
            <a:gdLst>
              <a:gd name="connsiteX0" fmla="*/ 0 w 4946772"/>
              <a:gd name="connsiteY0" fmla="*/ 0 h 1185019"/>
              <a:gd name="connsiteX1" fmla="*/ 4946772 w 4946772"/>
              <a:gd name="connsiteY1" fmla="*/ 0 h 1185019"/>
              <a:gd name="connsiteX2" fmla="*/ 4946772 w 4946772"/>
              <a:gd name="connsiteY2" fmla="*/ 1185019 h 1185019"/>
              <a:gd name="connsiteX3" fmla="*/ 0 w 4946772"/>
              <a:gd name="connsiteY3" fmla="*/ 1185019 h 1185019"/>
              <a:gd name="connsiteX4" fmla="*/ 0 w 4946772"/>
              <a:gd name="connsiteY4" fmla="*/ 0 h 1185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6772" h="1185019">
                <a:moveTo>
                  <a:pt x="0" y="0"/>
                </a:moveTo>
                <a:lnTo>
                  <a:pt x="4946772" y="0"/>
                </a:lnTo>
                <a:lnTo>
                  <a:pt x="4946772" y="1185019"/>
                </a:lnTo>
                <a:lnTo>
                  <a:pt x="0" y="1185019"/>
                </a:lnTo>
                <a:lnTo>
                  <a:pt x="0" y="0"/>
                </a:lnTo>
                <a:close/>
              </a:path>
            </a:pathLst>
          </a:custGeom>
          <a:solidFill>
            <a:schemeClr val="accent4">
              <a:lumMod val="40000"/>
              <a:lumOff val="60000"/>
            </a:schemeClr>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954" tIns="10954" rIns="10954" bIns="10954" numCol="1" spcCol="1270" anchor="ctr" anchorCtr="0">
            <a:noAutofit/>
          </a:bodyPr>
          <a:lstStyle/>
          <a:p>
            <a:pPr algn="ctr" defTabSz="766763">
              <a:lnSpc>
                <a:spcPct val="90000"/>
              </a:lnSpc>
              <a:spcBef>
                <a:spcPct val="0"/>
              </a:spcBef>
              <a:spcAft>
                <a:spcPct val="35000"/>
              </a:spcAft>
            </a:pPr>
            <a:r>
              <a:rPr lang="en-US" b="1" dirty="0" err="1">
                <a:latin typeface="Times New Roman" panose="02020603050405020304" pitchFamily="18" charset="0"/>
                <a:cs typeface="Times New Roman" panose="02020603050405020304" pitchFamily="18" charset="0"/>
              </a:rPr>
              <a:t>Lập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luận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thuyết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phục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bằng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cảm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tưởng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cả</a:t>
            </a:r>
            <a:r>
              <a:rPr lang="en-US" b="1" dirty="0">
                <a:latin typeface="Times New Roman" panose="02020603050405020304" pitchFamily="18" charset="0"/>
                <a:cs typeface="Times New Roman" panose="02020603050405020304" pitchFamily="18" charset="0"/>
              </a:rPr>
              <a:t>.</a:t>
            </a:r>
          </a:p>
        </p:txBody>
      </p:sp>
      <p:sp>
        <p:nvSpPr>
          <p:cNvPr id="8" name="Rectangle 7"/>
          <p:cNvSpPr/>
          <p:nvPr/>
        </p:nvSpPr>
        <p:spPr>
          <a:xfrm>
            <a:off x="304800" y="1494906"/>
            <a:ext cx="1752600" cy="2308324"/>
          </a:xfrm>
          <a:prstGeom prst="rect">
            <a:avLst/>
          </a:prstGeom>
        </p:spPr>
        <p:txBody>
          <a:bodyPr wrap="square">
            <a:spAutoFit/>
          </a:bodyPr>
          <a:lstStyle/>
          <a:p>
            <a:pPr marR="76835" algn="just">
              <a:lnSpc>
                <a:spcPts val="1800"/>
              </a:lnSpc>
              <a:spcAft>
                <a:spcPts val="0"/>
              </a:spcAft>
              <a:tabLst>
                <a:tab pos="172085" algn="l"/>
              </a:tabLst>
            </a:pPr>
            <a:r>
              <a:rPr lang="en-US" kern="100" dirty="0">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latin typeface="Times New Roman" panose="02020603050405020304" pitchFamily="18" charset="0"/>
                <a:ea typeface="Calibri" panose="020F0502020204030204" pitchFamily="34" charset="0"/>
                <a:cs typeface="Times New Roman" panose="02020603050405020304" pitchFamily="18" charset="0"/>
              </a:rPr>
              <a:t>Đừng</a:t>
            </a:r>
            <a:r>
              <a:rPr lang="en-US" i="1" kern="100" dirty="0">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latin typeface="Times New Roman" panose="02020603050405020304" pitchFamily="18" charset="0"/>
                <a:ea typeface="Calibri" panose="020F0502020204030204" pitchFamily="34" charset="0"/>
                <a:cs typeface="Times New Roman" panose="02020603050405020304" pitchFamily="18" charset="0"/>
              </a:rPr>
              <a:t>tìm</a:t>
            </a:r>
            <a:r>
              <a:rPr lang="en-US" i="1" kern="100" dirty="0">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latin typeface="Times New Roman" panose="02020603050405020304" pitchFamily="18" charset="0"/>
                <a:ea typeface="Calibri" panose="020F0502020204030204" pitchFamily="34" charset="0"/>
                <a:cs typeface="Times New Roman" panose="02020603050405020304" pitchFamily="18" charset="0"/>
              </a:rPr>
              <a:t>cách</a:t>
            </a:r>
            <a:r>
              <a:rPr lang="en-US" i="1" kern="100" dirty="0">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latin typeface="Times New Roman" panose="02020603050405020304" pitchFamily="18" charset="0"/>
                <a:ea typeface="Calibri" panose="020F0502020204030204" pitchFamily="34" charset="0"/>
                <a:cs typeface="Times New Roman" panose="02020603050405020304" pitchFamily="18" charset="0"/>
              </a:rPr>
              <a:t>thỏa</a:t>
            </a:r>
            <a:r>
              <a:rPr lang="en-US" i="1" kern="100" dirty="0">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latin typeface="Times New Roman" panose="02020603050405020304" pitchFamily="18" charset="0"/>
                <a:ea typeface="Calibri" panose="020F0502020204030204" pitchFamily="34" charset="0"/>
                <a:cs typeface="Times New Roman" panose="02020603050405020304" pitchFamily="18" charset="0"/>
              </a:rPr>
              <a:t>mãn</a:t>
            </a:r>
            <a:r>
              <a:rPr lang="en-US" i="1" kern="100" dirty="0">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latin typeface="Times New Roman" panose="02020603050405020304" pitchFamily="18" charset="0"/>
                <a:ea typeface="Calibri" panose="020F0502020204030204" pitchFamily="34" charset="0"/>
                <a:cs typeface="Times New Roman" panose="02020603050405020304" pitchFamily="18" charset="0"/>
              </a:rPr>
              <a:t>cơn</a:t>
            </a:r>
            <a:r>
              <a:rPr lang="en-US" i="1" kern="100" dirty="0">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latin typeface="Times New Roman" panose="02020603050405020304" pitchFamily="18" charset="0"/>
                <a:ea typeface="Calibri" panose="020F0502020204030204" pitchFamily="34" charset="0"/>
                <a:cs typeface="Times New Roman" panose="02020603050405020304" pitchFamily="18" charset="0"/>
              </a:rPr>
              <a:t>khát</a:t>
            </a:r>
            <a:r>
              <a:rPr lang="en-US" i="1" kern="100" dirty="0">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latin typeface="Times New Roman" panose="02020603050405020304" pitchFamily="18" charset="0"/>
                <a:ea typeface="Calibri" panose="020F0502020204030204" pitchFamily="34" charset="0"/>
                <a:cs typeface="Times New Roman" panose="02020603050405020304" pitchFamily="18" charset="0"/>
              </a:rPr>
              <a:t>tự</a:t>
            </a:r>
            <a:r>
              <a:rPr lang="en-US" i="1" kern="100" dirty="0">
                <a:latin typeface="Times New Roman" panose="02020603050405020304" pitchFamily="18" charset="0"/>
                <a:ea typeface="Calibri" panose="020F0502020204030204" pitchFamily="34" charset="0"/>
                <a:cs typeface="Times New Roman" panose="02020603050405020304" pitchFamily="18" charset="0"/>
              </a:rPr>
              <a:t> do…</a:t>
            </a:r>
            <a:endParaRPr lang="en-US" kern="100" dirty="0">
              <a:latin typeface="Times New Roman" panose="02020603050405020304" pitchFamily="18" charset="0"/>
              <a:ea typeface="Calibri" panose="020F0502020204030204" pitchFamily="34" charset="0"/>
              <a:cs typeface="Times New Roman" panose="02020603050405020304" pitchFamily="18" charset="0"/>
            </a:endParaRPr>
          </a:p>
          <a:p>
            <a:pPr marR="76835" algn="just">
              <a:lnSpc>
                <a:spcPts val="1800"/>
              </a:lnSpc>
              <a:spcAft>
                <a:spcPts val="0"/>
              </a:spcAft>
              <a:tabLst>
                <a:tab pos="172085" algn="l"/>
              </a:tabLst>
            </a:pPr>
            <a:r>
              <a:rPr lang="en-US" kern="100" dirty="0">
                <a:latin typeface="Times New Roman" panose="02020603050405020304" pitchFamily="18" charset="0"/>
                <a:ea typeface="Calibri" panose="020F0502020204030204" pitchFamily="34" charset="0"/>
                <a:cs typeface="Times New Roman" panose="02020603050405020304" pitchFamily="18" charset="0"/>
              </a:rPr>
              <a:t>- </a:t>
            </a:r>
            <a:r>
              <a:rPr lang="vi-VN" i="1" kern="100" dirty="0">
                <a:latin typeface="Times New Roman" panose="02020603050405020304" pitchFamily="18" charset="0"/>
                <a:ea typeface="Calibri" panose="020F0502020204030204" pitchFamily="34" charset="0"/>
                <a:cs typeface="Times New Roman" panose="02020603050405020304" pitchFamily="18" charset="0"/>
              </a:rPr>
              <a:t>“đừng phạm lỗi bởi hành động sai trái”</a:t>
            </a:r>
            <a:r>
              <a:rPr lang="vi-VN" kern="100" dirty="0">
                <a:latin typeface="Times New Roman" panose="02020603050405020304" pitchFamily="18" charset="0"/>
                <a:ea typeface="Calibri" panose="020F0502020204030204" pitchFamily="34" charset="0"/>
                <a:cs typeface="Times New Roman" panose="02020603050405020304" pitchFamily="18" charset="0"/>
              </a:rPr>
              <a:t> </a:t>
            </a:r>
            <a:endParaRPr lang="en-US" kern="100" dirty="0">
              <a:latin typeface="Times New Roman" panose="02020603050405020304" pitchFamily="18" charset="0"/>
              <a:ea typeface="Calibri" panose="020F0502020204030204" pitchFamily="34" charset="0"/>
              <a:cs typeface="Times New Roman" panose="02020603050405020304" pitchFamily="18" charset="0"/>
            </a:endParaRPr>
          </a:p>
          <a:p>
            <a:r>
              <a:rPr lang="en-US" kern="100" dirty="0">
                <a:latin typeface="Times New Roman" panose="02020603050405020304" pitchFamily="18" charset="0"/>
                <a:sym typeface="Wingdings" panose="05000000000000000000" pitchFamily="2" charset="2"/>
              </a:rPr>
              <a:t> </a:t>
            </a:r>
            <a:r>
              <a:rPr lang="en-US" kern="100" dirty="0" err="1">
                <a:latin typeface="Times New Roman" panose="02020603050405020304" pitchFamily="18" charset="0"/>
                <a:sym typeface="Wingdings" panose="05000000000000000000" pitchFamily="2" charset="2"/>
              </a:rPr>
              <a:t>Bày</a:t>
            </a:r>
            <a:r>
              <a:rPr lang="en-US" kern="100" dirty="0">
                <a:latin typeface="Times New Roman" panose="02020603050405020304" pitchFamily="18" charset="0"/>
                <a:sym typeface="Wingdings" panose="05000000000000000000" pitchFamily="2" charset="2"/>
              </a:rPr>
              <a:t> </a:t>
            </a:r>
            <a:r>
              <a:rPr lang="en-US" kern="100" dirty="0" err="1">
                <a:latin typeface="Times New Roman" panose="02020603050405020304" pitchFamily="18" charset="0"/>
                <a:sym typeface="Wingdings" panose="05000000000000000000" pitchFamily="2" charset="2"/>
              </a:rPr>
              <a:t>tỏ</a:t>
            </a:r>
            <a:r>
              <a:rPr lang="en-US" kern="100" dirty="0">
                <a:latin typeface="Times New Roman" panose="02020603050405020304" pitchFamily="18" charset="0"/>
                <a:sym typeface="Wingdings" panose="05000000000000000000" pitchFamily="2" charset="2"/>
              </a:rPr>
              <a:t> </a:t>
            </a:r>
            <a:r>
              <a:rPr lang="en-US" kern="100" dirty="0" err="1">
                <a:latin typeface="Times New Roman" panose="02020603050405020304" pitchFamily="18" charset="0"/>
                <a:sym typeface="Wingdings" panose="05000000000000000000" pitchFamily="2" charset="2"/>
              </a:rPr>
              <a:t>quan</a:t>
            </a:r>
            <a:r>
              <a:rPr lang="en-US" kern="100" dirty="0">
                <a:latin typeface="Times New Roman" panose="02020603050405020304" pitchFamily="18" charset="0"/>
                <a:sym typeface="Wingdings" panose="05000000000000000000" pitchFamily="2" charset="2"/>
              </a:rPr>
              <a:t> </a:t>
            </a:r>
            <a:r>
              <a:rPr lang="en-US" kern="100" dirty="0" err="1">
                <a:latin typeface="Times New Roman" panose="02020603050405020304" pitchFamily="18" charset="0"/>
                <a:sym typeface="Wingdings" panose="05000000000000000000" pitchFamily="2" charset="2"/>
              </a:rPr>
              <a:t>điểm</a:t>
            </a:r>
            <a:r>
              <a:rPr lang="en-US" kern="100" dirty="0">
                <a:latin typeface="Times New Roman" panose="02020603050405020304" pitchFamily="18" charset="0"/>
                <a:sym typeface="Wingdings" panose="05000000000000000000" pitchFamily="2" charset="2"/>
              </a:rPr>
              <a:t> </a:t>
            </a:r>
            <a:r>
              <a:rPr lang="en-US" kern="100" dirty="0" err="1">
                <a:latin typeface="Times New Roman" panose="02020603050405020304" pitchFamily="18" charset="0"/>
                <a:sym typeface="Wingdings" panose="05000000000000000000" pitchFamily="2" charset="2"/>
              </a:rPr>
              <a:t>dứt</a:t>
            </a:r>
            <a:r>
              <a:rPr lang="en-US" kern="100" dirty="0">
                <a:latin typeface="Times New Roman" panose="02020603050405020304" pitchFamily="18" charset="0"/>
                <a:sym typeface="Wingdings" panose="05000000000000000000" pitchFamily="2" charset="2"/>
              </a:rPr>
              <a:t> </a:t>
            </a:r>
            <a:r>
              <a:rPr lang="en-US" kern="100" dirty="0" err="1">
                <a:latin typeface="Times New Roman" panose="02020603050405020304" pitchFamily="18" charset="0"/>
                <a:sym typeface="Wingdings" panose="05000000000000000000" pitchFamily="2" charset="2"/>
              </a:rPr>
              <a:t>khoát</a:t>
            </a:r>
            <a:r>
              <a:rPr lang="en-US" kern="100" dirty="0">
                <a:latin typeface="Times New Roman" panose="02020603050405020304" pitchFamily="18" charset="0"/>
                <a:sym typeface="Wingdings" panose="05000000000000000000" pitchFamily="2" charset="2"/>
              </a:rPr>
              <a:t>, </a:t>
            </a:r>
            <a:r>
              <a:rPr lang="en-US" kern="100" dirty="0" err="1">
                <a:latin typeface="Times New Roman" panose="02020603050405020304" pitchFamily="18" charset="0"/>
                <a:sym typeface="Wingdings" panose="05000000000000000000" pitchFamily="2" charset="2"/>
              </a:rPr>
              <a:t>rõ</a:t>
            </a:r>
            <a:r>
              <a:rPr lang="en-US" kern="100" dirty="0">
                <a:latin typeface="Times New Roman" panose="02020603050405020304" pitchFamily="18" charset="0"/>
                <a:sym typeface="Wingdings" panose="05000000000000000000" pitchFamily="2" charset="2"/>
              </a:rPr>
              <a:t> </a:t>
            </a:r>
            <a:r>
              <a:rPr lang="en-US" kern="100" dirty="0" err="1">
                <a:latin typeface="Times New Roman" panose="02020603050405020304" pitchFamily="18" charset="0"/>
                <a:sym typeface="Wingdings" panose="05000000000000000000" pitchFamily="2" charset="2"/>
              </a:rPr>
              <a:t>ràng</a:t>
            </a:r>
            <a:r>
              <a:rPr lang="en-US" kern="100" dirty="0">
                <a:latin typeface="Times New Roman" panose="02020603050405020304" pitchFamily="18" charset="0"/>
                <a:sym typeface="Wingdings" panose="05000000000000000000" pitchFamily="2" charset="2"/>
              </a:rPr>
              <a:t>.</a:t>
            </a:r>
            <a:endParaRPr lang="en-US" dirty="0"/>
          </a:p>
        </p:txBody>
      </p:sp>
      <p:sp>
        <p:nvSpPr>
          <p:cNvPr id="10" name="Rectangle 9"/>
          <p:cNvSpPr/>
          <p:nvPr/>
        </p:nvSpPr>
        <p:spPr>
          <a:xfrm>
            <a:off x="727115" y="1135619"/>
            <a:ext cx="627095" cy="369332"/>
          </a:xfrm>
          <a:prstGeom prst="rect">
            <a:avLst/>
          </a:prstGeom>
        </p:spPr>
        <p:txBody>
          <a:bodyPr wrap="none">
            <a:spAutoFit/>
          </a:bodyPr>
          <a:lstStyle/>
          <a:p>
            <a:r>
              <a:rPr lang="en-US" b="1" kern="100" dirty="0" err="1">
                <a:latin typeface="Times New Roman" panose="02020603050405020304" pitchFamily="18" charset="0"/>
                <a:ea typeface="Calibri" panose="020F0502020204030204" pitchFamily="34" charset="0"/>
              </a:rPr>
              <a:t>Lí</a:t>
            </a:r>
            <a:r>
              <a:rPr lang="en-US" b="1" kern="100" dirty="0">
                <a:latin typeface="Times New Roman" panose="02020603050405020304" pitchFamily="18" charset="0"/>
                <a:ea typeface="Calibri" panose="020F0502020204030204" pitchFamily="34" charset="0"/>
              </a:rPr>
              <a:t> </a:t>
            </a:r>
            <a:r>
              <a:rPr lang="en-US" b="1" kern="100" dirty="0" err="1">
                <a:latin typeface="Times New Roman" panose="02020603050405020304" pitchFamily="18" charset="0"/>
                <a:ea typeface="Calibri" panose="020F0502020204030204" pitchFamily="34" charset="0"/>
              </a:rPr>
              <a:t>lẽ</a:t>
            </a:r>
            <a:endParaRPr lang="en-US" dirty="0"/>
          </a:p>
        </p:txBody>
      </p:sp>
      <p:sp>
        <p:nvSpPr>
          <p:cNvPr id="11" name="Rectangle 10"/>
          <p:cNvSpPr/>
          <p:nvPr/>
        </p:nvSpPr>
        <p:spPr>
          <a:xfrm>
            <a:off x="2358754" y="1604065"/>
            <a:ext cx="1747698" cy="1754326"/>
          </a:xfrm>
          <a:prstGeom prst="rect">
            <a:avLst/>
          </a:prstGeom>
        </p:spPr>
        <p:txBody>
          <a:bodyPr wrap="square">
            <a:spAutoFit/>
          </a:bodyPr>
          <a:lstStyle/>
          <a:p>
            <a:r>
              <a:rPr lang="en-US" kern="100" dirty="0">
                <a:latin typeface="Times New Roman" panose="02020603050405020304" pitchFamily="18" charset="0"/>
                <a:ea typeface="Calibri" panose="020F0502020204030204" pitchFamily="34" charset="0"/>
              </a:rPr>
              <a:t>N</a:t>
            </a:r>
            <a:r>
              <a:rPr lang="vi-VN" kern="100" dirty="0">
                <a:latin typeface="Times New Roman" panose="02020603050405020304" pitchFamily="18" charset="0"/>
                <a:ea typeface="Calibri" panose="020F0502020204030204" pitchFamily="34" charset="0"/>
              </a:rPr>
              <a:t>hiều người da trắng cũng đang tham gia đấu tranh vì công lí cùng người da đen</a:t>
            </a:r>
            <a:endParaRPr lang="en-US" dirty="0"/>
          </a:p>
        </p:txBody>
      </p:sp>
      <p:sp>
        <p:nvSpPr>
          <p:cNvPr id="21" name="Rectangle 20"/>
          <p:cNvSpPr/>
          <p:nvPr/>
        </p:nvSpPr>
        <p:spPr>
          <a:xfrm>
            <a:off x="4923256" y="1208750"/>
            <a:ext cx="1569660" cy="369332"/>
          </a:xfrm>
          <a:prstGeom prst="rect">
            <a:avLst/>
          </a:prstGeom>
        </p:spPr>
        <p:txBody>
          <a:bodyPr wrap="none">
            <a:spAutoFit/>
          </a:bodyPr>
          <a:lstStyle/>
          <a:p>
            <a:r>
              <a:rPr lang="en-US" b="1" kern="100" dirty="0" err="1">
                <a:latin typeface="Times New Roman" panose="02020603050405020304" pitchFamily="18" charset="0"/>
                <a:ea typeface="Calibri" panose="020F0502020204030204" pitchFamily="34" charset="0"/>
              </a:rPr>
              <a:t>Biện</a:t>
            </a:r>
            <a:r>
              <a:rPr lang="en-US" b="1" kern="100" dirty="0">
                <a:latin typeface="Times New Roman" panose="02020603050405020304" pitchFamily="18" charset="0"/>
                <a:ea typeface="Calibri" panose="020F0502020204030204" pitchFamily="34" charset="0"/>
              </a:rPr>
              <a:t> </a:t>
            </a:r>
            <a:r>
              <a:rPr lang="en-US" b="1" kern="100" dirty="0" err="1">
                <a:latin typeface="Times New Roman" panose="02020603050405020304" pitchFamily="18" charset="0"/>
                <a:ea typeface="Calibri" panose="020F0502020204030204" pitchFamily="34" charset="0"/>
              </a:rPr>
              <a:t>pháp</a:t>
            </a:r>
            <a:r>
              <a:rPr lang="en-US" b="1" kern="100" dirty="0">
                <a:latin typeface="Times New Roman" panose="02020603050405020304" pitchFamily="18" charset="0"/>
                <a:ea typeface="Calibri" panose="020F0502020204030204" pitchFamily="34" charset="0"/>
              </a:rPr>
              <a:t> NT</a:t>
            </a:r>
            <a:endParaRPr lang="en-US" dirty="0"/>
          </a:p>
        </p:txBody>
      </p:sp>
      <p:sp>
        <p:nvSpPr>
          <p:cNvPr id="22" name="Rectangle 21"/>
          <p:cNvSpPr/>
          <p:nvPr/>
        </p:nvSpPr>
        <p:spPr>
          <a:xfrm>
            <a:off x="4740714" y="1744009"/>
            <a:ext cx="1934744" cy="1892826"/>
          </a:xfrm>
          <a:prstGeom prst="rect">
            <a:avLst/>
          </a:prstGeom>
        </p:spPr>
        <p:txBody>
          <a:bodyPr wrap="square">
            <a:spAutoFit/>
          </a:bodyPr>
          <a:lstStyle/>
          <a:p>
            <a:pPr marR="76835" algn="just">
              <a:lnSpc>
                <a:spcPts val="1800"/>
              </a:lnSpc>
              <a:spcAft>
                <a:spcPts val="0"/>
              </a:spcAft>
            </a:pPr>
            <a:r>
              <a:rPr lang="en-US" kern="100" dirty="0" err="1">
                <a:latin typeface="Times New Roman" panose="02020603050405020304" pitchFamily="18" charset="0"/>
                <a:ea typeface="Calibri" panose="020F0502020204030204" pitchFamily="34" charset="0"/>
                <a:cs typeface="Times New Roman" panose="02020603050405020304" pitchFamily="18" charset="0"/>
              </a:rPr>
              <a:t>Điệp</a:t>
            </a:r>
            <a:r>
              <a:rPr lang="en-US" kern="100" dirty="0">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latin typeface="Times New Roman" panose="02020603050405020304" pitchFamily="18" charset="0"/>
                <a:ea typeface="Calibri" panose="020F0502020204030204" pitchFamily="34" charset="0"/>
                <a:cs typeface="Times New Roman" panose="02020603050405020304" pitchFamily="18" charset="0"/>
              </a:rPr>
              <a:t>từ</a:t>
            </a:r>
            <a:r>
              <a:rPr lang="en-US" kern="100" dirty="0">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latin typeface="Times New Roman" panose="02020603050405020304" pitchFamily="18" charset="0"/>
                <a:ea typeface="Calibri" panose="020F0502020204030204" pitchFamily="34" charset="0"/>
                <a:cs typeface="Times New Roman" panose="02020603050405020304" pitchFamily="18" charset="0"/>
              </a:rPr>
              <a:t>điệp</a:t>
            </a:r>
            <a:r>
              <a:rPr lang="en-US" kern="100" dirty="0">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latin typeface="Times New Roman" panose="02020603050405020304" pitchFamily="18" charset="0"/>
                <a:ea typeface="Calibri" panose="020F0502020204030204" pitchFamily="34" charset="0"/>
                <a:cs typeface="Times New Roman" panose="02020603050405020304" pitchFamily="18" charset="0"/>
              </a:rPr>
              <a:t>ngữ</a:t>
            </a:r>
            <a:r>
              <a:rPr lang="en-US" kern="100" dirty="0">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latin typeface="Times New Roman" panose="02020603050405020304" pitchFamily="18" charset="0"/>
                <a:ea typeface="Calibri" panose="020F0502020204030204" pitchFamily="34" charset="0"/>
                <a:cs typeface="Times New Roman" panose="02020603050405020304" pitchFamily="18" charset="0"/>
              </a:rPr>
              <a:t>Đừng</a:t>
            </a:r>
            <a:r>
              <a:rPr lang="en-US" i="1" kern="100" dirty="0">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i="1" kern="100" dirty="0">
                <a:latin typeface="Times New Roman" panose="02020603050405020304" pitchFamily="18" charset="0"/>
                <a:ea typeface="Calibri" panose="020F0502020204030204" pitchFamily="34" charset="0"/>
                <a:cs typeface="Times New Roman" panose="02020603050405020304" pitchFamily="18" charset="0"/>
              </a:rPr>
              <a:t> ta </a:t>
            </a:r>
            <a:r>
              <a:rPr lang="en-US" i="1" kern="1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i="1" kern="100" dirty="0">
                <a:latin typeface="Times New Roman" panose="02020603050405020304" pitchFamily="18" charset="0"/>
                <a:ea typeface="Calibri" panose="020F0502020204030204" pitchFamily="34" charset="0"/>
                <a:cs typeface="Times New Roman" panose="02020603050405020304" pitchFamily="18" charset="0"/>
              </a:rPr>
              <a:t>…</a:t>
            </a:r>
            <a:endParaRPr lang="en-US" kern="100" dirty="0">
              <a:latin typeface="Times New Roman" panose="02020603050405020304" pitchFamily="18" charset="0"/>
              <a:ea typeface="Calibri" panose="020F0502020204030204" pitchFamily="34" charset="0"/>
              <a:cs typeface="Times New Roman" panose="02020603050405020304" pitchFamily="18" charset="0"/>
            </a:endParaRPr>
          </a:p>
          <a:p>
            <a:r>
              <a:rPr lang="en-US" kern="100" dirty="0">
                <a:latin typeface="Times New Roman" panose="02020603050405020304" pitchFamily="18" charset="0"/>
                <a:ea typeface="Calibri" panose="020F0502020204030204" pitchFamily="34" charset="0"/>
              </a:rPr>
              <a:t>-&gt; </a:t>
            </a:r>
            <a:r>
              <a:rPr lang="en-US" kern="100" dirty="0" err="1">
                <a:latin typeface="Times New Roman" panose="02020603050405020304" pitchFamily="18" charset="0"/>
                <a:ea typeface="Calibri" panose="020F0502020204030204" pitchFamily="34" charset="0"/>
              </a:rPr>
              <a:t>khẳng</a:t>
            </a:r>
            <a:r>
              <a:rPr lang="en-US" kern="100" dirty="0">
                <a:latin typeface="Times New Roman" panose="02020603050405020304" pitchFamily="18" charset="0"/>
                <a:ea typeface="Calibri" panose="020F0502020204030204" pitchFamily="34" charset="0"/>
              </a:rPr>
              <a:t> </a:t>
            </a:r>
            <a:r>
              <a:rPr lang="en-US" kern="100" dirty="0" err="1">
                <a:latin typeface="Times New Roman" panose="02020603050405020304" pitchFamily="18" charset="0"/>
                <a:ea typeface="Calibri" panose="020F0502020204030204" pitchFamily="34" charset="0"/>
              </a:rPr>
              <a:t>định</a:t>
            </a:r>
            <a:r>
              <a:rPr lang="en-US" kern="100" dirty="0">
                <a:latin typeface="Times New Roman" panose="02020603050405020304" pitchFamily="18" charset="0"/>
                <a:ea typeface="Calibri" panose="020F0502020204030204" pitchFamily="34" charset="0"/>
              </a:rPr>
              <a:t> </a:t>
            </a:r>
            <a:r>
              <a:rPr lang="en-US" kern="100" dirty="0" err="1">
                <a:latin typeface="Times New Roman" panose="02020603050405020304" pitchFamily="18" charset="0"/>
                <a:ea typeface="Calibri" panose="020F0502020204030204" pitchFamily="34" charset="0"/>
              </a:rPr>
              <a:t>cách</a:t>
            </a:r>
            <a:r>
              <a:rPr lang="en-US" kern="100" dirty="0">
                <a:latin typeface="Times New Roman" panose="02020603050405020304" pitchFamily="18" charset="0"/>
                <a:ea typeface="Calibri" panose="020F0502020204030204" pitchFamily="34" charset="0"/>
              </a:rPr>
              <a:t> </a:t>
            </a:r>
            <a:r>
              <a:rPr lang="en-US" kern="100" dirty="0" err="1">
                <a:latin typeface="Times New Roman" panose="02020603050405020304" pitchFamily="18" charset="0"/>
                <a:ea typeface="Calibri" panose="020F0502020204030204" pitchFamily="34" charset="0"/>
              </a:rPr>
              <a:t>đấu</a:t>
            </a:r>
            <a:r>
              <a:rPr lang="en-US" kern="100" dirty="0">
                <a:latin typeface="Times New Roman" panose="02020603050405020304" pitchFamily="18" charset="0"/>
                <a:ea typeface="Calibri" panose="020F0502020204030204" pitchFamily="34" charset="0"/>
              </a:rPr>
              <a:t> </a:t>
            </a:r>
            <a:r>
              <a:rPr lang="en-US" kern="100" dirty="0" err="1">
                <a:latin typeface="Times New Roman" panose="02020603050405020304" pitchFamily="18" charset="0"/>
                <a:ea typeface="Calibri" panose="020F0502020204030204" pitchFamily="34" charset="0"/>
              </a:rPr>
              <a:t>tranh</a:t>
            </a:r>
            <a:r>
              <a:rPr lang="en-US" kern="100" dirty="0">
                <a:latin typeface="Times New Roman" panose="02020603050405020304" pitchFamily="18" charset="0"/>
                <a:ea typeface="Calibri" panose="020F0502020204030204" pitchFamily="34" charset="0"/>
              </a:rPr>
              <a:t> </a:t>
            </a:r>
            <a:r>
              <a:rPr lang="en-US" kern="100" dirty="0" err="1">
                <a:latin typeface="Times New Roman" panose="02020603050405020304" pitchFamily="18" charset="0"/>
                <a:ea typeface="Calibri" panose="020F0502020204030204" pitchFamily="34" charset="0"/>
              </a:rPr>
              <a:t>đúng</a:t>
            </a:r>
            <a:r>
              <a:rPr lang="en-US" kern="100" dirty="0">
                <a:latin typeface="Times New Roman" panose="02020603050405020304" pitchFamily="18" charset="0"/>
                <a:ea typeface="Calibri" panose="020F0502020204030204" pitchFamily="34" charset="0"/>
              </a:rPr>
              <a:t> </a:t>
            </a:r>
            <a:r>
              <a:rPr lang="en-US" kern="100" dirty="0" err="1">
                <a:latin typeface="Times New Roman" panose="02020603050405020304" pitchFamily="18" charset="0"/>
                <a:ea typeface="Calibri" panose="020F0502020204030204" pitchFamily="34" charset="0"/>
              </a:rPr>
              <a:t>đắn</a:t>
            </a:r>
            <a:r>
              <a:rPr lang="en-US" kern="100" dirty="0">
                <a:latin typeface="Times New Roman" panose="02020603050405020304" pitchFamily="18" charset="0"/>
                <a:ea typeface="Calibri" panose="020F0502020204030204" pitchFamily="34" charset="0"/>
              </a:rPr>
              <a:t>, </a:t>
            </a:r>
            <a:r>
              <a:rPr lang="en-US" kern="100" dirty="0" err="1">
                <a:latin typeface="Times New Roman" panose="02020603050405020304" pitchFamily="18" charset="0"/>
                <a:ea typeface="Calibri" panose="020F0502020204030204" pitchFamily="34" charset="0"/>
              </a:rPr>
              <a:t>bất</a:t>
            </a:r>
            <a:r>
              <a:rPr lang="en-US" kern="100" dirty="0">
                <a:latin typeface="Times New Roman" panose="02020603050405020304" pitchFamily="18" charset="0"/>
                <a:ea typeface="Calibri" panose="020F0502020204030204" pitchFamily="34" charset="0"/>
              </a:rPr>
              <a:t> </a:t>
            </a:r>
            <a:r>
              <a:rPr lang="en-US" kern="100" dirty="0" err="1">
                <a:latin typeface="Times New Roman" panose="02020603050405020304" pitchFamily="18" charset="0"/>
                <a:ea typeface="Calibri" panose="020F0502020204030204" pitchFamily="34" charset="0"/>
              </a:rPr>
              <a:t>bạo</a:t>
            </a:r>
            <a:r>
              <a:rPr lang="en-US" kern="100" dirty="0">
                <a:latin typeface="Times New Roman" panose="02020603050405020304" pitchFamily="18" charset="0"/>
                <a:ea typeface="Calibri" panose="020F0502020204030204" pitchFamily="34" charset="0"/>
              </a:rPr>
              <a:t> </a:t>
            </a:r>
            <a:r>
              <a:rPr lang="en-US" kern="100" dirty="0" err="1">
                <a:latin typeface="Times New Roman" panose="02020603050405020304" pitchFamily="18" charset="0"/>
                <a:ea typeface="Calibri" panose="020F0502020204030204" pitchFamily="34" charset="0"/>
              </a:rPr>
              <a:t>động</a:t>
            </a:r>
            <a:endParaRPr lang="en-US" dirty="0"/>
          </a:p>
        </p:txBody>
      </p:sp>
      <p:sp>
        <p:nvSpPr>
          <p:cNvPr id="29" name="Rectangle 28"/>
          <p:cNvSpPr/>
          <p:nvPr/>
        </p:nvSpPr>
        <p:spPr>
          <a:xfrm>
            <a:off x="7129687" y="1208750"/>
            <a:ext cx="1499128" cy="369332"/>
          </a:xfrm>
          <a:prstGeom prst="rect">
            <a:avLst/>
          </a:prstGeom>
        </p:spPr>
        <p:txBody>
          <a:bodyPr wrap="none">
            <a:spAutoFit/>
          </a:bodyPr>
          <a:lstStyle/>
          <a:p>
            <a:r>
              <a:rPr lang="en-US" b="1" kern="100" dirty="0" err="1">
                <a:latin typeface="Times New Roman" panose="02020603050405020304" pitchFamily="18" charset="0"/>
              </a:rPr>
              <a:t>Yếu</a:t>
            </a:r>
            <a:r>
              <a:rPr lang="en-US" b="1" kern="100" dirty="0">
                <a:latin typeface="Times New Roman" panose="02020603050405020304" pitchFamily="18" charset="0"/>
              </a:rPr>
              <a:t> </a:t>
            </a:r>
            <a:r>
              <a:rPr lang="en-US" b="1" kern="100" dirty="0" err="1">
                <a:latin typeface="Times New Roman" panose="02020603050405020304" pitchFamily="18" charset="0"/>
              </a:rPr>
              <a:t>tố</a:t>
            </a:r>
            <a:r>
              <a:rPr lang="en-US" b="1" kern="100" dirty="0">
                <a:latin typeface="Times New Roman" panose="02020603050405020304" pitchFamily="18" charset="0"/>
              </a:rPr>
              <a:t> </a:t>
            </a:r>
            <a:r>
              <a:rPr lang="en-US" b="1" kern="100" dirty="0" err="1">
                <a:latin typeface="Times New Roman" panose="02020603050405020304" pitchFamily="18" charset="0"/>
              </a:rPr>
              <a:t>bổ</a:t>
            </a:r>
            <a:r>
              <a:rPr lang="en-US" b="1" kern="100" dirty="0">
                <a:latin typeface="Times New Roman" panose="02020603050405020304" pitchFamily="18" charset="0"/>
              </a:rPr>
              <a:t> </a:t>
            </a:r>
            <a:r>
              <a:rPr lang="en-US" b="1" kern="100" dirty="0" err="1">
                <a:latin typeface="Times New Roman" panose="02020603050405020304" pitchFamily="18" charset="0"/>
              </a:rPr>
              <a:t>trợ</a:t>
            </a:r>
            <a:endParaRPr lang="en-US" dirty="0"/>
          </a:p>
        </p:txBody>
      </p:sp>
    </p:spTree>
    <p:extLst>
      <p:ext uri="{BB962C8B-B14F-4D97-AF65-F5344CB8AC3E}">
        <p14:creationId xmlns:p14="http://schemas.microsoft.com/office/powerpoint/2010/main" val="4271412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E0AEB-DBE0-2E6F-DB6D-A3664A2CA1F1}"/>
              </a:ext>
            </a:extLst>
          </p:cNvPr>
          <p:cNvGrpSpPr/>
          <p:nvPr/>
        </p:nvGrpSpPr>
        <p:grpSpPr>
          <a:xfrm>
            <a:off x="228600" y="119822"/>
            <a:ext cx="8422072" cy="3962401"/>
            <a:chOff x="312334" y="230302"/>
            <a:chExt cx="8546130" cy="5283201"/>
          </a:xfrm>
          <a:solidFill>
            <a:schemeClr val="bg1"/>
          </a:solidFill>
        </p:grpSpPr>
        <p:sp>
          <p:nvSpPr>
            <p:cNvPr id="12" name="Freeform: Shape 11">
              <a:extLst>
                <a:ext uri="{FF2B5EF4-FFF2-40B4-BE49-F238E27FC236}">
                  <a16:creationId xmlns:a16="http://schemas.microsoft.com/office/drawing/2014/main" id="{7C9B8611-E46B-AEDC-C13F-4F47DDAED032}"/>
                </a:ext>
              </a:extLst>
            </p:cNvPr>
            <p:cNvSpPr/>
            <p:nvPr/>
          </p:nvSpPr>
          <p:spPr>
            <a:xfrm>
              <a:off x="707665" y="230302"/>
              <a:ext cx="8150799" cy="508000"/>
            </a:xfrm>
            <a:custGeom>
              <a:avLst/>
              <a:gdLst>
                <a:gd name="connsiteX0" fmla="*/ 0 w 4946772"/>
                <a:gd name="connsiteY0" fmla="*/ 0 h 1185019"/>
                <a:gd name="connsiteX1" fmla="*/ 4946772 w 4946772"/>
                <a:gd name="connsiteY1" fmla="*/ 0 h 1185019"/>
                <a:gd name="connsiteX2" fmla="*/ 4946772 w 4946772"/>
                <a:gd name="connsiteY2" fmla="*/ 1185019 h 1185019"/>
                <a:gd name="connsiteX3" fmla="*/ 0 w 4946772"/>
                <a:gd name="connsiteY3" fmla="*/ 1185019 h 1185019"/>
                <a:gd name="connsiteX4" fmla="*/ 0 w 4946772"/>
                <a:gd name="connsiteY4" fmla="*/ 0 h 1185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6772" h="1185019">
                  <a:moveTo>
                    <a:pt x="0" y="0"/>
                  </a:moveTo>
                  <a:lnTo>
                    <a:pt x="4946772" y="0"/>
                  </a:lnTo>
                  <a:lnTo>
                    <a:pt x="4946772" y="1185019"/>
                  </a:lnTo>
                  <a:lnTo>
                    <a:pt x="0" y="1185019"/>
                  </a:lnTo>
                  <a:lnTo>
                    <a:pt x="0" y="0"/>
                  </a:lnTo>
                  <a:close/>
                </a:path>
              </a:pathLst>
            </a:custGeom>
            <a:grp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954" tIns="10954" rIns="10954" bIns="10954" numCol="1" spcCol="1270" anchor="ctr" anchorCtr="0">
              <a:noAutofit/>
            </a:bodyPr>
            <a:lstStyle/>
            <a:p>
              <a:pPr algn="ctr" defTabSz="766763">
                <a:lnSpc>
                  <a:spcPct val="90000"/>
                </a:lnSpc>
                <a:spcBef>
                  <a:spcPct val="0"/>
                </a:spcBef>
                <a:spcAft>
                  <a:spcPct val="35000"/>
                </a:spcAft>
              </a:pPr>
              <a:r>
                <a:rPr lang="en-US" b="1" dirty="0">
                  <a:solidFill>
                    <a:srgbClr val="FF0000"/>
                  </a:solidFill>
                  <a:latin typeface="Times New Roman" panose="02020603050405020304" pitchFamily="18" charset="0"/>
                  <a:cs typeface="Times New Roman" panose="02020603050405020304" pitchFamily="18" charset="0"/>
                </a:rPr>
                <a:t>4. </a:t>
              </a:r>
              <a:r>
                <a:rPr lang="en-US" b="1" dirty="0" err="1">
                  <a:solidFill>
                    <a:srgbClr val="FF0000"/>
                  </a:solidFill>
                  <a:latin typeface="Times New Roman" panose="02020603050405020304" pitchFamily="18" charset="0"/>
                  <a:cs typeface="Times New Roman" panose="02020603050405020304" pitchFamily="18" charset="0"/>
                </a:rPr>
                <a:t>Luận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điểm</a:t>
              </a:r>
              <a:r>
                <a:rPr lang="en-US" b="1" dirty="0">
                  <a:solidFill>
                    <a:srgbClr val="FF0000"/>
                  </a:solidFill>
                  <a:latin typeface="Times New Roman" panose="02020603050405020304" pitchFamily="18" charset="0"/>
                  <a:cs typeface="Times New Roman" panose="02020603050405020304" pitchFamily="18" charset="0"/>
                </a:rPr>
                <a:t> 4</a:t>
              </a: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Cần đoàn kết trong cuộc đấu tranh đòi công lí</a:t>
              </a:r>
              <a:endParaRPr lang="en-US" b="1" dirty="0">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78061896-6499-C56E-A068-C291F6998E2C}"/>
                </a:ext>
              </a:extLst>
            </p:cNvPr>
            <p:cNvSpPr/>
            <p:nvPr/>
          </p:nvSpPr>
          <p:spPr>
            <a:xfrm>
              <a:off x="312334" y="1551102"/>
              <a:ext cx="1960199" cy="3962400"/>
            </a:xfrm>
            <a:custGeom>
              <a:avLst/>
              <a:gdLst>
                <a:gd name="connsiteX0" fmla="*/ 0 w 2708008"/>
                <a:gd name="connsiteY0" fmla="*/ 0 h 3566353"/>
                <a:gd name="connsiteX1" fmla="*/ 2708008 w 2708008"/>
                <a:gd name="connsiteY1" fmla="*/ 0 h 3566353"/>
                <a:gd name="connsiteX2" fmla="*/ 2708008 w 2708008"/>
                <a:gd name="connsiteY2" fmla="*/ 3566353 h 3566353"/>
                <a:gd name="connsiteX3" fmla="*/ 0 w 2708008"/>
                <a:gd name="connsiteY3" fmla="*/ 3566353 h 3566353"/>
                <a:gd name="connsiteX4" fmla="*/ 0 w 2708008"/>
                <a:gd name="connsiteY4" fmla="*/ 0 h 3566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008" h="3566353">
                  <a:moveTo>
                    <a:pt x="0" y="0"/>
                  </a:moveTo>
                  <a:lnTo>
                    <a:pt x="2708008" y="0"/>
                  </a:lnTo>
                  <a:lnTo>
                    <a:pt x="2708008" y="3566353"/>
                  </a:lnTo>
                  <a:lnTo>
                    <a:pt x="0" y="3566353"/>
                  </a:lnTo>
                  <a:lnTo>
                    <a:pt x="0" y="0"/>
                  </a:lnTo>
                  <a:close/>
                </a:path>
              </a:pathLst>
            </a:custGeom>
            <a:grp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954" tIns="10954" rIns="10954" bIns="10954" numCol="1" spcCol="1270" anchor="ctr" anchorCtr="0">
              <a:noAutofit/>
            </a:bodyPr>
            <a:lstStyle/>
            <a:p>
              <a:pPr algn="ctr" defTabSz="766763">
                <a:lnSpc>
                  <a:spcPct val="90000"/>
                </a:lnSpc>
                <a:spcBef>
                  <a:spcPct val="0"/>
                </a:spcBef>
                <a:spcAft>
                  <a:spcPct val="35000"/>
                </a:spcAft>
              </a:pPr>
              <a:endParaRPr lang="en-US" dirty="0">
                <a:solidFill>
                  <a:srgbClr val="FF0000"/>
                </a:solidFill>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57C4E03B-B962-1BE6-B9F1-FA9D372DF90A}"/>
                </a:ext>
              </a:extLst>
            </p:cNvPr>
            <p:cNvSpPr/>
            <p:nvPr/>
          </p:nvSpPr>
          <p:spPr>
            <a:xfrm>
              <a:off x="2384808" y="1565967"/>
              <a:ext cx="2057612" cy="3947536"/>
            </a:xfrm>
            <a:custGeom>
              <a:avLst/>
              <a:gdLst>
                <a:gd name="connsiteX0" fmla="*/ 0 w 2664809"/>
                <a:gd name="connsiteY0" fmla="*/ 0 h 3566353"/>
                <a:gd name="connsiteX1" fmla="*/ 2664809 w 2664809"/>
                <a:gd name="connsiteY1" fmla="*/ 0 h 3566353"/>
                <a:gd name="connsiteX2" fmla="*/ 2664809 w 2664809"/>
                <a:gd name="connsiteY2" fmla="*/ 3566353 h 3566353"/>
                <a:gd name="connsiteX3" fmla="*/ 0 w 2664809"/>
                <a:gd name="connsiteY3" fmla="*/ 3566353 h 3566353"/>
                <a:gd name="connsiteX4" fmla="*/ 0 w 2664809"/>
                <a:gd name="connsiteY4" fmla="*/ 0 h 3566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809" h="3566353">
                  <a:moveTo>
                    <a:pt x="0" y="0"/>
                  </a:moveTo>
                  <a:lnTo>
                    <a:pt x="2664809" y="0"/>
                  </a:lnTo>
                  <a:lnTo>
                    <a:pt x="2664809" y="3566353"/>
                  </a:lnTo>
                  <a:lnTo>
                    <a:pt x="0" y="3566353"/>
                  </a:lnTo>
                  <a:lnTo>
                    <a:pt x="0" y="0"/>
                  </a:lnTo>
                  <a:close/>
                </a:path>
              </a:pathLst>
            </a:custGeom>
            <a:grp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954" tIns="10954" rIns="10954" bIns="10954" numCol="1" spcCol="1270" anchor="ctr" anchorCtr="0">
              <a:noAutofit/>
            </a:bodyPr>
            <a:lstStyle/>
            <a:p>
              <a:pPr algn="ctr" defTabSz="766763">
                <a:lnSpc>
                  <a:spcPct val="90000"/>
                </a:lnSpc>
                <a:spcBef>
                  <a:spcPct val="0"/>
                </a:spcBef>
                <a:spcAft>
                  <a:spcPct val="35000"/>
                </a:spcAft>
              </a:pPr>
              <a:endParaRPr lang="en-US" dirty="0">
                <a:solidFill>
                  <a:srgbClr val="FF0000"/>
                </a:solidFill>
                <a:latin typeface="Times New Roman" panose="02020603050405020304" pitchFamily="18" charset="0"/>
                <a:cs typeface="Times New Roman" panose="02020603050405020304" pitchFamily="18" charset="0"/>
              </a:endParaRPr>
            </a:p>
            <a:p>
              <a:pPr algn="ctr" defTabSz="766763">
                <a:lnSpc>
                  <a:spcPct val="90000"/>
                </a:lnSpc>
                <a:spcBef>
                  <a:spcPct val="0"/>
                </a:spcBef>
                <a:spcAft>
                  <a:spcPct val="35000"/>
                </a:spcAft>
              </a:pPr>
              <a:endParaRPr lang="en-US" dirty="0">
                <a:solidFill>
                  <a:srgbClr val="FF0000"/>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3A2F3E8A-E83E-0EF2-11B8-F202CCC8695B}"/>
                </a:ext>
              </a:extLst>
            </p:cNvPr>
            <p:cNvSpPr/>
            <p:nvPr/>
          </p:nvSpPr>
          <p:spPr>
            <a:xfrm>
              <a:off x="4753016" y="1531901"/>
              <a:ext cx="2191675" cy="3981601"/>
            </a:xfrm>
            <a:custGeom>
              <a:avLst/>
              <a:gdLst>
                <a:gd name="connsiteX0" fmla="*/ 0 w 2664809"/>
                <a:gd name="connsiteY0" fmla="*/ 0 h 3566353"/>
                <a:gd name="connsiteX1" fmla="*/ 2664809 w 2664809"/>
                <a:gd name="connsiteY1" fmla="*/ 0 h 3566353"/>
                <a:gd name="connsiteX2" fmla="*/ 2664809 w 2664809"/>
                <a:gd name="connsiteY2" fmla="*/ 3566353 h 3566353"/>
                <a:gd name="connsiteX3" fmla="*/ 0 w 2664809"/>
                <a:gd name="connsiteY3" fmla="*/ 3566353 h 3566353"/>
                <a:gd name="connsiteX4" fmla="*/ 0 w 2664809"/>
                <a:gd name="connsiteY4" fmla="*/ 0 h 3566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809" h="3566353">
                  <a:moveTo>
                    <a:pt x="0" y="0"/>
                  </a:moveTo>
                  <a:lnTo>
                    <a:pt x="2664809" y="0"/>
                  </a:lnTo>
                  <a:lnTo>
                    <a:pt x="2664809" y="3566353"/>
                  </a:lnTo>
                  <a:lnTo>
                    <a:pt x="0" y="3566353"/>
                  </a:lnTo>
                  <a:lnTo>
                    <a:pt x="0" y="0"/>
                  </a:lnTo>
                  <a:close/>
                </a:path>
              </a:pathLst>
            </a:custGeom>
            <a:grp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954" tIns="10954" rIns="10954" bIns="10954" numCol="1" spcCol="1270" anchor="ctr" anchorCtr="0">
              <a:noAutofit/>
            </a:bodyPr>
            <a:lstStyle/>
            <a:p>
              <a:pPr algn="ctr" defTabSz="766763">
                <a:lnSpc>
                  <a:spcPct val="90000"/>
                </a:lnSpc>
                <a:spcBef>
                  <a:spcPct val="0"/>
                </a:spcBef>
                <a:spcAft>
                  <a:spcPct val="35000"/>
                </a:spcAft>
              </a:pPr>
              <a:endParaRPr lang="en-US" dirty="0">
                <a:solidFill>
                  <a:srgbClr val="FF0000"/>
                </a:solidFill>
                <a:latin typeface="Times New Roman" panose="02020603050405020304" pitchFamily="18" charset="0"/>
                <a:cs typeface="Times New Roman" panose="02020603050405020304" pitchFamily="18" charset="0"/>
              </a:endParaRPr>
            </a:p>
            <a:p>
              <a:pPr algn="ctr" defTabSz="766763">
                <a:lnSpc>
                  <a:spcPct val="90000"/>
                </a:lnSpc>
                <a:spcBef>
                  <a:spcPct val="0"/>
                </a:spcBef>
                <a:spcAft>
                  <a:spcPct val="35000"/>
                </a:spcAft>
              </a:pPr>
              <a:endParaRPr lang="en-US" dirty="0">
                <a:solidFill>
                  <a:srgbClr val="FF0000"/>
                </a:solidFill>
                <a:latin typeface="Times New Roman" panose="02020603050405020304" pitchFamily="18" charset="0"/>
                <a:cs typeface="Times New Roman" panose="02020603050405020304" pitchFamily="18" charset="0"/>
              </a:endParaRPr>
            </a:p>
          </p:txBody>
        </p:sp>
      </p:grpSp>
      <p:cxnSp>
        <p:nvCxnSpPr>
          <p:cNvPr id="18" name="Straight Connector 17">
            <a:extLst>
              <a:ext uri="{FF2B5EF4-FFF2-40B4-BE49-F238E27FC236}">
                <a16:creationId xmlns:a16="http://schemas.microsoft.com/office/drawing/2014/main" id="{0A9D3A5B-91EE-DF50-62BD-D63BE4144CEF}"/>
              </a:ext>
            </a:extLst>
          </p:cNvPr>
          <p:cNvCxnSpPr/>
          <p:nvPr/>
        </p:nvCxnSpPr>
        <p:spPr>
          <a:xfrm>
            <a:off x="4636694" y="2296783"/>
            <a:ext cx="0" cy="162247"/>
          </a:xfrm>
          <a:prstGeom prst="line">
            <a:avLst/>
          </a:prstGeom>
        </p:spPr>
        <p:style>
          <a:lnRef idx="1">
            <a:schemeClr val="accent1"/>
          </a:lnRef>
          <a:fillRef idx="0">
            <a:schemeClr val="accent1"/>
          </a:fillRef>
          <a:effectRef idx="0">
            <a:schemeClr val="accent1"/>
          </a:effectRef>
          <a:fontRef idx="minor">
            <a:schemeClr val="tx1"/>
          </a:fontRef>
        </p:style>
      </p:cxnSp>
      <p:sp>
        <p:nvSpPr>
          <p:cNvPr id="16" name="Freeform: Shape 13">
            <a:extLst>
              <a:ext uri="{FF2B5EF4-FFF2-40B4-BE49-F238E27FC236}">
                <a16:creationId xmlns:a16="http://schemas.microsoft.com/office/drawing/2014/main" id="{57C4E03B-B962-1BE6-B9F1-FA9D372DF90A}"/>
              </a:ext>
            </a:extLst>
          </p:cNvPr>
          <p:cNvSpPr/>
          <p:nvPr/>
        </p:nvSpPr>
        <p:spPr>
          <a:xfrm>
            <a:off x="7066034" y="1101005"/>
            <a:ext cx="1849366" cy="2981218"/>
          </a:xfrm>
          <a:custGeom>
            <a:avLst/>
            <a:gdLst>
              <a:gd name="connsiteX0" fmla="*/ 0 w 2664809"/>
              <a:gd name="connsiteY0" fmla="*/ 0 h 3566353"/>
              <a:gd name="connsiteX1" fmla="*/ 2664809 w 2664809"/>
              <a:gd name="connsiteY1" fmla="*/ 0 h 3566353"/>
              <a:gd name="connsiteX2" fmla="*/ 2664809 w 2664809"/>
              <a:gd name="connsiteY2" fmla="*/ 3566353 h 3566353"/>
              <a:gd name="connsiteX3" fmla="*/ 0 w 2664809"/>
              <a:gd name="connsiteY3" fmla="*/ 3566353 h 3566353"/>
              <a:gd name="connsiteX4" fmla="*/ 0 w 2664809"/>
              <a:gd name="connsiteY4" fmla="*/ 0 h 3566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809" h="3566353">
                <a:moveTo>
                  <a:pt x="0" y="0"/>
                </a:moveTo>
                <a:lnTo>
                  <a:pt x="2664809" y="0"/>
                </a:lnTo>
                <a:lnTo>
                  <a:pt x="2664809" y="3566353"/>
                </a:lnTo>
                <a:lnTo>
                  <a:pt x="0" y="3566353"/>
                </a:lnTo>
                <a:lnTo>
                  <a:pt x="0" y="0"/>
                </a:lnTo>
                <a:close/>
              </a:path>
            </a:pathLst>
          </a:custGeom>
          <a:solidFill>
            <a:schemeClr val="bg1"/>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954" tIns="10954" rIns="10954" bIns="10954" numCol="1" spcCol="1270" anchor="ctr" anchorCtr="0">
            <a:noAutofit/>
          </a:bodyPr>
          <a:lstStyle/>
          <a:p>
            <a:pPr algn="ctr" defTabSz="766763">
              <a:lnSpc>
                <a:spcPct val="90000"/>
              </a:lnSpc>
              <a:spcBef>
                <a:spcPct val="0"/>
              </a:spcBef>
              <a:spcAft>
                <a:spcPct val="35000"/>
              </a:spcAft>
            </a:pPr>
            <a:endParaRPr lang="en-US" dirty="0">
              <a:latin typeface="Times New Roman" panose="02020603050405020304" pitchFamily="18" charset="0"/>
              <a:cs typeface="Times New Roman" panose="02020603050405020304" pitchFamily="18" charset="0"/>
            </a:endParaRPr>
          </a:p>
          <a:p>
            <a:pPr algn="ctr" defTabSz="766763">
              <a:lnSpc>
                <a:spcPct val="90000"/>
              </a:lnSpc>
              <a:spcBef>
                <a:spcPct val="0"/>
              </a:spcBef>
              <a:spcAft>
                <a:spcPct val="35000"/>
              </a:spcAft>
            </a:pPr>
            <a:endParaRPr lang="en-US" dirty="0">
              <a:latin typeface="Times New Roman" panose="02020603050405020304" pitchFamily="18" charset="0"/>
              <a:cs typeface="Times New Roman" panose="02020603050405020304" pitchFamily="18" charset="0"/>
            </a:endParaRPr>
          </a:p>
          <a:p>
            <a:pPr algn="ctr" defTabSz="766763">
              <a:lnSpc>
                <a:spcPct val="90000"/>
              </a:lnSpc>
              <a:spcBef>
                <a:spcPct val="0"/>
              </a:spcBef>
              <a:spcAft>
                <a:spcPct val="35000"/>
              </a:spcAft>
            </a:pP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tàn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bạo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ghê</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rợn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nặng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quằn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mệt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mỏi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chúng</a:t>
            </a:r>
            <a:r>
              <a:rPr lang="en-US" i="1" dirty="0">
                <a:latin typeface="Times New Roman" panose="02020603050405020304" pitchFamily="18" charset="0"/>
                <a:cs typeface="Times New Roman" panose="02020603050405020304" pitchFamily="18" charset="0"/>
              </a:rPr>
              <a:t> ta </a:t>
            </a:r>
            <a:r>
              <a:rPr lang="en-US" i="1" dirty="0" err="1">
                <a:latin typeface="Times New Roman" panose="02020603050405020304" pitchFamily="18" charset="0"/>
                <a:cs typeface="Times New Roman" panose="02020603050405020304" pitchFamily="18" charset="0"/>
              </a:rPr>
              <a:t>sẽ</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hài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lòng</a:t>
            </a:r>
            <a:r>
              <a:rPr lang="en-US" i="1" dirty="0">
                <a:latin typeface="Times New Roman" panose="02020603050405020304" pitchFamily="18" charset="0"/>
                <a:cs typeface="Times New Roman" panose="02020603050405020304" pitchFamily="18" charset="0"/>
              </a:rPr>
              <a:t>…</a:t>
            </a:r>
          </a:p>
          <a:p>
            <a:pPr algn="ctr" defTabSz="766763">
              <a:lnSpc>
                <a:spcPct val="90000"/>
              </a:lnSpc>
              <a:spcBef>
                <a:spcPct val="0"/>
              </a:spcBef>
              <a:spcAft>
                <a:spcPct val="35000"/>
              </a:spcAft>
            </a:pP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cảm</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với</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bất</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công</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mà</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dirty="0">
                <a:latin typeface="Times New Roman" panose="02020603050405020304" pitchFamily="18" charset="0"/>
                <a:cs typeface="Times New Roman" panose="02020603050405020304" pitchFamily="18" charset="0"/>
                <a:sym typeface="Wingdings" panose="05000000000000000000" pitchFamily="2" charset="2"/>
              </a:rPr>
              <a:t> da </a:t>
            </a:r>
            <a:r>
              <a:rPr lang="en-US" dirty="0" err="1">
                <a:latin typeface="Times New Roman" panose="02020603050405020304" pitchFamily="18" charset="0"/>
                <a:cs typeface="Times New Roman" panose="02020603050405020304" pitchFamily="18" charset="0"/>
                <a:sym typeface="Wingdings" panose="05000000000000000000" pitchFamily="2" charset="2"/>
              </a:rPr>
              <a:t>đen</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chịu</a:t>
            </a:r>
            <a:r>
              <a:rPr lang="en-US" dirty="0">
                <a:latin typeface="Times New Roman" panose="02020603050405020304" pitchFamily="18" charset="0"/>
                <a:cs typeface="Times New Roman" panose="02020603050405020304" pitchFamily="18" charset="0"/>
                <a:sym typeface="Wingdings" panose="05000000000000000000" pitchFamily="2" charset="2"/>
              </a:rPr>
              <a:t>.</a:t>
            </a:r>
            <a:endParaRPr lang="en-US" dirty="0">
              <a:latin typeface="Times New Roman" pitchFamily="18" charset="0"/>
              <a:cs typeface="Times New Roman" pitchFamily="18" charset="0"/>
            </a:endParaRPr>
          </a:p>
        </p:txBody>
      </p:sp>
      <p:sp>
        <p:nvSpPr>
          <p:cNvPr id="19" name="TextBox 18"/>
          <p:cNvSpPr txBox="1"/>
          <p:nvPr/>
        </p:nvSpPr>
        <p:spPr>
          <a:xfrm>
            <a:off x="2616696" y="1135619"/>
            <a:ext cx="1265090" cy="369332"/>
          </a:xfrm>
          <a:prstGeom prst="rect">
            <a:avLst/>
          </a:prstGeom>
          <a:noFill/>
        </p:spPr>
        <p:txBody>
          <a:bodyPr wrap="none" rtlCol="0">
            <a:spAutoFit/>
          </a:bodyPr>
          <a:lstStyle/>
          <a:p>
            <a:r>
              <a:rPr lang="en-US" b="1" dirty="0" err="1">
                <a:latin typeface="Times New Roman" panose="02020603050405020304" pitchFamily="18" charset="0"/>
                <a:cs typeface="Times New Roman" panose="02020603050405020304" pitchFamily="18" charset="0"/>
              </a:rPr>
              <a:t>Dẫn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chứng</a:t>
            </a:r>
            <a:endParaRPr lang="vi-VN" sz="1350" dirty="0">
              <a:latin typeface="Times New Roman" panose="02020603050405020304" pitchFamily="18" charset="0"/>
              <a:cs typeface="Times New Roman" panose="02020603050405020304" pitchFamily="18" charset="0"/>
            </a:endParaRPr>
          </a:p>
        </p:txBody>
      </p:sp>
      <p:cxnSp>
        <p:nvCxnSpPr>
          <p:cNvPr id="27" name="Straight Arrow Connector 26"/>
          <p:cNvCxnSpPr>
            <a:cxnSpLocks/>
          </p:cNvCxnSpPr>
          <p:nvPr/>
        </p:nvCxnSpPr>
        <p:spPr>
          <a:xfrm>
            <a:off x="4141903" y="510371"/>
            <a:ext cx="1359712" cy="595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a:endCxn id="19" idx="0"/>
          </p:cNvCxnSpPr>
          <p:nvPr/>
        </p:nvCxnSpPr>
        <p:spPr>
          <a:xfrm flipH="1">
            <a:off x="3249241" y="486176"/>
            <a:ext cx="874730" cy="6494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p:cNvCxnSpPr>
          <p:nvPr/>
        </p:nvCxnSpPr>
        <p:spPr>
          <a:xfrm flipH="1">
            <a:off x="1354210" y="510371"/>
            <a:ext cx="2738640" cy="5699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p:cNvCxnSpPr>
          <p:nvPr/>
        </p:nvCxnSpPr>
        <p:spPr>
          <a:xfrm>
            <a:off x="4123971" y="500822"/>
            <a:ext cx="3703578" cy="5737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Freeform: Shape 11">
            <a:extLst>
              <a:ext uri="{FF2B5EF4-FFF2-40B4-BE49-F238E27FC236}">
                <a16:creationId xmlns:a16="http://schemas.microsoft.com/office/drawing/2014/main" id="{7C9B8611-E46B-AEDC-C13F-4F47DDAED032}"/>
              </a:ext>
            </a:extLst>
          </p:cNvPr>
          <p:cNvSpPr/>
          <p:nvPr/>
        </p:nvSpPr>
        <p:spPr>
          <a:xfrm>
            <a:off x="618192" y="4301762"/>
            <a:ext cx="8032480" cy="609600"/>
          </a:xfrm>
          <a:custGeom>
            <a:avLst/>
            <a:gdLst>
              <a:gd name="connsiteX0" fmla="*/ 0 w 4946772"/>
              <a:gd name="connsiteY0" fmla="*/ 0 h 1185019"/>
              <a:gd name="connsiteX1" fmla="*/ 4946772 w 4946772"/>
              <a:gd name="connsiteY1" fmla="*/ 0 h 1185019"/>
              <a:gd name="connsiteX2" fmla="*/ 4946772 w 4946772"/>
              <a:gd name="connsiteY2" fmla="*/ 1185019 h 1185019"/>
              <a:gd name="connsiteX3" fmla="*/ 0 w 4946772"/>
              <a:gd name="connsiteY3" fmla="*/ 1185019 h 1185019"/>
              <a:gd name="connsiteX4" fmla="*/ 0 w 4946772"/>
              <a:gd name="connsiteY4" fmla="*/ 0 h 1185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6772" h="1185019">
                <a:moveTo>
                  <a:pt x="0" y="0"/>
                </a:moveTo>
                <a:lnTo>
                  <a:pt x="4946772" y="0"/>
                </a:lnTo>
                <a:lnTo>
                  <a:pt x="4946772" y="1185019"/>
                </a:lnTo>
                <a:lnTo>
                  <a:pt x="0" y="1185019"/>
                </a:lnTo>
                <a:lnTo>
                  <a:pt x="0" y="0"/>
                </a:lnTo>
                <a:close/>
              </a:path>
            </a:pathLst>
          </a:custGeom>
          <a:solidFill>
            <a:schemeClr val="accent4">
              <a:lumMod val="40000"/>
              <a:lumOff val="60000"/>
            </a:schemeClr>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954" tIns="10954" rIns="10954" bIns="10954" numCol="1" spcCol="1270" anchor="ctr" anchorCtr="0">
            <a:noAutofit/>
          </a:bodyPr>
          <a:lstStyle/>
          <a:p>
            <a:pPr algn="ctr" defTabSz="766763">
              <a:lnSpc>
                <a:spcPct val="90000"/>
              </a:lnSpc>
              <a:spcBef>
                <a:spcPct val="0"/>
              </a:spcBef>
              <a:spcAft>
                <a:spcPct val="35000"/>
              </a:spcAft>
            </a:pPr>
            <a:r>
              <a:rPr lang="en-US" b="1" dirty="0" err="1">
                <a:latin typeface="Times New Roman" panose="02020603050405020304" pitchFamily="18" charset="0"/>
                <a:cs typeface="Times New Roman" panose="02020603050405020304" pitchFamily="18" charset="0"/>
              </a:rPr>
              <a:t>Thái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quyết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liệt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mạnh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quan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điểm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rõ</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ràng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những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từ</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ngữ</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giàu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ảnh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gợi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cảm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xúc</a:t>
            </a:r>
            <a:r>
              <a:rPr lang="en-US" b="1" dirty="0">
                <a:latin typeface="Times New Roman" panose="02020603050405020304" pitchFamily="18" charset="0"/>
                <a:cs typeface="Times New Roman" panose="02020603050405020304" pitchFamily="18" charset="0"/>
              </a:rPr>
              <a:t>.</a:t>
            </a:r>
          </a:p>
        </p:txBody>
      </p:sp>
      <p:sp>
        <p:nvSpPr>
          <p:cNvPr id="8" name="Rectangle 7"/>
          <p:cNvSpPr/>
          <p:nvPr/>
        </p:nvSpPr>
        <p:spPr>
          <a:xfrm>
            <a:off x="304800" y="1581150"/>
            <a:ext cx="1752600" cy="1754326"/>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Chúng</a:t>
            </a:r>
            <a:r>
              <a:rPr lang="en-US" i="1" dirty="0">
                <a:latin typeface="Times New Roman" panose="02020603050405020304" pitchFamily="18" charset="0"/>
                <a:cs typeface="Times New Roman" panose="02020603050405020304" pitchFamily="18" charset="0"/>
              </a:rPr>
              <a:t> ta </a:t>
            </a:r>
            <a:r>
              <a:rPr lang="en-US" i="1" dirty="0" err="1">
                <a:latin typeface="Times New Roman" panose="02020603050405020304" pitchFamily="18" charset="0"/>
                <a:cs typeface="Times New Roman" panose="02020603050405020304" pitchFamily="18" charset="0"/>
              </a:rPr>
              <a:t>không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thể</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bước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đơn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độc</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Chúng</a:t>
            </a:r>
            <a:r>
              <a:rPr lang="en-US" i="1" dirty="0">
                <a:latin typeface="Times New Roman" panose="02020603050405020304" pitchFamily="18" charset="0"/>
                <a:cs typeface="Times New Roman" panose="02020603050405020304" pitchFamily="18" charset="0"/>
              </a:rPr>
              <a:t> ta </a:t>
            </a:r>
            <a:r>
              <a:rPr lang="en-US" i="1" dirty="0" err="1">
                <a:latin typeface="Times New Roman" panose="02020603050405020304" pitchFamily="18" charset="0"/>
                <a:cs typeface="Times New Roman" panose="02020603050405020304" pitchFamily="18" charset="0"/>
              </a:rPr>
              <a:t>không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thể</a:t>
            </a:r>
            <a:r>
              <a:rPr lang="en-US" i="1" dirty="0">
                <a:latin typeface="Times New Roman" panose="02020603050405020304" pitchFamily="18" charset="0"/>
                <a:cs typeface="Times New Roman" panose="02020603050405020304" pitchFamily="18" charset="0"/>
              </a:rPr>
              <a:t> quay </a:t>
            </a:r>
            <a:r>
              <a:rPr lang="en-US" i="1" dirty="0" err="1">
                <a:latin typeface="Times New Roman" panose="02020603050405020304" pitchFamily="18" charset="0"/>
                <a:cs typeface="Times New Roman" panose="02020603050405020304" pitchFamily="18" charset="0"/>
              </a:rPr>
              <a:t>lại</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0" name="Rectangle 9"/>
          <p:cNvSpPr/>
          <p:nvPr/>
        </p:nvSpPr>
        <p:spPr>
          <a:xfrm>
            <a:off x="727115" y="1135619"/>
            <a:ext cx="627095" cy="369332"/>
          </a:xfrm>
          <a:prstGeom prst="rect">
            <a:avLst/>
          </a:prstGeom>
        </p:spPr>
        <p:txBody>
          <a:bodyPr wrap="none">
            <a:spAutoFit/>
          </a:bodyPr>
          <a:lstStyle/>
          <a:p>
            <a:r>
              <a:rPr lang="en-US" b="1" kern="100" dirty="0" err="1">
                <a:latin typeface="Times New Roman" panose="02020603050405020304" pitchFamily="18" charset="0"/>
                <a:ea typeface="Calibri" panose="020F0502020204030204" pitchFamily="34" charset="0"/>
              </a:rPr>
              <a:t>Lí</a:t>
            </a:r>
            <a:r>
              <a:rPr lang="en-US" b="1" kern="100" dirty="0">
                <a:latin typeface="Times New Roman" panose="02020603050405020304" pitchFamily="18" charset="0"/>
                <a:ea typeface="Calibri" panose="020F0502020204030204" pitchFamily="34" charset="0"/>
              </a:rPr>
              <a:t> </a:t>
            </a:r>
            <a:r>
              <a:rPr lang="en-US" b="1" kern="100" dirty="0" err="1">
                <a:latin typeface="Times New Roman" panose="02020603050405020304" pitchFamily="18" charset="0"/>
                <a:ea typeface="Calibri" panose="020F0502020204030204" pitchFamily="34" charset="0"/>
              </a:rPr>
              <a:t>lẽ</a:t>
            </a:r>
            <a:endParaRPr lang="en-US" dirty="0"/>
          </a:p>
        </p:txBody>
      </p:sp>
      <p:sp>
        <p:nvSpPr>
          <p:cNvPr id="11" name="Rectangle 10"/>
          <p:cNvSpPr/>
          <p:nvPr/>
        </p:nvSpPr>
        <p:spPr>
          <a:xfrm>
            <a:off x="2358754" y="1480416"/>
            <a:ext cx="1747698" cy="2585323"/>
          </a:xfrm>
          <a:prstGeom prst="rect">
            <a:avLst/>
          </a:prstGeom>
        </p:spPr>
        <p:txBody>
          <a:bodyPr wrap="square">
            <a:spAutoFit/>
          </a:bodyPr>
          <a:lstStyle/>
          <a:p>
            <a:pPr lvl="0"/>
            <a:r>
              <a:rPr lang="en-US" i="1" dirty="0" err="1">
                <a:latin typeface="Times New Roman" panose="02020603050405020304" pitchFamily="18" charset="0"/>
                <a:cs typeface="Times New Roman" panose="02020603050405020304" pitchFamily="18" charset="0"/>
              </a:rPr>
              <a:t>Người</a:t>
            </a:r>
            <a:r>
              <a:rPr lang="en-US" i="1" dirty="0">
                <a:latin typeface="Times New Roman" panose="02020603050405020304" pitchFamily="18" charset="0"/>
                <a:cs typeface="Times New Roman" panose="02020603050405020304" pitchFamily="18" charset="0"/>
              </a:rPr>
              <a:t> da </a:t>
            </a:r>
            <a:r>
              <a:rPr lang="en-US" i="1" dirty="0" err="1">
                <a:latin typeface="Times New Roman" panose="02020603050405020304" pitchFamily="18" charset="0"/>
                <a:cs typeface="Times New Roman" panose="02020603050405020304" pitchFamily="18" charset="0"/>
              </a:rPr>
              <a:t>đen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thuê</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được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phòng</a:t>
            </a:r>
            <a:endParaRPr lang="en-US" i="1" dirty="0">
              <a:latin typeface="Times New Roman" panose="02020603050405020304" pitchFamily="18" charset="0"/>
              <a:cs typeface="Times New Roman" panose="02020603050405020304" pitchFamily="18" charset="0"/>
            </a:endParaRPr>
          </a:p>
          <a:p>
            <a:r>
              <a:rPr lang="en-US" i="1" dirty="0" err="1">
                <a:latin typeface="Times New Roman" panose="02020603050405020304" pitchFamily="18" charset="0"/>
                <a:cs typeface="Times New Roman" panose="02020603050405020304" pitchFamily="18" charset="0"/>
              </a:rPr>
              <a:t>Chưa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được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tự</a:t>
            </a:r>
            <a:r>
              <a:rPr lang="en-US" i="1" dirty="0">
                <a:latin typeface="Times New Roman" panose="02020603050405020304" pitchFamily="18" charset="0"/>
                <a:cs typeface="Times New Roman" panose="02020603050405020304" pitchFamily="18" charset="0"/>
              </a:rPr>
              <a:t> do di </a:t>
            </a:r>
            <a:r>
              <a:rPr lang="en-US" i="1" dirty="0" err="1">
                <a:latin typeface="Times New Roman" panose="02020603050405020304" pitchFamily="18" charset="0"/>
                <a:cs typeface="Times New Roman" panose="02020603050405020304" pitchFamily="18" charset="0"/>
              </a:rPr>
              <a:t>chuyển</a:t>
            </a:r>
            <a:r>
              <a:rPr lang="en-US" i="1" dirty="0">
                <a:latin typeface="Times New Roman" panose="02020603050405020304" pitchFamily="18" charset="0"/>
                <a:cs typeface="Times New Roman" panose="02020603050405020304" pitchFamily="18" charset="0"/>
              </a:rPr>
              <a:t>,…</a:t>
            </a:r>
          </a:p>
          <a:p>
            <a:r>
              <a:rPr lang="en-US" i="1" dirty="0" err="1">
                <a:latin typeface="Times New Roman" panose="02020603050405020304" pitchFamily="18" charset="0"/>
                <a:cs typeface="Times New Roman" panose="02020603050405020304" pitchFamily="18" charset="0"/>
              </a:rPr>
              <a:t>Người</a:t>
            </a:r>
            <a:r>
              <a:rPr lang="en-US" i="1" dirty="0">
                <a:latin typeface="Times New Roman" panose="02020603050405020304" pitchFamily="18" charset="0"/>
                <a:cs typeface="Times New Roman" panose="02020603050405020304" pitchFamily="18" charset="0"/>
              </a:rPr>
              <a:t> da </a:t>
            </a:r>
            <a:r>
              <a:rPr lang="en-US" i="1" dirty="0" err="1">
                <a:latin typeface="Times New Roman" panose="02020603050405020304" pitchFamily="18" charset="0"/>
                <a:cs typeface="Times New Roman" panose="02020603050405020304" pitchFamily="18" charset="0"/>
              </a:rPr>
              <a:t>đen</a:t>
            </a:r>
            <a:r>
              <a:rPr lang="en-US" i="1" dirty="0">
                <a:latin typeface="Times New Roman" panose="02020603050405020304" pitchFamily="18" charset="0"/>
                <a:cs typeface="Times New Roman" panose="02020603050405020304" pitchFamily="18" charset="0"/>
              </a:rPr>
              <a:t> ở </a:t>
            </a:r>
            <a:r>
              <a:rPr lang="en-US" i="1" dirty="0" err="1">
                <a:latin typeface="Times New Roman" panose="02020603050405020304" pitchFamily="18" charset="0"/>
                <a:cs typeface="Times New Roman" panose="02020603050405020304" pitchFamily="18" charset="0"/>
              </a:rPr>
              <a:t>Mi</a:t>
            </a:r>
            <a:r>
              <a:rPr lang="en-US" i="1" dirty="0">
                <a:latin typeface="Times New Roman" panose="02020603050405020304" pitchFamily="18" charset="0"/>
                <a:cs typeface="Times New Roman" panose="02020603050405020304" pitchFamily="18" charset="0"/>
              </a:rPr>
              <a:t>-xi-xi-pi </a:t>
            </a:r>
            <a:r>
              <a:rPr lang="en-US" i="1" dirty="0" err="1">
                <a:latin typeface="Times New Roman" panose="02020603050405020304" pitchFamily="18" charset="0"/>
                <a:cs typeface="Times New Roman" panose="02020603050405020304" pitchFamily="18" charset="0"/>
              </a:rPr>
              <a:t>không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được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quyền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bầu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cử</a:t>
            </a:r>
            <a:r>
              <a:rPr lang="en-US" dirty="0">
                <a:latin typeface="Times New Roman" panose="02020603050405020304" pitchFamily="18" charset="0"/>
                <a:cs typeface="Times New Roman" panose="02020603050405020304" pitchFamily="18" charset="0"/>
              </a:rPr>
              <a:t>…</a:t>
            </a:r>
          </a:p>
        </p:txBody>
      </p:sp>
      <p:sp>
        <p:nvSpPr>
          <p:cNvPr id="21" name="Rectangle 20"/>
          <p:cNvSpPr/>
          <p:nvPr/>
        </p:nvSpPr>
        <p:spPr>
          <a:xfrm>
            <a:off x="4923256" y="1208750"/>
            <a:ext cx="1569660" cy="369332"/>
          </a:xfrm>
          <a:prstGeom prst="rect">
            <a:avLst/>
          </a:prstGeom>
        </p:spPr>
        <p:txBody>
          <a:bodyPr wrap="none">
            <a:spAutoFit/>
          </a:bodyPr>
          <a:lstStyle/>
          <a:p>
            <a:r>
              <a:rPr lang="en-US" b="1" kern="100" dirty="0" err="1">
                <a:latin typeface="Times New Roman" panose="02020603050405020304" pitchFamily="18" charset="0"/>
                <a:ea typeface="Calibri" panose="020F0502020204030204" pitchFamily="34" charset="0"/>
              </a:rPr>
              <a:t>Biện</a:t>
            </a:r>
            <a:r>
              <a:rPr lang="en-US" b="1" kern="100" dirty="0">
                <a:latin typeface="Times New Roman" panose="02020603050405020304" pitchFamily="18" charset="0"/>
                <a:ea typeface="Calibri" panose="020F0502020204030204" pitchFamily="34" charset="0"/>
              </a:rPr>
              <a:t> </a:t>
            </a:r>
            <a:r>
              <a:rPr lang="en-US" b="1" kern="100" dirty="0" err="1">
                <a:latin typeface="Times New Roman" panose="02020603050405020304" pitchFamily="18" charset="0"/>
                <a:ea typeface="Calibri" panose="020F0502020204030204" pitchFamily="34" charset="0"/>
              </a:rPr>
              <a:t>pháp</a:t>
            </a:r>
            <a:r>
              <a:rPr lang="en-US" b="1" kern="100" dirty="0">
                <a:latin typeface="Times New Roman" panose="02020603050405020304" pitchFamily="18" charset="0"/>
                <a:ea typeface="Calibri" panose="020F0502020204030204" pitchFamily="34" charset="0"/>
              </a:rPr>
              <a:t> NT</a:t>
            </a:r>
            <a:endParaRPr lang="en-US" dirty="0"/>
          </a:p>
        </p:txBody>
      </p:sp>
      <p:sp>
        <p:nvSpPr>
          <p:cNvPr id="22" name="Rectangle 21"/>
          <p:cNvSpPr/>
          <p:nvPr/>
        </p:nvSpPr>
        <p:spPr>
          <a:xfrm>
            <a:off x="4733315" y="1636844"/>
            <a:ext cx="1934744" cy="2400657"/>
          </a:xfrm>
          <a:prstGeom prst="rect">
            <a:avLst/>
          </a:prstGeom>
        </p:spPr>
        <p:txBody>
          <a:bodyPr wrap="square">
            <a:spAutoFit/>
          </a:bodyPr>
          <a:lstStyle/>
          <a:p>
            <a:pPr marR="76835" algn="just">
              <a:lnSpc>
                <a:spcPts val="1800"/>
              </a:lnSpc>
              <a:spcAft>
                <a:spcPts val="0"/>
              </a:spcAft>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Chúng</a:t>
            </a:r>
            <a:r>
              <a:rPr lang="en-US" i="1" dirty="0">
                <a:latin typeface="Times New Roman" panose="02020603050405020304" pitchFamily="18" charset="0"/>
                <a:cs typeface="Times New Roman" panose="02020603050405020304" pitchFamily="18" charset="0"/>
              </a:rPr>
              <a:t> ta </a:t>
            </a:r>
            <a:r>
              <a:rPr lang="en-US" i="1" dirty="0" err="1">
                <a:latin typeface="Times New Roman" panose="02020603050405020304" pitchFamily="18" charset="0"/>
                <a:cs typeface="Times New Roman" panose="02020603050405020304" pitchFamily="18" charset="0"/>
              </a:rPr>
              <a:t>không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thể</a:t>
            </a:r>
            <a:r>
              <a:rPr lang="en-US" i="1"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Chúng</a:t>
            </a:r>
            <a:r>
              <a:rPr lang="en-US" i="1" dirty="0">
                <a:latin typeface="Times New Roman" panose="02020603050405020304" pitchFamily="18" charset="0"/>
                <a:cs typeface="Times New Roman" panose="02020603050405020304" pitchFamily="18" charset="0"/>
              </a:rPr>
              <a:t> ta </a:t>
            </a:r>
            <a:r>
              <a:rPr lang="en-US" i="1" dirty="0" err="1">
                <a:latin typeface="Times New Roman" panose="02020603050405020304" pitchFamily="18" charset="0"/>
                <a:cs typeface="Times New Roman" panose="02020603050405020304" pitchFamily="18" charset="0"/>
              </a:rPr>
              <a:t>làm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sao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thể</a:t>
            </a:r>
            <a:r>
              <a:rPr lang="en-US" i="1" dirty="0">
                <a:latin typeface="Times New Roman" panose="02020603050405020304" pitchFamily="18" charset="0"/>
                <a:cs typeface="Times New Roman" panose="02020603050405020304" pitchFamily="18" charset="0"/>
              </a:rPr>
              <a:t>…</a:t>
            </a:r>
          </a:p>
          <a:p>
            <a:pPr marR="76835" algn="just">
              <a:lnSpc>
                <a:spcPts val="1800"/>
              </a:lnSpc>
              <a:spcAft>
                <a:spcPts val="0"/>
              </a:spcAft>
            </a:pPr>
            <a:r>
              <a:rPr lang="en-US" dirty="0">
                <a:latin typeface="Times New Roman" panose="02020603050405020304" pitchFamily="18" charset="0"/>
                <a:cs typeface="Times New Roman" panose="02020603050405020304" pitchFamily="18" charset="0"/>
                <a:sym typeface="Wingdings" panose="05000000000000000000" pitchFamily="2" charset="2"/>
              </a:rPr>
              <a:t></a:t>
            </a:r>
            <a:r>
              <a:rPr lang="en-US" dirty="0" err="1">
                <a:latin typeface="Times New Roman" panose="02020603050405020304" pitchFamily="18" charset="0"/>
                <a:cs typeface="Times New Roman" panose="02020603050405020304" pitchFamily="18" charset="0"/>
                <a:sym typeface="Wingdings" panose="05000000000000000000" pitchFamily="2" charset="2"/>
              </a:rPr>
              <a:t>Cần</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có</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thái</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độ</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quyết</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liệt</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kiên</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trên</a:t>
            </a:r>
            <a:r>
              <a:rPr lang="en-US" dirty="0">
                <a:latin typeface="Times New Roman" panose="02020603050405020304" pitchFamily="18" charset="0"/>
                <a:cs typeface="Times New Roman" panose="02020603050405020304" pitchFamily="18" charset="0"/>
                <a:sym typeface="Wingdings" panose="05000000000000000000" pitchFamily="2" charset="2"/>
              </a:rPr>
              <a:t> con </a:t>
            </a:r>
            <a:r>
              <a:rPr lang="en-US"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tranh</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đấu</a:t>
            </a:r>
            <a:r>
              <a:rPr lang="en-US" dirty="0">
                <a:latin typeface="Times New Roman" panose="02020603050405020304" pitchFamily="18" charset="0"/>
                <a:cs typeface="Times New Roman" panose="02020603050405020304" pitchFamily="18" charset="0"/>
                <a:sym typeface="Wingdings" panose="05000000000000000000" pitchFamily="2" charset="2"/>
              </a:rPr>
              <a:t>.</a:t>
            </a:r>
            <a:endParaRPr lang="en-US" dirty="0">
              <a:latin typeface="Times New Roman" panose="02020603050405020304" pitchFamily="18" charset="0"/>
              <a:cs typeface="Times New Roman" panose="02020603050405020304" pitchFamily="18" charset="0"/>
            </a:endParaRPr>
          </a:p>
        </p:txBody>
      </p:sp>
      <p:sp>
        <p:nvSpPr>
          <p:cNvPr id="29" name="Rectangle 28"/>
          <p:cNvSpPr/>
          <p:nvPr/>
        </p:nvSpPr>
        <p:spPr>
          <a:xfrm>
            <a:off x="7227597" y="858620"/>
            <a:ext cx="1499128" cy="646331"/>
          </a:xfrm>
          <a:prstGeom prst="rect">
            <a:avLst/>
          </a:prstGeom>
        </p:spPr>
        <p:txBody>
          <a:bodyPr wrap="none">
            <a:spAutoFit/>
          </a:bodyPr>
          <a:lstStyle/>
          <a:p>
            <a:endParaRPr lang="en-US" b="1" kern="100" dirty="0">
              <a:latin typeface="Times New Roman" panose="02020603050405020304" pitchFamily="18" charset="0"/>
            </a:endParaRPr>
          </a:p>
          <a:p>
            <a:r>
              <a:rPr lang="en-US" b="1" kern="100" dirty="0" err="1">
                <a:latin typeface="Times New Roman" panose="02020603050405020304" pitchFamily="18" charset="0"/>
              </a:rPr>
              <a:t>Yếu</a:t>
            </a:r>
            <a:r>
              <a:rPr lang="en-US" b="1" kern="100" dirty="0">
                <a:latin typeface="Times New Roman" panose="02020603050405020304" pitchFamily="18" charset="0"/>
              </a:rPr>
              <a:t> </a:t>
            </a:r>
            <a:r>
              <a:rPr lang="en-US" b="1" kern="100" dirty="0" err="1">
                <a:latin typeface="Times New Roman" panose="02020603050405020304" pitchFamily="18" charset="0"/>
              </a:rPr>
              <a:t>tố</a:t>
            </a:r>
            <a:r>
              <a:rPr lang="en-US" b="1" kern="100" dirty="0">
                <a:latin typeface="Times New Roman" panose="02020603050405020304" pitchFamily="18" charset="0"/>
              </a:rPr>
              <a:t> </a:t>
            </a:r>
            <a:r>
              <a:rPr lang="en-US" b="1" kern="100" dirty="0" err="1">
                <a:latin typeface="Times New Roman" panose="02020603050405020304" pitchFamily="18" charset="0"/>
              </a:rPr>
              <a:t>bổ</a:t>
            </a:r>
            <a:r>
              <a:rPr lang="en-US" b="1" kern="100" dirty="0">
                <a:latin typeface="Times New Roman" panose="02020603050405020304" pitchFamily="18" charset="0"/>
              </a:rPr>
              <a:t> </a:t>
            </a:r>
            <a:r>
              <a:rPr lang="en-US" b="1" kern="100" dirty="0" err="1">
                <a:latin typeface="Times New Roman" panose="02020603050405020304" pitchFamily="18" charset="0"/>
              </a:rPr>
              <a:t>trợ</a:t>
            </a:r>
            <a:endParaRPr lang="en-US" dirty="0"/>
          </a:p>
        </p:txBody>
      </p:sp>
    </p:spTree>
    <p:extLst>
      <p:ext uri="{BB962C8B-B14F-4D97-AF65-F5344CB8AC3E}">
        <p14:creationId xmlns:p14="http://schemas.microsoft.com/office/powerpoint/2010/main" val="3079126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E0AEB-DBE0-2E6F-DB6D-A3664A2CA1F1}"/>
              </a:ext>
            </a:extLst>
          </p:cNvPr>
          <p:cNvGrpSpPr/>
          <p:nvPr/>
        </p:nvGrpSpPr>
        <p:grpSpPr>
          <a:xfrm>
            <a:off x="228600" y="119822"/>
            <a:ext cx="8422072" cy="3962401"/>
            <a:chOff x="312334" y="230302"/>
            <a:chExt cx="8546130" cy="5283201"/>
          </a:xfrm>
          <a:solidFill>
            <a:schemeClr val="bg1"/>
          </a:solidFill>
        </p:grpSpPr>
        <p:sp>
          <p:nvSpPr>
            <p:cNvPr id="12" name="Freeform: Shape 11">
              <a:extLst>
                <a:ext uri="{FF2B5EF4-FFF2-40B4-BE49-F238E27FC236}">
                  <a16:creationId xmlns:a16="http://schemas.microsoft.com/office/drawing/2014/main" id="{7C9B8611-E46B-AEDC-C13F-4F47DDAED032}"/>
                </a:ext>
              </a:extLst>
            </p:cNvPr>
            <p:cNvSpPr/>
            <p:nvPr/>
          </p:nvSpPr>
          <p:spPr>
            <a:xfrm>
              <a:off x="707665" y="230302"/>
              <a:ext cx="8150799" cy="508000"/>
            </a:xfrm>
            <a:custGeom>
              <a:avLst/>
              <a:gdLst>
                <a:gd name="connsiteX0" fmla="*/ 0 w 4946772"/>
                <a:gd name="connsiteY0" fmla="*/ 0 h 1185019"/>
                <a:gd name="connsiteX1" fmla="*/ 4946772 w 4946772"/>
                <a:gd name="connsiteY1" fmla="*/ 0 h 1185019"/>
                <a:gd name="connsiteX2" fmla="*/ 4946772 w 4946772"/>
                <a:gd name="connsiteY2" fmla="*/ 1185019 h 1185019"/>
                <a:gd name="connsiteX3" fmla="*/ 0 w 4946772"/>
                <a:gd name="connsiteY3" fmla="*/ 1185019 h 1185019"/>
                <a:gd name="connsiteX4" fmla="*/ 0 w 4946772"/>
                <a:gd name="connsiteY4" fmla="*/ 0 h 1185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6772" h="1185019">
                  <a:moveTo>
                    <a:pt x="0" y="0"/>
                  </a:moveTo>
                  <a:lnTo>
                    <a:pt x="4946772" y="0"/>
                  </a:lnTo>
                  <a:lnTo>
                    <a:pt x="4946772" y="1185019"/>
                  </a:lnTo>
                  <a:lnTo>
                    <a:pt x="0" y="1185019"/>
                  </a:lnTo>
                  <a:lnTo>
                    <a:pt x="0" y="0"/>
                  </a:lnTo>
                  <a:close/>
                </a:path>
              </a:pathLst>
            </a:custGeom>
            <a:grp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954" tIns="10954" rIns="10954" bIns="10954" numCol="1" spcCol="1270" anchor="ctr" anchorCtr="0">
              <a:noAutofit/>
            </a:bodyPr>
            <a:lstStyle/>
            <a:p>
              <a:pPr algn="ctr" defTabSz="766763">
                <a:lnSpc>
                  <a:spcPct val="90000"/>
                </a:lnSpc>
                <a:spcBef>
                  <a:spcPct val="0"/>
                </a:spcBef>
                <a:spcAft>
                  <a:spcPct val="35000"/>
                </a:spcAft>
              </a:pPr>
              <a:r>
                <a:rPr lang="en-US" b="1" dirty="0">
                  <a:solidFill>
                    <a:srgbClr val="FF0000"/>
                  </a:solidFill>
                  <a:latin typeface="Times New Roman" panose="02020603050405020304" pitchFamily="18" charset="0"/>
                  <a:cs typeface="Times New Roman" panose="02020603050405020304" pitchFamily="18" charset="0"/>
                </a:rPr>
                <a:t>5. </a:t>
              </a:r>
              <a:r>
                <a:rPr lang="en-US" b="1" dirty="0" err="1">
                  <a:solidFill>
                    <a:srgbClr val="FF0000"/>
                  </a:solidFill>
                  <a:latin typeface="Times New Roman" panose="02020603050405020304" pitchFamily="18" charset="0"/>
                  <a:cs typeface="Times New Roman" panose="02020603050405020304" pitchFamily="18" charset="0"/>
                </a:rPr>
                <a:t>Luận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điểm</a:t>
              </a:r>
              <a:r>
                <a:rPr lang="en-US" b="1" dirty="0">
                  <a:solidFill>
                    <a:srgbClr val="FF0000"/>
                  </a:solidFill>
                  <a:latin typeface="Times New Roman" panose="02020603050405020304" pitchFamily="18" charset="0"/>
                  <a:cs typeface="Times New Roman" panose="02020603050405020304" pitchFamily="18" charset="0"/>
                </a:rPr>
                <a:t> 5</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Niềm</a:t>
              </a:r>
              <a:r>
                <a:rPr lang="en-US" b="1" dirty="0">
                  <a:latin typeface="Times New Roman" panose="02020603050405020304" pitchFamily="18" charset="0"/>
                  <a:cs typeface="Times New Roman" panose="02020603050405020304" pitchFamily="18" charset="0"/>
                </a:rPr>
                <a:t> tin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tự</a:t>
              </a:r>
              <a:r>
                <a:rPr lang="en-US" b="1" dirty="0">
                  <a:latin typeface="Times New Roman" panose="02020603050405020304" pitchFamily="18" charset="0"/>
                  <a:cs typeface="Times New Roman" panose="02020603050405020304" pitchFamily="18" charset="0"/>
                </a:rPr>
                <a:t> do, </a:t>
              </a:r>
              <a:r>
                <a:rPr lang="en-US" b="1" dirty="0" err="1">
                  <a:latin typeface="Times New Roman" panose="02020603050405020304" pitchFamily="18" charset="0"/>
                  <a:cs typeface="Times New Roman" panose="02020603050405020304" pitchFamily="18" charset="0"/>
                </a:rPr>
                <a:t>công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da </a:t>
              </a:r>
              <a:r>
                <a:rPr lang="en-US" b="1" dirty="0" err="1">
                  <a:latin typeface="Times New Roman" panose="02020603050405020304" pitchFamily="18" charset="0"/>
                  <a:cs typeface="Times New Roman" panose="02020603050405020304" pitchFamily="18" charset="0"/>
                </a:rPr>
                <a:t>đen</a:t>
              </a:r>
              <a:r>
                <a:rPr lang="en-US" b="1" dirty="0">
                  <a:latin typeface="Times New Roman" panose="02020603050405020304" pitchFamily="18" charset="0"/>
                  <a:cs typeface="Times New Roman" panose="02020603050405020304" pitchFamily="18" charset="0"/>
                </a:rPr>
                <a:t>.</a:t>
              </a:r>
            </a:p>
          </p:txBody>
        </p:sp>
        <p:sp>
          <p:nvSpPr>
            <p:cNvPr id="13" name="Freeform: Shape 12">
              <a:extLst>
                <a:ext uri="{FF2B5EF4-FFF2-40B4-BE49-F238E27FC236}">
                  <a16:creationId xmlns:a16="http://schemas.microsoft.com/office/drawing/2014/main" id="{78061896-6499-C56E-A068-C291F6998E2C}"/>
                </a:ext>
              </a:extLst>
            </p:cNvPr>
            <p:cNvSpPr/>
            <p:nvPr/>
          </p:nvSpPr>
          <p:spPr>
            <a:xfrm>
              <a:off x="312334" y="1551102"/>
              <a:ext cx="1960199" cy="3962400"/>
            </a:xfrm>
            <a:custGeom>
              <a:avLst/>
              <a:gdLst>
                <a:gd name="connsiteX0" fmla="*/ 0 w 2708008"/>
                <a:gd name="connsiteY0" fmla="*/ 0 h 3566353"/>
                <a:gd name="connsiteX1" fmla="*/ 2708008 w 2708008"/>
                <a:gd name="connsiteY1" fmla="*/ 0 h 3566353"/>
                <a:gd name="connsiteX2" fmla="*/ 2708008 w 2708008"/>
                <a:gd name="connsiteY2" fmla="*/ 3566353 h 3566353"/>
                <a:gd name="connsiteX3" fmla="*/ 0 w 2708008"/>
                <a:gd name="connsiteY3" fmla="*/ 3566353 h 3566353"/>
                <a:gd name="connsiteX4" fmla="*/ 0 w 2708008"/>
                <a:gd name="connsiteY4" fmla="*/ 0 h 3566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008" h="3566353">
                  <a:moveTo>
                    <a:pt x="0" y="0"/>
                  </a:moveTo>
                  <a:lnTo>
                    <a:pt x="2708008" y="0"/>
                  </a:lnTo>
                  <a:lnTo>
                    <a:pt x="2708008" y="3566353"/>
                  </a:lnTo>
                  <a:lnTo>
                    <a:pt x="0" y="3566353"/>
                  </a:lnTo>
                  <a:lnTo>
                    <a:pt x="0" y="0"/>
                  </a:lnTo>
                  <a:close/>
                </a:path>
              </a:pathLst>
            </a:custGeom>
            <a:grp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954" tIns="10954" rIns="10954" bIns="10954" numCol="1" spcCol="1270" anchor="ctr" anchorCtr="0">
              <a:noAutofit/>
            </a:bodyPr>
            <a:lstStyle/>
            <a:p>
              <a:pPr algn="ctr" defTabSz="766763">
                <a:lnSpc>
                  <a:spcPct val="90000"/>
                </a:lnSpc>
                <a:spcBef>
                  <a:spcPct val="0"/>
                </a:spcBef>
                <a:spcAft>
                  <a:spcPct val="35000"/>
                </a:spcAft>
              </a:pPr>
              <a:endParaRPr lang="en-US" dirty="0">
                <a:solidFill>
                  <a:srgbClr val="FF0000"/>
                </a:solidFill>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57C4E03B-B962-1BE6-B9F1-FA9D372DF90A}"/>
                </a:ext>
              </a:extLst>
            </p:cNvPr>
            <p:cNvSpPr/>
            <p:nvPr/>
          </p:nvSpPr>
          <p:spPr>
            <a:xfrm>
              <a:off x="2384808" y="1565967"/>
              <a:ext cx="2057612" cy="3947536"/>
            </a:xfrm>
            <a:custGeom>
              <a:avLst/>
              <a:gdLst>
                <a:gd name="connsiteX0" fmla="*/ 0 w 2664809"/>
                <a:gd name="connsiteY0" fmla="*/ 0 h 3566353"/>
                <a:gd name="connsiteX1" fmla="*/ 2664809 w 2664809"/>
                <a:gd name="connsiteY1" fmla="*/ 0 h 3566353"/>
                <a:gd name="connsiteX2" fmla="*/ 2664809 w 2664809"/>
                <a:gd name="connsiteY2" fmla="*/ 3566353 h 3566353"/>
                <a:gd name="connsiteX3" fmla="*/ 0 w 2664809"/>
                <a:gd name="connsiteY3" fmla="*/ 3566353 h 3566353"/>
                <a:gd name="connsiteX4" fmla="*/ 0 w 2664809"/>
                <a:gd name="connsiteY4" fmla="*/ 0 h 3566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809" h="3566353">
                  <a:moveTo>
                    <a:pt x="0" y="0"/>
                  </a:moveTo>
                  <a:lnTo>
                    <a:pt x="2664809" y="0"/>
                  </a:lnTo>
                  <a:lnTo>
                    <a:pt x="2664809" y="3566353"/>
                  </a:lnTo>
                  <a:lnTo>
                    <a:pt x="0" y="3566353"/>
                  </a:lnTo>
                  <a:lnTo>
                    <a:pt x="0" y="0"/>
                  </a:lnTo>
                  <a:close/>
                </a:path>
              </a:pathLst>
            </a:custGeom>
            <a:grp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954" tIns="10954" rIns="10954" bIns="10954" numCol="1" spcCol="1270" anchor="ctr" anchorCtr="0">
              <a:noAutofit/>
            </a:bodyPr>
            <a:lstStyle/>
            <a:p>
              <a:pPr algn="ctr" defTabSz="766763">
                <a:lnSpc>
                  <a:spcPct val="90000"/>
                </a:lnSpc>
                <a:spcBef>
                  <a:spcPct val="0"/>
                </a:spcBef>
                <a:spcAft>
                  <a:spcPct val="35000"/>
                </a:spcAft>
              </a:pPr>
              <a:endParaRPr lang="en-US" dirty="0">
                <a:solidFill>
                  <a:srgbClr val="FF0000"/>
                </a:solidFill>
                <a:latin typeface="Times New Roman" panose="02020603050405020304" pitchFamily="18" charset="0"/>
                <a:cs typeface="Times New Roman" panose="02020603050405020304" pitchFamily="18" charset="0"/>
              </a:endParaRPr>
            </a:p>
            <a:p>
              <a:pPr algn="ctr" defTabSz="766763">
                <a:lnSpc>
                  <a:spcPct val="90000"/>
                </a:lnSpc>
                <a:spcBef>
                  <a:spcPct val="0"/>
                </a:spcBef>
                <a:spcAft>
                  <a:spcPct val="35000"/>
                </a:spcAft>
              </a:pPr>
              <a:endParaRPr lang="en-US" dirty="0">
                <a:solidFill>
                  <a:srgbClr val="FF0000"/>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3A2F3E8A-E83E-0EF2-11B8-F202CCC8695B}"/>
                </a:ext>
              </a:extLst>
            </p:cNvPr>
            <p:cNvSpPr/>
            <p:nvPr/>
          </p:nvSpPr>
          <p:spPr>
            <a:xfrm>
              <a:off x="4753016" y="1531901"/>
              <a:ext cx="2191675" cy="3981601"/>
            </a:xfrm>
            <a:custGeom>
              <a:avLst/>
              <a:gdLst>
                <a:gd name="connsiteX0" fmla="*/ 0 w 2664809"/>
                <a:gd name="connsiteY0" fmla="*/ 0 h 3566353"/>
                <a:gd name="connsiteX1" fmla="*/ 2664809 w 2664809"/>
                <a:gd name="connsiteY1" fmla="*/ 0 h 3566353"/>
                <a:gd name="connsiteX2" fmla="*/ 2664809 w 2664809"/>
                <a:gd name="connsiteY2" fmla="*/ 3566353 h 3566353"/>
                <a:gd name="connsiteX3" fmla="*/ 0 w 2664809"/>
                <a:gd name="connsiteY3" fmla="*/ 3566353 h 3566353"/>
                <a:gd name="connsiteX4" fmla="*/ 0 w 2664809"/>
                <a:gd name="connsiteY4" fmla="*/ 0 h 3566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809" h="3566353">
                  <a:moveTo>
                    <a:pt x="0" y="0"/>
                  </a:moveTo>
                  <a:lnTo>
                    <a:pt x="2664809" y="0"/>
                  </a:lnTo>
                  <a:lnTo>
                    <a:pt x="2664809" y="3566353"/>
                  </a:lnTo>
                  <a:lnTo>
                    <a:pt x="0" y="3566353"/>
                  </a:lnTo>
                  <a:lnTo>
                    <a:pt x="0" y="0"/>
                  </a:lnTo>
                  <a:close/>
                </a:path>
              </a:pathLst>
            </a:custGeom>
            <a:grp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954" tIns="10954" rIns="10954" bIns="10954" numCol="1" spcCol="1270" anchor="ctr" anchorCtr="0">
              <a:noAutofit/>
            </a:bodyPr>
            <a:lstStyle/>
            <a:p>
              <a:pPr algn="ctr" defTabSz="766763">
                <a:lnSpc>
                  <a:spcPct val="90000"/>
                </a:lnSpc>
                <a:spcBef>
                  <a:spcPct val="0"/>
                </a:spcBef>
                <a:spcAft>
                  <a:spcPct val="35000"/>
                </a:spcAft>
              </a:pPr>
              <a:endParaRPr lang="en-US" dirty="0">
                <a:solidFill>
                  <a:srgbClr val="FF0000"/>
                </a:solidFill>
                <a:latin typeface="Times New Roman" panose="02020603050405020304" pitchFamily="18" charset="0"/>
                <a:cs typeface="Times New Roman" panose="02020603050405020304" pitchFamily="18" charset="0"/>
              </a:endParaRPr>
            </a:p>
            <a:p>
              <a:pPr algn="ctr" defTabSz="766763">
                <a:lnSpc>
                  <a:spcPct val="90000"/>
                </a:lnSpc>
                <a:spcBef>
                  <a:spcPct val="0"/>
                </a:spcBef>
                <a:spcAft>
                  <a:spcPct val="35000"/>
                </a:spcAft>
              </a:pPr>
              <a:endParaRPr lang="en-US" dirty="0">
                <a:solidFill>
                  <a:srgbClr val="FF0000"/>
                </a:solidFill>
                <a:latin typeface="Times New Roman" panose="02020603050405020304" pitchFamily="18" charset="0"/>
                <a:cs typeface="Times New Roman" panose="02020603050405020304" pitchFamily="18" charset="0"/>
              </a:endParaRPr>
            </a:p>
          </p:txBody>
        </p:sp>
      </p:grpSp>
      <p:cxnSp>
        <p:nvCxnSpPr>
          <p:cNvPr id="18" name="Straight Connector 17">
            <a:extLst>
              <a:ext uri="{FF2B5EF4-FFF2-40B4-BE49-F238E27FC236}">
                <a16:creationId xmlns:a16="http://schemas.microsoft.com/office/drawing/2014/main" id="{0A9D3A5B-91EE-DF50-62BD-D63BE4144CEF}"/>
              </a:ext>
            </a:extLst>
          </p:cNvPr>
          <p:cNvCxnSpPr/>
          <p:nvPr/>
        </p:nvCxnSpPr>
        <p:spPr>
          <a:xfrm>
            <a:off x="4636694" y="2296783"/>
            <a:ext cx="0" cy="162247"/>
          </a:xfrm>
          <a:prstGeom prst="line">
            <a:avLst/>
          </a:prstGeom>
        </p:spPr>
        <p:style>
          <a:lnRef idx="1">
            <a:schemeClr val="accent1"/>
          </a:lnRef>
          <a:fillRef idx="0">
            <a:schemeClr val="accent1"/>
          </a:fillRef>
          <a:effectRef idx="0">
            <a:schemeClr val="accent1"/>
          </a:effectRef>
          <a:fontRef idx="minor">
            <a:schemeClr val="tx1"/>
          </a:fontRef>
        </p:style>
      </p:cxnSp>
      <p:sp>
        <p:nvSpPr>
          <p:cNvPr id="16" name="Freeform: Shape 13">
            <a:extLst>
              <a:ext uri="{FF2B5EF4-FFF2-40B4-BE49-F238E27FC236}">
                <a16:creationId xmlns:a16="http://schemas.microsoft.com/office/drawing/2014/main" id="{57C4E03B-B962-1BE6-B9F1-FA9D372DF90A}"/>
              </a:ext>
            </a:extLst>
          </p:cNvPr>
          <p:cNvSpPr/>
          <p:nvPr/>
        </p:nvSpPr>
        <p:spPr>
          <a:xfrm>
            <a:off x="7066034" y="1101005"/>
            <a:ext cx="1696966" cy="2994746"/>
          </a:xfrm>
          <a:custGeom>
            <a:avLst/>
            <a:gdLst>
              <a:gd name="connsiteX0" fmla="*/ 0 w 2664809"/>
              <a:gd name="connsiteY0" fmla="*/ 0 h 3566353"/>
              <a:gd name="connsiteX1" fmla="*/ 2664809 w 2664809"/>
              <a:gd name="connsiteY1" fmla="*/ 0 h 3566353"/>
              <a:gd name="connsiteX2" fmla="*/ 2664809 w 2664809"/>
              <a:gd name="connsiteY2" fmla="*/ 3566353 h 3566353"/>
              <a:gd name="connsiteX3" fmla="*/ 0 w 2664809"/>
              <a:gd name="connsiteY3" fmla="*/ 3566353 h 3566353"/>
              <a:gd name="connsiteX4" fmla="*/ 0 w 2664809"/>
              <a:gd name="connsiteY4" fmla="*/ 0 h 3566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809" h="3566353">
                <a:moveTo>
                  <a:pt x="0" y="0"/>
                </a:moveTo>
                <a:lnTo>
                  <a:pt x="2664809" y="0"/>
                </a:lnTo>
                <a:lnTo>
                  <a:pt x="2664809" y="3566353"/>
                </a:lnTo>
                <a:lnTo>
                  <a:pt x="0" y="3566353"/>
                </a:lnTo>
                <a:lnTo>
                  <a:pt x="0" y="0"/>
                </a:lnTo>
                <a:close/>
              </a:path>
            </a:pathLst>
          </a:custGeom>
          <a:solidFill>
            <a:schemeClr val="bg1"/>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954" tIns="10954" rIns="10954" bIns="10954" numCol="1" spcCol="1270" anchor="ctr" anchorCtr="0">
            <a:noAutofit/>
          </a:bodyPr>
          <a:lstStyle/>
          <a:p>
            <a:endParaRPr lang="en-US" dirty="0"/>
          </a:p>
          <a:p>
            <a:r>
              <a:rPr lang="en-US" dirty="0"/>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tình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huynh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đệ</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núi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tuyệt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vọng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viên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đá</a:t>
            </a:r>
            <a:r>
              <a:rPr lang="en-US" i="1" dirty="0">
                <a:latin typeface="Times New Roman" panose="02020603050405020304" pitchFamily="18" charset="0"/>
                <a:cs typeface="Times New Roman" panose="02020603050405020304" pitchFamily="18" charset="0"/>
              </a:rPr>
              <a:t> hi </a:t>
            </a:r>
            <a:r>
              <a:rPr lang="en-US" i="1" dirty="0" err="1">
                <a:latin typeface="Times New Roman" panose="02020603050405020304" pitchFamily="18" charset="0"/>
                <a:cs typeface="Times New Roman" panose="02020603050405020304" pitchFamily="18" charset="0"/>
              </a:rPr>
              <a:t>vọng</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khu</a:t>
            </a:r>
            <a:r>
              <a:rPr lang="en-US" i="1" dirty="0">
                <a:latin typeface="Times New Roman" panose="02020603050405020304" pitchFamily="18" charset="0"/>
                <a:cs typeface="Times New Roman" panose="02020603050405020304" pitchFamily="18" charset="0"/>
              </a:rPr>
              <a:t> ổ </a:t>
            </a:r>
            <a:r>
              <a:rPr lang="en-US" i="1" dirty="0" err="1">
                <a:latin typeface="Times New Roman" panose="02020603050405020304" pitchFamily="18" charset="0"/>
                <a:cs typeface="Times New Roman" panose="02020603050405020304" pitchFamily="18" charset="0"/>
              </a:rPr>
              <a:t>chuột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ngọn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đồi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đỏ</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rực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hãy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để</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tự</a:t>
            </a:r>
            <a:r>
              <a:rPr lang="en-US" i="1" dirty="0">
                <a:latin typeface="Times New Roman" panose="02020603050405020304" pitchFamily="18" charset="0"/>
                <a:cs typeface="Times New Roman" panose="02020603050405020304" pitchFamily="18" charset="0"/>
              </a:rPr>
              <a:t> do </a:t>
            </a:r>
            <a:r>
              <a:rPr lang="en-US" i="1" dirty="0" err="1">
                <a:latin typeface="Times New Roman" panose="02020603050405020304" pitchFamily="18" charset="0"/>
                <a:cs typeface="Times New Roman" panose="02020603050405020304" pitchFamily="18" charset="0"/>
              </a:rPr>
              <a:t>ngân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vang</a:t>
            </a:r>
            <a:r>
              <a:rPr lang="en-US" i="1" dirty="0">
                <a:latin typeface="Times New Roman" panose="02020603050405020304" pitchFamily="18" charset="0"/>
                <a:cs typeface="Times New Roman" panose="02020603050405020304" pitchFamily="18" charset="0"/>
              </a:rPr>
              <a:t>…</a:t>
            </a:r>
            <a:endParaRPr lang="en-US" sz="1500" dirty="0">
              <a:latin typeface="Times New Roman" pitchFamily="18" charset="0"/>
              <a:cs typeface="Times New Roman" pitchFamily="18" charset="0"/>
            </a:endParaRPr>
          </a:p>
        </p:txBody>
      </p:sp>
      <p:sp>
        <p:nvSpPr>
          <p:cNvPr id="19" name="TextBox 18"/>
          <p:cNvSpPr txBox="1"/>
          <p:nvPr/>
        </p:nvSpPr>
        <p:spPr>
          <a:xfrm>
            <a:off x="2616696" y="1135619"/>
            <a:ext cx="1265090" cy="369332"/>
          </a:xfrm>
          <a:prstGeom prst="rect">
            <a:avLst/>
          </a:prstGeom>
          <a:noFill/>
        </p:spPr>
        <p:txBody>
          <a:bodyPr wrap="none" rtlCol="0">
            <a:spAutoFit/>
          </a:bodyPr>
          <a:lstStyle/>
          <a:p>
            <a:r>
              <a:rPr lang="en-US" b="1" dirty="0" err="1">
                <a:latin typeface="Times New Roman" panose="02020603050405020304" pitchFamily="18" charset="0"/>
                <a:cs typeface="Times New Roman" panose="02020603050405020304" pitchFamily="18" charset="0"/>
              </a:rPr>
              <a:t>Dẫn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chứng</a:t>
            </a:r>
            <a:endParaRPr lang="vi-VN" sz="1350" dirty="0">
              <a:latin typeface="Times New Roman" panose="02020603050405020304" pitchFamily="18" charset="0"/>
              <a:cs typeface="Times New Roman" panose="02020603050405020304" pitchFamily="18" charset="0"/>
            </a:endParaRPr>
          </a:p>
        </p:txBody>
      </p:sp>
      <p:cxnSp>
        <p:nvCxnSpPr>
          <p:cNvPr id="27" name="Straight Arrow Connector 26"/>
          <p:cNvCxnSpPr>
            <a:cxnSpLocks/>
          </p:cNvCxnSpPr>
          <p:nvPr/>
        </p:nvCxnSpPr>
        <p:spPr>
          <a:xfrm>
            <a:off x="4124643" y="488788"/>
            <a:ext cx="1361757" cy="6072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a:endCxn id="19" idx="0"/>
          </p:cNvCxnSpPr>
          <p:nvPr/>
        </p:nvCxnSpPr>
        <p:spPr>
          <a:xfrm flipH="1">
            <a:off x="3249241" y="505535"/>
            <a:ext cx="875404" cy="6300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p:cNvCxnSpPr>
          <p:nvPr/>
        </p:nvCxnSpPr>
        <p:spPr>
          <a:xfrm flipH="1">
            <a:off x="1354210" y="500822"/>
            <a:ext cx="2770433" cy="5795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p:cNvCxnSpPr>
          <p:nvPr/>
        </p:nvCxnSpPr>
        <p:spPr>
          <a:xfrm>
            <a:off x="4173610" y="498669"/>
            <a:ext cx="3689200" cy="5954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Freeform: Shape 11">
            <a:extLst>
              <a:ext uri="{FF2B5EF4-FFF2-40B4-BE49-F238E27FC236}">
                <a16:creationId xmlns:a16="http://schemas.microsoft.com/office/drawing/2014/main" id="{7C9B8611-E46B-AEDC-C13F-4F47DDAED032}"/>
              </a:ext>
            </a:extLst>
          </p:cNvPr>
          <p:cNvSpPr/>
          <p:nvPr/>
        </p:nvSpPr>
        <p:spPr>
          <a:xfrm>
            <a:off x="304800" y="4248150"/>
            <a:ext cx="8032480" cy="685800"/>
          </a:xfrm>
          <a:custGeom>
            <a:avLst/>
            <a:gdLst>
              <a:gd name="connsiteX0" fmla="*/ 0 w 4946772"/>
              <a:gd name="connsiteY0" fmla="*/ 0 h 1185019"/>
              <a:gd name="connsiteX1" fmla="*/ 4946772 w 4946772"/>
              <a:gd name="connsiteY1" fmla="*/ 0 h 1185019"/>
              <a:gd name="connsiteX2" fmla="*/ 4946772 w 4946772"/>
              <a:gd name="connsiteY2" fmla="*/ 1185019 h 1185019"/>
              <a:gd name="connsiteX3" fmla="*/ 0 w 4946772"/>
              <a:gd name="connsiteY3" fmla="*/ 1185019 h 1185019"/>
              <a:gd name="connsiteX4" fmla="*/ 0 w 4946772"/>
              <a:gd name="connsiteY4" fmla="*/ 0 h 1185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6772" h="1185019">
                <a:moveTo>
                  <a:pt x="0" y="0"/>
                </a:moveTo>
                <a:lnTo>
                  <a:pt x="4946772" y="0"/>
                </a:lnTo>
                <a:lnTo>
                  <a:pt x="4946772" y="1185019"/>
                </a:lnTo>
                <a:lnTo>
                  <a:pt x="0" y="1185019"/>
                </a:lnTo>
                <a:lnTo>
                  <a:pt x="0" y="0"/>
                </a:lnTo>
                <a:close/>
              </a:path>
            </a:pathLst>
          </a:custGeom>
          <a:solidFill>
            <a:schemeClr val="accent4">
              <a:lumMod val="40000"/>
              <a:lumOff val="60000"/>
            </a:schemeClr>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954" tIns="10954" rIns="10954" bIns="10954" numCol="1" spcCol="1270" anchor="ctr" anchorCtr="0">
            <a:noAutofit/>
          </a:bodyPr>
          <a:lstStyle/>
          <a:p>
            <a:pPr algn="ctr" defTabSz="766763">
              <a:lnSpc>
                <a:spcPct val="90000"/>
              </a:lnSpc>
              <a:spcBef>
                <a:spcPct val="0"/>
              </a:spcBef>
              <a:spcAft>
                <a:spcPct val="35000"/>
              </a:spcAft>
            </a:pPr>
            <a:r>
              <a:rPr lang="en-US" b="1" dirty="0" err="1">
                <a:latin typeface="Times New Roman" panose="02020603050405020304" pitchFamily="18" charset="0"/>
                <a:cs typeface="Times New Roman" panose="02020603050405020304" pitchFamily="18" charset="0"/>
              </a:rPr>
              <a:t>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niềm</a:t>
            </a:r>
            <a:r>
              <a:rPr lang="en-US" b="1" dirty="0">
                <a:latin typeface="Times New Roman" panose="02020603050405020304" pitchFamily="18" charset="0"/>
                <a:cs typeface="Times New Roman" panose="02020603050405020304" pitchFamily="18" charset="0"/>
              </a:rPr>
              <a:t> tin </a:t>
            </a:r>
            <a:r>
              <a:rPr lang="en-US" b="1" dirty="0" err="1">
                <a:latin typeface="Times New Roman" panose="02020603050405020304" pitchFamily="18" charset="0"/>
                <a:cs typeface="Times New Roman" panose="02020603050405020304" pitchFamily="18" charset="0"/>
              </a:rPr>
              <a:t>mãnh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liệt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vọng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lớn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đẳng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tự</a:t>
            </a:r>
            <a:r>
              <a:rPr lang="en-US" b="1" dirty="0">
                <a:latin typeface="Times New Roman" panose="02020603050405020304" pitchFamily="18" charset="0"/>
                <a:cs typeface="Times New Roman" panose="02020603050405020304" pitchFamily="18" charset="0"/>
              </a:rPr>
              <a:t> do,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cường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thịnh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Giọng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hùng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thiết</a:t>
            </a:r>
            <a:r>
              <a:rPr lang="en-US" dirty="0"/>
              <a:t>.</a:t>
            </a:r>
            <a:endParaRPr lang="en-US" b="1" dirty="0">
              <a:latin typeface="Times New Roman" panose="02020603050405020304" pitchFamily="18" charset="0"/>
              <a:cs typeface="Times New Roman" panose="02020603050405020304" pitchFamily="18" charset="0"/>
            </a:endParaRPr>
          </a:p>
        </p:txBody>
      </p:sp>
      <p:sp>
        <p:nvSpPr>
          <p:cNvPr id="8" name="Rectangle 7"/>
          <p:cNvSpPr/>
          <p:nvPr/>
        </p:nvSpPr>
        <p:spPr>
          <a:xfrm>
            <a:off x="304800" y="1581150"/>
            <a:ext cx="1752600" cy="2585323"/>
          </a:xfrm>
          <a:prstGeom prst="rect">
            <a:avLst/>
          </a:prstGeom>
        </p:spPr>
        <p:txBody>
          <a:bodyPr wrap="square">
            <a:spAutoFit/>
          </a:bodyPr>
          <a:lstStyle/>
          <a:p>
            <a:r>
              <a:rPr lang="en-US" kern="100"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niềm</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rằng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đáp</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Đừng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đắm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mơ</a:t>
            </a:r>
            <a:endParaRPr lang="en-US" dirty="0">
              <a:latin typeface="Times New Roman" panose="02020603050405020304" pitchFamily="18" charset="0"/>
              <a:cs typeface="Times New Roman" panose="02020603050405020304" pitchFamily="18" charset="0"/>
            </a:endParaRPr>
          </a:p>
        </p:txBody>
      </p:sp>
      <p:sp>
        <p:nvSpPr>
          <p:cNvPr id="10" name="Rectangle 9"/>
          <p:cNvSpPr/>
          <p:nvPr/>
        </p:nvSpPr>
        <p:spPr>
          <a:xfrm>
            <a:off x="727115" y="1135619"/>
            <a:ext cx="627095" cy="369332"/>
          </a:xfrm>
          <a:prstGeom prst="rect">
            <a:avLst/>
          </a:prstGeom>
        </p:spPr>
        <p:txBody>
          <a:bodyPr wrap="none">
            <a:spAutoFit/>
          </a:bodyPr>
          <a:lstStyle/>
          <a:p>
            <a:r>
              <a:rPr lang="en-US" b="1" kern="100" dirty="0" err="1">
                <a:latin typeface="Times New Roman" panose="02020603050405020304" pitchFamily="18" charset="0"/>
                <a:ea typeface="Calibri" panose="020F0502020204030204" pitchFamily="34" charset="0"/>
              </a:rPr>
              <a:t>Lí</a:t>
            </a:r>
            <a:r>
              <a:rPr lang="en-US" b="1" kern="100" dirty="0">
                <a:latin typeface="Times New Roman" panose="02020603050405020304" pitchFamily="18" charset="0"/>
                <a:ea typeface="Calibri" panose="020F0502020204030204" pitchFamily="34" charset="0"/>
              </a:rPr>
              <a:t> </a:t>
            </a:r>
            <a:r>
              <a:rPr lang="en-US" b="1" kern="100" dirty="0" err="1">
                <a:latin typeface="Times New Roman" panose="02020603050405020304" pitchFamily="18" charset="0"/>
                <a:ea typeface="Calibri" panose="020F0502020204030204" pitchFamily="34" charset="0"/>
              </a:rPr>
              <a:t>lẽ</a:t>
            </a:r>
            <a:endParaRPr lang="en-US" dirty="0"/>
          </a:p>
        </p:txBody>
      </p:sp>
      <p:sp>
        <p:nvSpPr>
          <p:cNvPr id="11" name="Rectangle 10"/>
          <p:cNvSpPr/>
          <p:nvPr/>
        </p:nvSpPr>
        <p:spPr>
          <a:xfrm>
            <a:off x="2358754" y="1604065"/>
            <a:ext cx="1747698" cy="1200329"/>
          </a:xfrm>
          <a:prstGeom prst="rect">
            <a:avLst/>
          </a:prstGeom>
        </p:spPr>
        <p:txBody>
          <a:bodyPr wrap="square">
            <a:spAutoFit/>
          </a:bodyPr>
          <a:lstStyle/>
          <a:p>
            <a:pPr lvl="0"/>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Tôi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mơ</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rằng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một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ngày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kia</a:t>
            </a:r>
            <a:r>
              <a:rPr lang="en-US" i="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Hãy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để</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tự</a:t>
            </a:r>
            <a:r>
              <a:rPr lang="en-US" i="1" dirty="0">
                <a:latin typeface="Times New Roman" panose="02020603050405020304" pitchFamily="18" charset="0"/>
                <a:cs typeface="Times New Roman" panose="02020603050405020304" pitchFamily="18" charset="0"/>
              </a:rPr>
              <a:t> do </a:t>
            </a:r>
            <a:r>
              <a:rPr lang="en-US" i="1" dirty="0" err="1">
                <a:latin typeface="Times New Roman" panose="02020603050405020304" pitchFamily="18" charset="0"/>
                <a:cs typeface="Times New Roman" panose="02020603050405020304" pitchFamily="18" charset="0"/>
              </a:rPr>
              <a:t>ngân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vang</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21" name="Rectangle 20"/>
          <p:cNvSpPr/>
          <p:nvPr/>
        </p:nvSpPr>
        <p:spPr>
          <a:xfrm>
            <a:off x="4923256" y="1208750"/>
            <a:ext cx="1569660" cy="369332"/>
          </a:xfrm>
          <a:prstGeom prst="rect">
            <a:avLst/>
          </a:prstGeom>
        </p:spPr>
        <p:txBody>
          <a:bodyPr wrap="none">
            <a:spAutoFit/>
          </a:bodyPr>
          <a:lstStyle/>
          <a:p>
            <a:r>
              <a:rPr lang="en-US" b="1" kern="100" dirty="0" err="1">
                <a:latin typeface="Times New Roman" panose="02020603050405020304" pitchFamily="18" charset="0"/>
                <a:ea typeface="Calibri" panose="020F0502020204030204" pitchFamily="34" charset="0"/>
              </a:rPr>
              <a:t>Biện</a:t>
            </a:r>
            <a:r>
              <a:rPr lang="en-US" b="1" kern="100" dirty="0">
                <a:latin typeface="Times New Roman" panose="02020603050405020304" pitchFamily="18" charset="0"/>
                <a:ea typeface="Calibri" panose="020F0502020204030204" pitchFamily="34" charset="0"/>
              </a:rPr>
              <a:t> </a:t>
            </a:r>
            <a:r>
              <a:rPr lang="en-US" b="1" kern="100" dirty="0" err="1">
                <a:latin typeface="Times New Roman" panose="02020603050405020304" pitchFamily="18" charset="0"/>
                <a:ea typeface="Calibri" panose="020F0502020204030204" pitchFamily="34" charset="0"/>
              </a:rPr>
              <a:t>pháp</a:t>
            </a:r>
            <a:r>
              <a:rPr lang="en-US" b="1" kern="100" dirty="0">
                <a:latin typeface="Times New Roman" panose="02020603050405020304" pitchFamily="18" charset="0"/>
                <a:ea typeface="Calibri" panose="020F0502020204030204" pitchFamily="34" charset="0"/>
              </a:rPr>
              <a:t> NT</a:t>
            </a:r>
            <a:endParaRPr lang="en-US" dirty="0"/>
          </a:p>
        </p:txBody>
      </p:sp>
      <p:sp>
        <p:nvSpPr>
          <p:cNvPr id="22" name="Rectangle 21"/>
          <p:cNvSpPr/>
          <p:nvPr/>
        </p:nvSpPr>
        <p:spPr>
          <a:xfrm>
            <a:off x="4740714" y="1744009"/>
            <a:ext cx="1934744" cy="1754326"/>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trúc</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Tôi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mơ</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núi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tuyệt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vọng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viên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đá</a:t>
            </a:r>
            <a:r>
              <a:rPr lang="en-US" i="1" dirty="0">
                <a:latin typeface="Times New Roman" panose="02020603050405020304" pitchFamily="18" charset="0"/>
                <a:cs typeface="Times New Roman" panose="02020603050405020304" pitchFamily="18" charset="0"/>
              </a:rPr>
              <a:t> hi </a:t>
            </a:r>
            <a:r>
              <a:rPr lang="en-US" i="1" dirty="0" err="1">
                <a:latin typeface="Times New Roman" panose="02020603050405020304" pitchFamily="18" charset="0"/>
                <a:cs typeface="Times New Roman" panose="02020603050405020304" pitchFamily="18" charset="0"/>
              </a:rPr>
              <a:t>vọng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tự</a:t>
            </a:r>
            <a:r>
              <a:rPr lang="en-US" i="1" dirty="0">
                <a:latin typeface="Times New Roman" panose="02020603050405020304" pitchFamily="18" charset="0"/>
                <a:cs typeface="Times New Roman" panose="02020603050405020304" pitchFamily="18" charset="0"/>
              </a:rPr>
              <a:t> do </a:t>
            </a:r>
            <a:r>
              <a:rPr lang="en-US" i="1" dirty="0" err="1">
                <a:latin typeface="Times New Roman" panose="02020603050405020304" pitchFamily="18" charset="0"/>
                <a:cs typeface="Times New Roman" panose="02020603050405020304" pitchFamily="18" charset="0"/>
              </a:rPr>
              <a:t>ngân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vang</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29" name="Rectangle 28"/>
          <p:cNvSpPr/>
          <p:nvPr/>
        </p:nvSpPr>
        <p:spPr>
          <a:xfrm>
            <a:off x="7129687" y="1208750"/>
            <a:ext cx="1499128" cy="369332"/>
          </a:xfrm>
          <a:prstGeom prst="rect">
            <a:avLst/>
          </a:prstGeom>
        </p:spPr>
        <p:txBody>
          <a:bodyPr wrap="none">
            <a:spAutoFit/>
          </a:bodyPr>
          <a:lstStyle/>
          <a:p>
            <a:r>
              <a:rPr lang="en-US" b="1" kern="100" dirty="0" err="1">
                <a:latin typeface="Times New Roman" panose="02020603050405020304" pitchFamily="18" charset="0"/>
              </a:rPr>
              <a:t>Yếu</a:t>
            </a:r>
            <a:r>
              <a:rPr lang="en-US" b="1" kern="100" dirty="0">
                <a:latin typeface="Times New Roman" panose="02020603050405020304" pitchFamily="18" charset="0"/>
              </a:rPr>
              <a:t> </a:t>
            </a:r>
            <a:r>
              <a:rPr lang="en-US" b="1" kern="100" dirty="0" err="1">
                <a:latin typeface="Times New Roman" panose="02020603050405020304" pitchFamily="18" charset="0"/>
              </a:rPr>
              <a:t>tố</a:t>
            </a:r>
            <a:r>
              <a:rPr lang="en-US" b="1" kern="100" dirty="0">
                <a:latin typeface="Times New Roman" panose="02020603050405020304" pitchFamily="18" charset="0"/>
              </a:rPr>
              <a:t> </a:t>
            </a:r>
            <a:r>
              <a:rPr lang="en-US" b="1" kern="100" dirty="0" err="1">
                <a:latin typeface="Times New Roman" panose="02020603050405020304" pitchFamily="18" charset="0"/>
              </a:rPr>
              <a:t>bổ</a:t>
            </a:r>
            <a:r>
              <a:rPr lang="en-US" b="1" kern="100" dirty="0">
                <a:latin typeface="Times New Roman" panose="02020603050405020304" pitchFamily="18" charset="0"/>
              </a:rPr>
              <a:t> </a:t>
            </a:r>
            <a:r>
              <a:rPr lang="en-US" b="1" kern="100" dirty="0" err="1">
                <a:latin typeface="Times New Roman" panose="02020603050405020304" pitchFamily="18" charset="0"/>
              </a:rPr>
              <a:t>trợ</a:t>
            </a:r>
            <a:endParaRPr lang="en-US" dirty="0"/>
          </a:p>
        </p:txBody>
      </p:sp>
    </p:spTree>
    <p:extLst>
      <p:ext uri="{BB962C8B-B14F-4D97-AF65-F5344CB8AC3E}">
        <p14:creationId xmlns:p14="http://schemas.microsoft.com/office/powerpoint/2010/main" val="3843565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E2F83-78FD-4F3C-A741-F295C3204DC1}"/>
              </a:ext>
            </a:extLst>
          </p:cNvPr>
          <p:cNvSpPr>
            <a:spLocks noGrp="1"/>
          </p:cNvSpPr>
          <p:nvPr>
            <p:ph type="title"/>
          </p:nvPr>
        </p:nvSpPr>
        <p:spPr>
          <a:xfrm>
            <a:off x="665093" y="285750"/>
            <a:ext cx="7886700" cy="994172"/>
          </a:xfrm>
        </p:spPr>
        <p:txBody>
          <a:bodyPr>
            <a:normAutofit fontScale="90000"/>
          </a:bodyPr>
          <a:lstStyle/>
          <a:p>
            <a:pPr algn="ct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b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Mỹ</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br>
              <a:rPr lang="en-US" sz="3600" dirty="0">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graphicFrame>
        <p:nvGraphicFramePr>
          <p:cNvPr id="4" name="Content Placeholder 3">
            <a:extLst>
              <a:ext uri="{FF2B5EF4-FFF2-40B4-BE49-F238E27FC236}">
                <a16:creationId xmlns:a16="http://schemas.microsoft.com/office/drawing/2014/main" id="{20AB886E-35B6-4AE7-B368-13D0B93B5C21}"/>
              </a:ext>
            </a:extLst>
          </p:cNvPr>
          <p:cNvGraphicFramePr>
            <a:graphicFrameLocks noGrp="1"/>
          </p:cNvGraphicFramePr>
          <p:nvPr>
            <p:ph idx="1"/>
            <p:extLst>
              <p:ext uri="{D42A27DB-BD31-4B8C-83A1-F6EECF244321}">
                <p14:modId xmlns:p14="http://schemas.microsoft.com/office/powerpoint/2010/main" val="1995335113"/>
              </p:ext>
            </p:extLst>
          </p:nvPr>
        </p:nvGraphicFramePr>
        <p:xfrm>
          <a:off x="466725" y="1428750"/>
          <a:ext cx="8210550" cy="3279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5678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79F32-EA7E-424F-8560-A89A3905B378}"/>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4988E400-27F1-47C6-9080-F481FCB1A850}"/>
              </a:ext>
            </a:extLst>
          </p:cNvPr>
          <p:cNvGraphicFramePr>
            <a:graphicFrameLocks noGrp="1"/>
          </p:cNvGraphicFramePr>
          <p:nvPr>
            <p:ph idx="1"/>
            <p:extLst>
              <p:ext uri="{D42A27DB-BD31-4B8C-83A1-F6EECF244321}">
                <p14:modId xmlns:p14="http://schemas.microsoft.com/office/powerpoint/2010/main" val="2118604562"/>
              </p:ext>
            </p:extLst>
          </p:nvPr>
        </p:nvGraphicFramePr>
        <p:xfrm>
          <a:off x="628650" y="590550"/>
          <a:ext cx="7886700" cy="4279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4411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F83FFF-E856-77EC-9845-16EC86F9B397}"/>
              </a:ext>
            </a:extLst>
          </p:cNvPr>
          <p:cNvSpPr>
            <a:spLocks noGrp="1"/>
          </p:cNvSpPr>
          <p:nvPr>
            <p:ph idx="1"/>
          </p:nvPr>
        </p:nvSpPr>
        <p:spPr>
          <a:xfrm>
            <a:off x="250817" y="108272"/>
            <a:ext cx="8610600" cy="1091878"/>
          </a:xfrm>
        </p:spPr>
        <p:txBody>
          <a:bodyPr>
            <a:noAutofit/>
          </a:bodyPr>
          <a:lstStyle/>
          <a:p>
            <a:pPr marL="0" indent="0" algn="just">
              <a:lnSpc>
                <a:spcPct val="107000"/>
              </a:lnSpc>
              <a:spcBef>
                <a:spcPts val="0"/>
              </a:spcBef>
              <a:buNone/>
            </a:pP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II. KHÁM PHÁ VĂN BẢN</a:t>
            </a:r>
          </a:p>
          <a:p>
            <a:pPr marL="0" indent="0" algn="just">
              <a:lnSpc>
                <a:spcPct val="107000"/>
              </a:lnSpc>
              <a:spcBef>
                <a:spcPts val="0"/>
              </a:spcBef>
              <a:buNone/>
            </a:pP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6.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Mỹ</a:t>
            </a:r>
            <a:endPar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1800" dirty="0"/>
          </a:p>
        </p:txBody>
      </p:sp>
      <p:sp>
        <p:nvSpPr>
          <p:cNvPr id="19" name="Freeform: Shape 18">
            <a:extLst>
              <a:ext uri="{FF2B5EF4-FFF2-40B4-BE49-F238E27FC236}">
                <a16:creationId xmlns:a16="http://schemas.microsoft.com/office/drawing/2014/main" id="{B54A7ECF-253D-0DDF-EF3F-EFF7F2FF5D62}"/>
              </a:ext>
            </a:extLst>
          </p:cNvPr>
          <p:cNvSpPr/>
          <p:nvPr/>
        </p:nvSpPr>
        <p:spPr>
          <a:xfrm>
            <a:off x="1219200" y="1200150"/>
            <a:ext cx="1892420" cy="540000"/>
          </a:xfrm>
          <a:custGeom>
            <a:avLst/>
            <a:gdLst>
              <a:gd name="connsiteX0" fmla="*/ 0 w 2523226"/>
              <a:gd name="connsiteY0" fmla="*/ 0 h 720000"/>
              <a:gd name="connsiteX1" fmla="*/ 2523226 w 2523226"/>
              <a:gd name="connsiteY1" fmla="*/ 0 h 720000"/>
              <a:gd name="connsiteX2" fmla="*/ 2523226 w 2523226"/>
              <a:gd name="connsiteY2" fmla="*/ 720000 h 720000"/>
              <a:gd name="connsiteX3" fmla="*/ 0 w 2523226"/>
              <a:gd name="connsiteY3" fmla="*/ 720000 h 720000"/>
              <a:gd name="connsiteX4" fmla="*/ 0 w 2523226"/>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226" h="720000">
                <a:moveTo>
                  <a:pt x="0" y="0"/>
                </a:moveTo>
                <a:lnTo>
                  <a:pt x="2523226" y="0"/>
                </a:lnTo>
                <a:lnTo>
                  <a:pt x="2523226" y="720000"/>
                </a:lnTo>
                <a:lnTo>
                  <a:pt x="0" y="720000"/>
                </a:lnTo>
                <a:lnTo>
                  <a:pt x="0" y="0"/>
                </a:lnTo>
                <a:close/>
              </a:path>
            </a:pathLst>
          </a:custGeom>
          <a:solidFill>
            <a:schemeClr val="bg1"/>
          </a:solidFill>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3350" tIns="76200" rIns="133350" bIns="76200" numCol="1" spcCol="1270" anchor="ctr" anchorCtr="0">
            <a:noAutofit/>
          </a:bodyPr>
          <a:lstStyle/>
          <a:p>
            <a:pPr algn="ctr" defTabSz="833438">
              <a:lnSpc>
                <a:spcPct val="90000"/>
              </a:lnSpc>
              <a:spcBef>
                <a:spcPct val="0"/>
              </a:spcBef>
              <a:spcAft>
                <a:spcPct val="35000"/>
              </a:spcAft>
            </a:pPr>
            <a:r>
              <a:rPr lang="en-US" sz="2200" b="1" dirty="0" err="1">
                <a:solidFill>
                  <a:schemeClr val="tx1"/>
                </a:solidFill>
                <a:latin typeface="Times New Roman" panose="02020603050405020304" pitchFamily="18" charset="0"/>
                <a:cs typeface="Times New Roman" panose="02020603050405020304" pitchFamily="18" charset="0"/>
              </a:rPr>
              <a:t>Khát</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vọng</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A27E2BFF-8B2F-B8FD-D058-B109F65C5A72}"/>
              </a:ext>
            </a:extLst>
          </p:cNvPr>
          <p:cNvSpPr/>
          <p:nvPr/>
        </p:nvSpPr>
        <p:spPr>
          <a:xfrm>
            <a:off x="1219200" y="1736250"/>
            <a:ext cx="1892420" cy="2948466"/>
          </a:xfrm>
          <a:custGeom>
            <a:avLst/>
            <a:gdLst>
              <a:gd name="connsiteX0" fmla="*/ 0 w 2523226"/>
              <a:gd name="connsiteY0" fmla="*/ 0 h 3401226"/>
              <a:gd name="connsiteX1" fmla="*/ 2523226 w 2523226"/>
              <a:gd name="connsiteY1" fmla="*/ 0 h 3401226"/>
              <a:gd name="connsiteX2" fmla="*/ 2523226 w 2523226"/>
              <a:gd name="connsiteY2" fmla="*/ 3401226 h 3401226"/>
              <a:gd name="connsiteX3" fmla="*/ 0 w 2523226"/>
              <a:gd name="connsiteY3" fmla="*/ 3401226 h 3401226"/>
              <a:gd name="connsiteX4" fmla="*/ 0 w 2523226"/>
              <a:gd name="connsiteY4" fmla="*/ 0 h 3401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226" h="3401226">
                <a:moveTo>
                  <a:pt x="0" y="0"/>
                </a:moveTo>
                <a:lnTo>
                  <a:pt x="2523226" y="0"/>
                </a:lnTo>
                <a:lnTo>
                  <a:pt x="2523226" y="3401226"/>
                </a:lnTo>
                <a:lnTo>
                  <a:pt x="0" y="3401226"/>
                </a:lnTo>
                <a:lnTo>
                  <a:pt x="0" y="0"/>
                </a:lnTo>
                <a:close/>
              </a:path>
            </a:pathLst>
          </a:custGeom>
          <a:solidFill>
            <a:schemeClr val="accent4">
              <a:lumMod val="20000"/>
              <a:lumOff val="80000"/>
              <a:alpha val="90000"/>
            </a:schemeClr>
          </a:solidFill>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0013" tIns="100013" rIns="133350" bIns="150019" numCol="1" spcCol="1270" anchor="t" anchorCtr="0">
            <a:noAutofit/>
          </a:bodyPr>
          <a:lstStyle/>
          <a:p>
            <a:pPr marL="0" lvl="1" defTabSz="833438">
              <a:lnSpc>
                <a:spcPct val="90000"/>
              </a:lnSpc>
              <a:spcBef>
                <a:spcPct val="0"/>
              </a:spcBef>
              <a:spcAft>
                <a:spcPct val="15000"/>
              </a:spcAft>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do, </a:t>
            </a:r>
            <a:r>
              <a:rPr lang="en-US" sz="2200" dirty="0" err="1">
                <a:latin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đoàn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endParaRPr lang="en-US" sz="2200" dirty="0">
              <a:latin typeface="Times New Roman" panose="02020603050405020304" pitchFamily="18" charset="0"/>
              <a:cs typeface="Times New Roman" panose="02020603050405020304" pitchFamily="18" charset="0"/>
            </a:endParaRPr>
          </a:p>
          <a:p>
            <a:pPr marL="0" lvl="1" defTabSz="833438">
              <a:lnSpc>
                <a:spcPct val="90000"/>
              </a:lnSpc>
              <a:spcBef>
                <a:spcPct val="0"/>
              </a:spcBef>
              <a:spcAft>
                <a:spcPct val="15000"/>
              </a:spcAft>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vượng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Mĩ</a:t>
            </a:r>
            <a:r>
              <a:rPr lang="en-US" sz="1875" dirty="0">
                <a:latin typeface="Times New Roman" panose="02020603050405020304" pitchFamily="18" charset="0"/>
                <a:cs typeface="Times New Roman" panose="02020603050405020304" pitchFamily="18" charset="0"/>
              </a:rPr>
              <a:t>.</a:t>
            </a:r>
          </a:p>
        </p:txBody>
      </p:sp>
      <p:sp>
        <p:nvSpPr>
          <p:cNvPr id="21" name="Freeform: Shape 20">
            <a:extLst>
              <a:ext uri="{FF2B5EF4-FFF2-40B4-BE49-F238E27FC236}">
                <a16:creationId xmlns:a16="http://schemas.microsoft.com/office/drawing/2014/main" id="{04E6B79C-E017-41F3-68B8-134C54980904}"/>
              </a:ext>
            </a:extLst>
          </p:cNvPr>
          <p:cNvSpPr/>
          <p:nvPr/>
        </p:nvSpPr>
        <p:spPr>
          <a:xfrm>
            <a:off x="3676534" y="1200150"/>
            <a:ext cx="1892420" cy="540000"/>
          </a:xfrm>
          <a:custGeom>
            <a:avLst/>
            <a:gdLst>
              <a:gd name="connsiteX0" fmla="*/ 0 w 2523226"/>
              <a:gd name="connsiteY0" fmla="*/ 0 h 720000"/>
              <a:gd name="connsiteX1" fmla="*/ 2523226 w 2523226"/>
              <a:gd name="connsiteY1" fmla="*/ 0 h 720000"/>
              <a:gd name="connsiteX2" fmla="*/ 2523226 w 2523226"/>
              <a:gd name="connsiteY2" fmla="*/ 720000 h 720000"/>
              <a:gd name="connsiteX3" fmla="*/ 0 w 2523226"/>
              <a:gd name="connsiteY3" fmla="*/ 720000 h 720000"/>
              <a:gd name="connsiteX4" fmla="*/ 0 w 2523226"/>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226" h="720000">
                <a:moveTo>
                  <a:pt x="0" y="0"/>
                </a:moveTo>
                <a:lnTo>
                  <a:pt x="2523226" y="0"/>
                </a:lnTo>
                <a:lnTo>
                  <a:pt x="2523226" y="720000"/>
                </a:lnTo>
                <a:lnTo>
                  <a:pt x="0" y="720000"/>
                </a:lnTo>
                <a:lnTo>
                  <a:pt x="0" y="0"/>
                </a:lnTo>
                <a:close/>
              </a:path>
            </a:pathLst>
          </a:custGeom>
          <a:solidFill>
            <a:schemeClr val="accent4"/>
          </a:solidFill>
        </p:spPr>
        <p:style>
          <a:lnRef idx="2">
            <a:schemeClr val="accent5">
              <a:hueOff val="-3676672"/>
              <a:satOff val="-5114"/>
              <a:lumOff val="-1961"/>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spcFirstLastPara="0" vert="horz" wrap="square" lIns="133350" tIns="76200" rIns="133350" bIns="76200" numCol="1" spcCol="1270" anchor="ctr" anchorCtr="0">
            <a:noAutofit/>
          </a:bodyPr>
          <a:lstStyle/>
          <a:p>
            <a:pPr algn="ctr" defTabSz="833438">
              <a:lnSpc>
                <a:spcPct val="90000"/>
              </a:lnSpc>
              <a:spcBef>
                <a:spcPct val="0"/>
              </a:spcBef>
              <a:spcAft>
                <a:spcPct val="35000"/>
              </a:spcAft>
            </a:pPr>
            <a:r>
              <a:rPr lang="en-US" sz="2200" b="1" dirty="0">
                <a:solidFill>
                  <a:schemeClr val="tx1"/>
                </a:solidFill>
                <a:latin typeface="Times New Roman" panose="02020603050405020304" pitchFamily="18" charset="0"/>
                <a:cs typeface="Times New Roman" panose="02020603050405020304" pitchFamily="18" charset="0"/>
              </a:rPr>
              <a:t>Thái </a:t>
            </a:r>
            <a:r>
              <a:rPr lang="en-US" sz="2200" b="1" dirty="0" err="1">
                <a:solidFill>
                  <a:schemeClr val="tx1"/>
                </a:solidFill>
                <a:latin typeface="Times New Roman" panose="02020603050405020304" pitchFamily="18" charset="0"/>
                <a:cs typeface="Times New Roman" panose="02020603050405020304" pitchFamily="18" charset="0"/>
              </a:rPr>
              <a:t>độ</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A4A909C8-0717-7374-B4EA-22AC2EE79C42}"/>
              </a:ext>
            </a:extLst>
          </p:cNvPr>
          <p:cNvSpPr/>
          <p:nvPr/>
        </p:nvSpPr>
        <p:spPr>
          <a:xfrm>
            <a:off x="3676534" y="1756882"/>
            <a:ext cx="1892420" cy="2948467"/>
          </a:xfrm>
          <a:custGeom>
            <a:avLst/>
            <a:gdLst>
              <a:gd name="connsiteX0" fmla="*/ 0 w 2523226"/>
              <a:gd name="connsiteY0" fmla="*/ 0 h 3401226"/>
              <a:gd name="connsiteX1" fmla="*/ 2523226 w 2523226"/>
              <a:gd name="connsiteY1" fmla="*/ 0 h 3401226"/>
              <a:gd name="connsiteX2" fmla="*/ 2523226 w 2523226"/>
              <a:gd name="connsiteY2" fmla="*/ 3401226 h 3401226"/>
              <a:gd name="connsiteX3" fmla="*/ 0 w 2523226"/>
              <a:gd name="connsiteY3" fmla="*/ 3401226 h 3401226"/>
              <a:gd name="connsiteX4" fmla="*/ 0 w 2523226"/>
              <a:gd name="connsiteY4" fmla="*/ 0 h 3401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226" h="3401226">
                <a:moveTo>
                  <a:pt x="0" y="0"/>
                </a:moveTo>
                <a:lnTo>
                  <a:pt x="2523226" y="0"/>
                </a:lnTo>
                <a:lnTo>
                  <a:pt x="2523226" y="3401226"/>
                </a:lnTo>
                <a:lnTo>
                  <a:pt x="0" y="3401226"/>
                </a:lnTo>
                <a:lnTo>
                  <a:pt x="0" y="0"/>
                </a:lnTo>
                <a:close/>
              </a:path>
            </a:pathLst>
          </a:custGeom>
          <a:solidFill>
            <a:schemeClr val="accent5">
              <a:lumMod val="20000"/>
              <a:lumOff val="80000"/>
              <a:alpha val="90000"/>
            </a:schemeClr>
          </a:solidFill>
        </p:spPr>
        <p:style>
          <a:lnRef idx="2">
            <a:schemeClr val="accent5">
              <a:tint val="40000"/>
              <a:alpha val="90000"/>
              <a:hueOff val="-3695877"/>
              <a:satOff val="-6408"/>
              <a:lumOff val="-644"/>
              <a:alphaOff val="0"/>
            </a:schemeClr>
          </a:lnRef>
          <a:fillRef idx="1">
            <a:schemeClr val="accent5">
              <a:tint val="40000"/>
              <a:alpha val="90000"/>
              <a:hueOff val="-3695877"/>
              <a:satOff val="-6408"/>
              <a:lumOff val="-644"/>
              <a:alphaOff val="0"/>
            </a:schemeClr>
          </a:fillRef>
          <a:effectRef idx="0">
            <a:schemeClr val="accent5">
              <a:tint val="40000"/>
              <a:alpha val="90000"/>
              <a:hueOff val="-3695877"/>
              <a:satOff val="-6408"/>
              <a:lumOff val="-644"/>
              <a:alphaOff val="0"/>
            </a:schemeClr>
          </a:effectRef>
          <a:fontRef idx="minor">
            <a:schemeClr val="dk1">
              <a:hueOff val="0"/>
              <a:satOff val="0"/>
              <a:lumOff val="0"/>
              <a:alphaOff val="0"/>
            </a:schemeClr>
          </a:fontRef>
        </p:style>
        <p:txBody>
          <a:bodyPr spcFirstLastPara="0" vert="horz" wrap="square" lIns="100013" tIns="100013" rIns="133350" bIns="150019" numCol="1" spcCol="1270" anchor="t" anchorCtr="0">
            <a:noAutofit/>
          </a:bodyPr>
          <a:lstStyle/>
          <a:p>
            <a:pPr marL="0" lvl="1" defTabSz="833438">
              <a:lnSpc>
                <a:spcPct val="90000"/>
              </a:lnSpc>
              <a:spcBef>
                <a:spcPct val="0"/>
              </a:spcBef>
              <a:spcAft>
                <a:spcPct val="15000"/>
              </a:spcAft>
            </a:pPr>
            <a:r>
              <a:rPr lang="en-US" sz="1875"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khởi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tâm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mơ</a:t>
            </a:r>
            <a:r>
              <a:rPr lang="en-US" sz="2200" dirty="0">
                <a:latin typeface="Times New Roman" panose="02020603050405020304" pitchFamily="18" charset="0"/>
                <a:cs typeface="Times New Roman" panose="02020603050405020304" pitchFamily="18" charset="0"/>
              </a:rPr>
              <a:t>.</a:t>
            </a:r>
          </a:p>
          <a:p>
            <a:pPr marL="0" lvl="1" defTabSz="833438">
              <a:lnSpc>
                <a:spcPct val="90000"/>
              </a:lnSpc>
              <a:spcBef>
                <a:spcPct val="0"/>
              </a:spcBef>
              <a:spcAft>
                <a:spcPct val="15000"/>
              </a:spcAft>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Xót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cs typeface="Times New Roman" panose="02020603050405020304" pitchFamily="18" charset="0"/>
              </a:rPr>
              <a:t>…</a:t>
            </a:r>
          </a:p>
        </p:txBody>
      </p:sp>
      <p:sp>
        <p:nvSpPr>
          <p:cNvPr id="23" name="Freeform: Shape 22">
            <a:extLst>
              <a:ext uri="{FF2B5EF4-FFF2-40B4-BE49-F238E27FC236}">
                <a16:creationId xmlns:a16="http://schemas.microsoft.com/office/drawing/2014/main" id="{3BF0F7AC-7BB5-EBF0-0EE6-48164930FBB4}"/>
              </a:ext>
            </a:extLst>
          </p:cNvPr>
          <p:cNvSpPr/>
          <p:nvPr/>
        </p:nvSpPr>
        <p:spPr>
          <a:xfrm>
            <a:off x="5821967" y="1200150"/>
            <a:ext cx="1892420" cy="556733"/>
          </a:xfrm>
          <a:custGeom>
            <a:avLst/>
            <a:gdLst>
              <a:gd name="connsiteX0" fmla="*/ 0 w 2523226"/>
              <a:gd name="connsiteY0" fmla="*/ 0 h 720000"/>
              <a:gd name="connsiteX1" fmla="*/ 2523226 w 2523226"/>
              <a:gd name="connsiteY1" fmla="*/ 0 h 720000"/>
              <a:gd name="connsiteX2" fmla="*/ 2523226 w 2523226"/>
              <a:gd name="connsiteY2" fmla="*/ 720000 h 720000"/>
              <a:gd name="connsiteX3" fmla="*/ 0 w 2523226"/>
              <a:gd name="connsiteY3" fmla="*/ 720000 h 720000"/>
              <a:gd name="connsiteX4" fmla="*/ 0 w 2523226"/>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226" h="720000">
                <a:moveTo>
                  <a:pt x="0" y="0"/>
                </a:moveTo>
                <a:lnTo>
                  <a:pt x="2523226" y="0"/>
                </a:lnTo>
                <a:lnTo>
                  <a:pt x="2523226" y="720000"/>
                </a:lnTo>
                <a:lnTo>
                  <a:pt x="0" y="720000"/>
                </a:lnTo>
                <a:lnTo>
                  <a:pt x="0" y="0"/>
                </a:lnTo>
                <a:close/>
              </a:path>
            </a:pathLst>
          </a:custGeom>
          <a:solidFill>
            <a:schemeClr val="accent6">
              <a:lumMod val="20000"/>
              <a:lumOff val="80000"/>
            </a:schemeClr>
          </a:solidFill>
          <a:ln>
            <a:solidFill>
              <a:schemeClr val="accent1"/>
            </a:solidFill>
          </a:ln>
        </p:spPr>
        <p:style>
          <a:lnRef idx="2">
            <a:schemeClr val="accent5">
              <a:hueOff val="-7353344"/>
              <a:satOff val="-10228"/>
              <a:lumOff val="-3922"/>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133350" tIns="76200" rIns="133350" bIns="76200" numCol="1" spcCol="1270" anchor="ctr" anchorCtr="0">
            <a:noAutofit/>
          </a:bodyPr>
          <a:lstStyle/>
          <a:p>
            <a:pPr algn="ctr" defTabSz="833438">
              <a:lnSpc>
                <a:spcPct val="90000"/>
              </a:lnSpc>
              <a:spcBef>
                <a:spcPct val="0"/>
              </a:spcBef>
              <a:spcAft>
                <a:spcPct val="35000"/>
              </a:spcAft>
            </a:pPr>
            <a:r>
              <a:rPr lang="en-US" sz="2200" b="1" dirty="0" err="1">
                <a:solidFill>
                  <a:schemeClr val="tx1"/>
                </a:solidFill>
                <a:latin typeface="Times New Roman" panose="02020603050405020304" pitchFamily="18" charset="0"/>
                <a:cs typeface="Times New Roman" panose="02020603050405020304" pitchFamily="18" charset="0"/>
              </a:rPr>
              <a:t>Tình</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cảm</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CC4331F5-215F-A769-7894-1611AAE6F260}"/>
              </a:ext>
            </a:extLst>
          </p:cNvPr>
          <p:cNvSpPr/>
          <p:nvPr/>
        </p:nvSpPr>
        <p:spPr>
          <a:xfrm>
            <a:off x="5821967" y="1756883"/>
            <a:ext cx="1892420" cy="2948466"/>
          </a:xfrm>
          <a:custGeom>
            <a:avLst/>
            <a:gdLst>
              <a:gd name="connsiteX0" fmla="*/ 0 w 2523226"/>
              <a:gd name="connsiteY0" fmla="*/ 0 h 3401226"/>
              <a:gd name="connsiteX1" fmla="*/ 2523226 w 2523226"/>
              <a:gd name="connsiteY1" fmla="*/ 0 h 3401226"/>
              <a:gd name="connsiteX2" fmla="*/ 2523226 w 2523226"/>
              <a:gd name="connsiteY2" fmla="*/ 3401226 h 3401226"/>
              <a:gd name="connsiteX3" fmla="*/ 0 w 2523226"/>
              <a:gd name="connsiteY3" fmla="*/ 3401226 h 3401226"/>
              <a:gd name="connsiteX4" fmla="*/ 0 w 2523226"/>
              <a:gd name="connsiteY4" fmla="*/ 0 h 3401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226" h="3401226">
                <a:moveTo>
                  <a:pt x="0" y="0"/>
                </a:moveTo>
                <a:lnTo>
                  <a:pt x="2523226" y="0"/>
                </a:lnTo>
                <a:lnTo>
                  <a:pt x="2523226" y="3401226"/>
                </a:lnTo>
                <a:lnTo>
                  <a:pt x="0" y="3401226"/>
                </a:lnTo>
                <a:lnTo>
                  <a:pt x="0" y="0"/>
                </a:lnTo>
                <a:close/>
              </a:path>
            </a:pathLst>
          </a:custGeom>
          <a:solidFill>
            <a:schemeClr val="bg1">
              <a:alpha val="90000"/>
            </a:schemeClr>
          </a:solidFill>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txBody>
          <a:bodyPr spcFirstLastPara="0" vert="horz" wrap="square" lIns="100013" tIns="100013" rIns="133350" bIns="150019" numCol="1" spcCol="1270" anchor="t" anchorCtr="0">
            <a:noAutofit/>
          </a:bodyPr>
          <a:lstStyle/>
          <a:p>
            <a:pPr marL="0" lvl="1" defTabSz="833438">
              <a:lnSpc>
                <a:spcPct val="90000"/>
              </a:lnSpc>
              <a:spcBef>
                <a:spcPct val="0"/>
              </a:spcBef>
              <a:spcAft>
                <a:spcPct val="15000"/>
              </a:spcAft>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gắn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tưởng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a:t>
            </a:r>
          </a:p>
        </p:txBody>
      </p:sp>
      <p:sp>
        <p:nvSpPr>
          <p:cNvPr id="9" name="Rectangle 25">
            <a:extLst>
              <a:ext uri="{FF2B5EF4-FFF2-40B4-BE49-F238E27FC236}">
                <a16:creationId xmlns:a16="http://schemas.microsoft.com/office/drawing/2014/main" id="{2F8818EA-0C7C-0AD4-3EC3-3AA7906F4ACE}"/>
              </a:ext>
            </a:extLst>
          </p:cNvPr>
          <p:cNvSpPr/>
          <p:nvPr/>
        </p:nvSpPr>
        <p:spPr>
          <a:xfrm>
            <a:off x="-15883" y="9337"/>
            <a:ext cx="9144000" cy="51435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9188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D05F3A6-C18F-557D-5A15-CFE2AC1BE31B}"/>
              </a:ext>
            </a:extLst>
          </p:cNvPr>
          <p:cNvGraphicFramePr>
            <a:graphicFrameLocks noGrp="1"/>
          </p:cNvGraphicFramePr>
          <p:nvPr>
            <p:extLst>
              <p:ext uri="{D42A27DB-BD31-4B8C-83A1-F6EECF244321}">
                <p14:modId xmlns:p14="http://schemas.microsoft.com/office/powerpoint/2010/main" val="3363594303"/>
              </p:ext>
            </p:extLst>
          </p:nvPr>
        </p:nvGraphicFramePr>
        <p:xfrm>
          <a:off x="457199" y="927355"/>
          <a:ext cx="8458201" cy="3755465"/>
        </p:xfrm>
        <a:graphic>
          <a:graphicData uri="http://schemas.openxmlformats.org/drawingml/2006/table">
            <a:tbl>
              <a:tblPr firstRow="1" firstCol="1" bandRow="1">
                <a:tableStyleId>{BDBED569-4797-4DF1-A0F4-6AAB3CD982D8}</a:tableStyleId>
              </a:tblPr>
              <a:tblGrid>
                <a:gridCol w="2114147">
                  <a:extLst>
                    <a:ext uri="{9D8B030D-6E8A-4147-A177-3AD203B41FA5}">
                      <a16:colId xmlns:a16="http://schemas.microsoft.com/office/drawing/2014/main" val="4092167145"/>
                    </a:ext>
                  </a:extLst>
                </a:gridCol>
                <a:gridCol w="2114147">
                  <a:extLst>
                    <a:ext uri="{9D8B030D-6E8A-4147-A177-3AD203B41FA5}">
                      <a16:colId xmlns:a16="http://schemas.microsoft.com/office/drawing/2014/main" val="1473301578"/>
                    </a:ext>
                  </a:extLst>
                </a:gridCol>
                <a:gridCol w="2114147">
                  <a:extLst>
                    <a:ext uri="{9D8B030D-6E8A-4147-A177-3AD203B41FA5}">
                      <a16:colId xmlns:a16="http://schemas.microsoft.com/office/drawing/2014/main" val="3672601080"/>
                    </a:ext>
                  </a:extLst>
                </a:gridCol>
                <a:gridCol w="2115760">
                  <a:extLst>
                    <a:ext uri="{9D8B030D-6E8A-4147-A177-3AD203B41FA5}">
                      <a16:colId xmlns:a16="http://schemas.microsoft.com/office/drawing/2014/main" val="3748280306"/>
                    </a:ext>
                  </a:extLst>
                </a:gridCol>
              </a:tblGrid>
              <a:tr h="587026">
                <a:tc>
                  <a:txBody>
                    <a:bodyPr/>
                    <a:lstStyle/>
                    <a:p>
                      <a:pPr marL="0" marR="0" algn="ctr">
                        <a:lnSpc>
                          <a:spcPct val="107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Luận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đề</a:t>
                      </a:r>
                      <a:endParaRPr lang="en-US"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91" marR="48291" marT="0" marB="0"/>
                </a:tc>
                <a:tc>
                  <a:txBody>
                    <a:bodyPr/>
                    <a:lstStyle/>
                    <a:p>
                      <a:pPr marL="0" marR="0" algn="ctr">
                        <a:lnSpc>
                          <a:spcPct val="107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Luận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điểm</a:t>
                      </a:r>
                      <a:endParaRPr lang="en-US"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91" marR="48291" marT="0" marB="0"/>
                </a:tc>
                <a:tc>
                  <a:txBody>
                    <a:bodyPr/>
                    <a:lstStyle/>
                    <a:p>
                      <a:pPr marL="0" marR="0" algn="ctr">
                        <a:lnSpc>
                          <a:spcPct val="107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Lí</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lẽ</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bằng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chứng</a:t>
                      </a:r>
                      <a:endParaRPr lang="en-US"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91" marR="48291" marT="0" marB="0"/>
                </a:tc>
                <a:tc>
                  <a:txBody>
                    <a:bodyPr/>
                    <a:lstStyle/>
                    <a:p>
                      <a:pPr marL="0" marR="0" algn="ctr">
                        <a:lnSpc>
                          <a:spcPct val="107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Các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yếu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tố</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nghệ</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thuật</a:t>
                      </a:r>
                      <a:r>
                        <a:rPr lang="en-US" sz="2200" baseline="0" dirty="0">
                          <a:effectLst/>
                          <a:latin typeface="Times New Roman" panose="02020603050405020304" pitchFamily="18" charset="0"/>
                          <a:cs typeface="Times New Roman" panose="02020603050405020304" pitchFamily="18" charset="0"/>
                        </a:rPr>
                        <a: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bổ</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trợ</a:t>
                      </a:r>
                      <a:endParaRPr lang="en-US"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91" marR="48291" marT="0" marB="0"/>
                </a:tc>
                <a:extLst>
                  <a:ext uri="{0D108BD9-81ED-4DB2-BD59-A6C34878D82A}">
                    <a16:rowId xmlns:a16="http://schemas.microsoft.com/office/drawing/2014/main" val="1822413024"/>
                  </a:ext>
                </a:extLst>
              </a:tr>
              <a:tr h="3062045">
                <a:tc>
                  <a:txBody>
                    <a:bodyPr/>
                    <a:lstStyle/>
                    <a:p>
                      <a:pPr marL="0" marR="0" algn="just">
                        <a:lnSpc>
                          <a:spcPct val="107000"/>
                        </a:lnSpc>
                        <a:spcBef>
                          <a:spcPts val="0"/>
                        </a:spcBef>
                        <a:spcAft>
                          <a:spcPts val="0"/>
                        </a:spcAft>
                      </a:pPr>
                      <a:r>
                        <a:rPr lang="en-US" sz="2200" b="0" dirty="0" err="1">
                          <a:effectLst/>
                          <a:latin typeface="Times New Roman" panose="02020603050405020304" pitchFamily="18" charset="0"/>
                          <a:cs typeface="Times New Roman" panose="02020603050405020304" pitchFamily="18" charset="0"/>
                        </a:rPr>
                        <a:t>Rõ</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ràng</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ngắn</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gọn</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dễ</a:t>
                      </a:r>
                      <a:r>
                        <a:rPr lang="en-US" sz="2200" b="0" dirty="0">
                          <a:effectLst/>
                          <a:latin typeface="Times New Roman" panose="02020603050405020304" pitchFamily="18" charset="0"/>
                          <a:cs typeface="Times New Roman" panose="02020603050405020304" pitchFamily="18" charset="0"/>
                        </a:rPr>
                        <a:t> </a:t>
                      </a:r>
                      <a:r>
                        <a:rPr lang="en-US" sz="2200" b="0" dirty="0" err="1">
                          <a:effectLst/>
                          <a:latin typeface="Times New Roman" panose="02020603050405020304" pitchFamily="18" charset="0"/>
                          <a:cs typeface="Times New Roman" panose="02020603050405020304" pitchFamily="18" charset="0"/>
                        </a:rPr>
                        <a:t>hiểu</a:t>
                      </a:r>
                      <a:endParaRPr lang="en-US" sz="2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91" marR="48291" marT="0" marB="0"/>
                </a:tc>
                <a:tc>
                  <a:txBody>
                    <a:bodyPr/>
                    <a:lstStyle/>
                    <a:p>
                      <a:pPr marL="0" marR="0" algn="just">
                        <a:lnSpc>
                          <a:spcPct val="107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Rõ</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ràng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sắp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xếp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hợp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lí</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làm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rõ</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luận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đề</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291" marR="48291" marT="0" marB="0"/>
                </a:tc>
                <a:tc>
                  <a:txBody>
                    <a:bodyPr/>
                    <a:lstStyle/>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Lí</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lẽ</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bằng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chứng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thuyết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phục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được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triển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khai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theo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tự</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hợp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lí</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liên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quan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cùng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làm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tỏ</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luận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điểm</a:t>
                      </a:r>
                      <a:endParaRPr lang="en-US" sz="2200" dirty="0">
                        <a:effectLst/>
                        <a:latin typeface="Times New Roman" pitchFamily="18" charset="0"/>
                        <a:cs typeface="Times New Roman" pitchFamily="18" charset="0"/>
                      </a:endParaRPr>
                    </a:p>
                  </a:txBody>
                  <a:tcPr marL="48291" marR="48291" marT="0" marB="0"/>
                </a:tc>
                <a:tc>
                  <a:txBody>
                    <a:bodyPr/>
                    <a:lstStyle/>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Dùng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yếu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tố</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tự</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miêu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biểu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cảm</a:t>
                      </a:r>
                      <a:endParaRPr lang="en-US" sz="22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pháp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từ</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làm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tăng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hiệu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biểu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đạt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văn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bản</a:t>
                      </a:r>
                      <a:r>
                        <a:rPr lang="en-US" sz="2200" baseline="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291" marR="48291" marT="0" marB="0"/>
                </a:tc>
                <a:extLst>
                  <a:ext uri="{0D108BD9-81ED-4DB2-BD59-A6C34878D82A}">
                    <a16:rowId xmlns:a16="http://schemas.microsoft.com/office/drawing/2014/main" val="2956479138"/>
                  </a:ext>
                </a:extLst>
              </a:tr>
            </a:tbl>
          </a:graphicData>
        </a:graphic>
      </p:graphicFrame>
      <p:sp>
        <p:nvSpPr>
          <p:cNvPr id="5" name="TextBox 4">
            <a:extLst>
              <a:ext uri="{FF2B5EF4-FFF2-40B4-BE49-F238E27FC236}">
                <a16:creationId xmlns:a16="http://schemas.microsoft.com/office/drawing/2014/main" id="{EBF467CE-679D-D607-5EF5-E582B4285BF6}"/>
              </a:ext>
            </a:extLst>
          </p:cNvPr>
          <p:cNvSpPr txBox="1"/>
          <p:nvPr/>
        </p:nvSpPr>
        <p:spPr>
          <a:xfrm>
            <a:off x="224286" y="168358"/>
            <a:ext cx="8919714" cy="460895"/>
          </a:xfrm>
          <a:prstGeom prst="rect">
            <a:avLst/>
          </a:prstGeom>
          <a:noFill/>
        </p:spPr>
        <p:txBody>
          <a:bodyPr wrap="square">
            <a:spAutoFit/>
          </a:bodyPr>
          <a:lstStyle/>
          <a:p>
            <a:pPr marL="0" marR="0" algn="ctr">
              <a:lnSpc>
                <a:spcPct val="107000"/>
              </a:lnSpc>
              <a:spcBef>
                <a:spcPts val="0"/>
              </a:spcBef>
              <a:spcAft>
                <a:spcPts val="0"/>
              </a:spcAft>
            </a:pPr>
            <a:r>
              <a:rPr lang="en-US" sz="2400" b="1" dirty="0">
                <a:latin typeface="Times New Roman" panose="02020603050405020304" pitchFamily="18" charset="0"/>
                <a:ea typeface="Times New Roman" panose="02020603050405020304" pitchFamily="18" charset="0"/>
              </a:rPr>
              <a:t>BÀI HỌC VỀ VIỆC TẠO LẬP MỘT VĂN BẢN NGHỊ LUẬN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25">
            <a:extLst>
              <a:ext uri="{FF2B5EF4-FFF2-40B4-BE49-F238E27FC236}">
                <a16:creationId xmlns:a16="http://schemas.microsoft.com/office/drawing/2014/main" id="{2F8818EA-0C7C-0AD4-3EC3-3AA7906F4ACE}"/>
              </a:ext>
            </a:extLst>
          </p:cNvPr>
          <p:cNvSpPr/>
          <p:nvPr/>
        </p:nvSpPr>
        <p:spPr>
          <a:xfrm>
            <a:off x="-15883" y="9337"/>
            <a:ext cx="9144000" cy="51435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4894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F83FFF-E856-77EC-9845-16EC86F9B397}"/>
              </a:ext>
            </a:extLst>
          </p:cNvPr>
          <p:cNvSpPr>
            <a:spLocks noGrp="1"/>
          </p:cNvSpPr>
          <p:nvPr>
            <p:ph idx="1"/>
          </p:nvPr>
        </p:nvSpPr>
        <p:spPr>
          <a:xfrm>
            <a:off x="3438184" y="161549"/>
            <a:ext cx="3038815" cy="405993"/>
          </a:xfrm>
        </p:spPr>
        <p:txBody>
          <a:bodyPr>
            <a:noAutofit/>
          </a:bodyPr>
          <a:lstStyle/>
          <a:p>
            <a:pPr marL="0" indent="0" algn="just">
              <a:lnSpc>
                <a:spcPct val="107000"/>
              </a:lnSpc>
              <a:spcBef>
                <a:spcPts val="0"/>
              </a:spcBef>
              <a:buNone/>
            </a:pP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1800" dirty="0"/>
          </a:p>
        </p:txBody>
      </p:sp>
      <p:sp>
        <p:nvSpPr>
          <p:cNvPr id="9" name="Freeform: Shape 8">
            <a:extLst>
              <a:ext uri="{FF2B5EF4-FFF2-40B4-BE49-F238E27FC236}">
                <a16:creationId xmlns:a16="http://schemas.microsoft.com/office/drawing/2014/main" id="{7C204D75-4B03-C882-77BB-90D1D31E35AB}"/>
              </a:ext>
            </a:extLst>
          </p:cNvPr>
          <p:cNvSpPr/>
          <p:nvPr/>
        </p:nvSpPr>
        <p:spPr>
          <a:xfrm>
            <a:off x="914400" y="1125747"/>
            <a:ext cx="3651171" cy="3817187"/>
          </a:xfrm>
          <a:custGeom>
            <a:avLst/>
            <a:gdLst>
              <a:gd name="connsiteX0" fmla="*/ 0 w 4309500"/>
              <a:gd name="connsiteY0" fmla="*/ 430950 h 5089583"/>
              <a:gd name="connsiteX1" fmla="*/ 430950 w 4309500"/>
              <a:gd name="connsiteY1" fmla="*/ 0 h 5089583"/>
              <a:gd name="connsiteX2" fmla="*/ 3878550 w 4309500"/>
              <a:gd name="connsiteY2" fmla="*/ 0 h 5089583"/>
              <a:gd name="connsiteX3" fmla="*/ 4309500 w 4309500"/>
              <a:gd name="connsiteY3" fmla="*/ 430950 h 5089583"/>
              <a:gd name="connsiteX4" fmla="*/ 4309500 w 4309500"/>
              <a:gd name="connsiteY4" fmla="*/ 4658633 h 5089583"/>
              <a:gd name="connsiteX5" fmla="*/ 3878550 w 4309500"/>
              <a:gd name="connsiteY5" fmla="*/ 5089583 h 5089583"/>
              <a:gd name="connsiteX6" fmla="*/ 430950 w 4309500"/>
              <a:gd name="connsiteY6" fmla="*/ 5089583 h 5089583"/>
              <a:gd name="connsiteX7" fmla="*/ 0 w 4309500"/>
              <a:gd name="connsiteY7" fmla="*/ 4658633 h 5089583"/>
              <a:gd name="connsiteX8" fmla="*/ 0 w 4309500"/>
              <a:gd name="connsiteY8" fmla="*/ 430950 h 508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9500" h="5089583">
                <a:moveTo>
                  <a:pt x="0" y="430950"/>
                </a:moveTo>
                <a:cubicBezTo>
                  <a:pt x="0" y="192943"/>
                  <a:pt x="192943" y="0"/>
                  <a:pt x="430950" y="0"/>
                </a:cubicBezTo>
                <a:lnTo>
                  <a:pt x="3878550" y="0"/>
                </a:lnTo>
                <a:cubicBezTo>
                  <a:pt x="4116557" y="0"/>
                  <a:pt x="4309500" y="192943"/>
                  <a:pt x="4309500" y="430950"/>
                </a:cubicBezTo>
                <a:lnTo>
                  <a:pt x="4309500" y="4658633"/>
                </a:lnTo>
                <a:cubicBezTo>
                  <a:pt x="4309500" y="4896640"/>
                  <a:pt x="4116557" y="5089583"/>
                  <a:pt x="3878550" y="5089583"/>
                </a:cubicBezTo>
                <a:lnTo>
                  <a:pt x="430950" y="5089583"/>
                </a:lnTo>
                <a:cubicBezTo>
                  <a:pt x="192943" y="5089583"/>
                  <a:pt x="0" y="4896640"/>
                  <a:pt x="0" y="4658633"/>
                </a:cubicBezTo>
                <a:lnTo>
                  <a:pt x="0" y="430950"/>
                </a:lnTo>
                <a:close/>
              </a:path>
            </a:pathLst>
          </a:custGeom>
          <a:solidFill>
            <a:schemeClr val="accent4">
              <a:lumMod val="20000"/>
              <a:lumOff val="8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8016" tIns="1654891" rIns="128016" bIns="891454" numCol="1" spcCol="1270" anchor="ctr" anchorCtr="0">
            <a:noAutofit/>
          </a:bodyPr>
          <a:lstStyle/>
          <a:p>
            <a:pPr algn="ctr" defTabSz="800100">
              <a:lnSpc>
                <a:spcPct val="90000"/>
              </a:lnSpc>
              <a:spcBef>
                <a:spcPct val="0"/>
              </a:spcBef>
              <a:spcAft>
                <a:spcPct val="35000"/>
              </a:spcAft>
            </a:pPr>
            <a:r>
              <a:rPr lang="en-US" sz="2400" b="1" dirty="0">
                <a:solidFill>
                  <a:schemeClr val="tx1"/>
                </a:solidFill>
                <a:latin typeface="Times New Roman" panose="02020603050405020304" pitchFamily="18" charset="0"/>
                <a:cs typeface="Times New Roman" panose="02020603050405020304" pitchFamily="18" charset="0"/>
              </a:rPr>
              <a:t>NỘI DUNG</a:t>
            </a:r>
          </a:p>
          <a:p>
            <a:pPr algn="ctr" defTabSz="800100">
              <a:lnSpc>
                <a:spcPct val="90000"/>
              </a:lnSpc>
              <a:spcBef>
                <a:spcPct val="0"/>
              </a:spcBef>
              <a:spcAft>
                <a:spcPct val="35000"/>
              </a:spcAft>
            </a:pP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ra </a:t>
            </a:r>
            <a:r>
              <a:rPr lang="en-US" sz="2400" dirty="0" err="1">
                <a:solidFill>
                  <a:schemeClr val="tx1"/>
                </a:solidFill>
                <a:latin typeface="Times New Roman" panose="02020603050405020304" pitchFamily="18" charset="0"/>
                <a:cs typeface="Times New Roman" panose="02020603050405020304" pitchFamily="18" charset="0"/>
              </a:rPr>
              <a:t>nhằm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định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da </a:t>
            </a:r>
            <a:r>
              <a:rPr lang="en-US" sz="2400" dirty="0" err="1">
                <a:solidFill>
                  <a:schemeClr val="tx1"/>
                </a:solidFill>
                <a:latin typeface="Times New Roman" panose="02020603050405020304" pitchFamily="18" charset="0"/>
                <a:cs typeface="Times New Roman" panose="02020603050405020304" pitchFamily="18" charset="0"/>
              </a:rPr>
              <a:t>đen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gọi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da </a:t>
            </a:r>
            <a:r>
              <a:rPr lang="en-US" sz="2400" dirty="0" err="1">
                <a:solidFill>
                  <a:schemeClr val="tx1"/>
                </a:solidFill>
                <a:latin typeface="Times New Roman" panose="02020603050405020304" pitchFamily="18" charset="0"/>
                <a:cs typeface="Times New Roman" panose="02020603050405020304" pitchFamily="18" charset="0"/>
              </a:rPr>
              <a:t>đen</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0" name="Oval 9">
            <a:extLst>
              <a:ext uri="{FF2B5EF4-FFF2-40B4-BE49-F238E27FC236}">
                <a16:creationId xmlns:a16="http://schemas.microsoft.com/office/drawing/2014/main" id="{2428B111-E074-1DB9-61CB-F097BD5C93A2}"/>
              </a:ext>
            </a:extLst>
          </p:cNvPr>
          <p:cNvSpPr/>
          <p:nvPr/>
        </p:nvSpPr>
        <p:spPr>
          <a:xfrm>
            <a:off x="2167062" y="731351"/>
            <a:ext cx="1271123" cy="1271123"/>
          </a:xfrm>
          <a:prstGeom prst="ellipse">
            <a:avLst/>
          </a:prstGeom>
          <a:blipFill rotWithShape="1">
            <a:blip r:embed="rId2"/>
            <a:srcRect/>
            <a:stretch>
              <a:fillRect t="-8000" b="-8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12" name="Freeform: Shape 11">
            <a:extLst>
              <a:ext uri="{FF2B5EF4-FFF2-40B4-BE49-F238E27FC236}">
                <a16:creationId xmlns:a16="http://schemas.microsoft.com/office/drawing/2014/main" id="{5F12A478-CCED-D386-3D14-0555D1C26F7C}"/>
              </a:ext>
            </a:extLst>
          </p:cNvPr>
          <p:cNvSpPr/>
          <p:nvPr/>
        </p:nvSpPr>
        <p:spPr>
          <a:xfrm>
            <a:off x="4662536" y="1125747"/>
            <a:ext cx="3948064" cy="3817187"/>
          </a:xfrm>
          <a:custGeom>
            <a:avLst/>
            <a:gdLst>
              <a:gd name="connsiteX0" fmla="*/ 0 w 4309500"/>
              <a:gd name="connsiteY0" fmla="*/ 430950 h 5089583"/>
              <a:gd name="connsiteX1" fmla="*/ 430950 w 4309500"/>
              <a:gd name="connsiteY1" fmla="*/ 0 h 5089583"/>
              <a:gd name="connsiteX2" fmla="*/ 3878550 w 4309500"/>
              <a:gd name="connsiteY2" fmla="*/ 0 h 5089583"/>
              <a:gd name="connsiteX3" fmla="*/ 4309500 w 4309500"/>
              <a:gd name="connsiteY3" fmla="*/ 430950 h 5089583"/>
              <a:gd name="connsiteX4" fmla="*/ 4309500 w 4309500"/>
              <a:gd name="connsiteY4" fmla="*/ 4658633 h 5089583"/>
              <a:gd name="connsiteX5" fmla="*/ 3878550 w 4309500"/>
              <a:gd name="connsiteY5" fmla="*/ 5089583 h 5089583"/>
              <a:gd name="connsiteX6" fmla="*/ 430950 w 4309500"/>
              <a:gd name="connsiteY6" fmla="*/ 5089583 h 5089583"/>
              <a:gd name="connsiteX7" fmla="*/ 0 w 4309500"/>
              <a:gd name="connsiteY7" fmla="*/ 4658633 h 5089583"/>
              <a:gd name="connsiteX8" fmla="*/ 0 w 4309500"/>
              <a:gd name="connsiteY8" fmla="*/ 430950 h 508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9500" h="5089583">
                <a:moveTo>
                  <a:pt x="0" y="430950"/>
                </a:moveTo>
                <a:cubicBezTo>
                  <a:pt x="0" y="192943"/>
                  <a:pt x="192943" y="0"/>
                  <a:pt x="430950" y="0"/>
                </a:cubicBezTo>
                <a:lnTo>
                  <a:pt x="3878550" y="0"/>
                </a:lnTo>
                <a:cubicBezTo>
                  <a:pt x="4116557" y="0"/>
                  <a:pt x="4309500" y="192943"/>
                  <a:pt x="4309500" y="430950"/>
                </a:cubicBezTo>
                <a:lnTo>
                  <a:pt x="4309500" y="4658633"/>
                </a:lnTo>
                <a:cubicBezTo>
                  <a:pt x="4309500" y="4896640"/>
                  <a:pt x="4116557" y="5089583"/>
                  <a:pt x="3878550" y="5089583"/>
                </a:cubicBezTo>
                <a:lnTo>
                  <a:pt x="430950" y="5089583"/>
                </a:lnTo>
                <a:cubicBezTo>
                  <a:pt x="192943" y="5089583"/>
                  <a:pt x="0" y="4896640"/>
                  <a:pt x="0" y="4658633"/>
                </a:cubicBezTo>
                <a:lnTo>
                  <a:pt x="0" y="430950"/>
                </a:lnTo>
                <a:close/>
              </a:path>
            </a:pathLst>
          </a:custGeom>
          <a:solidFill>
            <a:schemeClr val="accent5">
              <a:lumMod val="20000"/>
              <a:lumOff val="80000"/>
            </a:schemeClr>
          </a:solidFill>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128016" tIns="1654891" rIns="128016" bIns="891454" numCol="1" spcCol="1270" anchor="ctr" anchorCtr="0">
            <a:noAutofit/>
          </a:bodyPr>
          <a:lstStyle/>
          <a:p>
            <a:endParaRPr lang="en-US" sz="2300" b="1" dirty="0">
              <a:solidFill>
                <a:schemeClr val="tx1"/>
              </a:solidFill>
              <a:latin typeface="Times New Roman" panose="02020603050405020304" pitchFamily="18" charset="0"/>
              <a:cs typeface="Times New Roman" panose="02020603050405020304" pitchFamily="18" charset="0"/>
            </a:endParaRPr>
          </a:p>
          <a:p>
            <a:pPr algn="ctr"/>
            <a:r>
              <a:rPr lang="en-US" sz="2300" b="1" dirty="0">
                <a:solidFill>
                  <a:schemeClr val="tx1"/>
                </a:solidFill>
                <a:latin typeface="Times New Roman" panose="02020603050405020304" pitchFamily="18" charset="0"/>
                <a:cs typeface="Times New Roman" panose="02020603050405020304" pitchFamily="18" charset="0"/>
              </a:rPr>
              <a:t>NGHỆ THUẬT</a:t>
            </a:r>
            <a:endParaRPr lang="en-US" sz="2300" dirty="0">
              <a:solidFill>
                <a:schemeClr val="tx1"/>
              </a:solidFill>
              <a:latin typeface="Times New Roman" panose="02020603050405020304" pitchFamily="18" charset="0"/>
              <a:cs typeface="Times New Roman" panose="02020603050405020304" pitchFamily="18" charset="0"/>
            </a:endParaRPr>
          </a:p>
          <a:p>
            <a:pPr algn="ct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Lập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luận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chặt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chẽ</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thuyết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phục</a:t>
            </a:r>
            <a:endParaRPr lang="en-US" sz="2200" dirty="0">
              <a:solidFill>
                <a:schemeClr val="tx1"/>
              </a:solidFill>
              <a:latin typeface="Times New Roman" panose="02020603050405020304" pitchFamily="18" charset="0"/>
              <a:cs typeface="Times New Roman" panose="02020603050405020304" pitchFamily="18" charset="0"/>
            </a:endParaRPr>
          </a:p>
          <a:p>
            <a:pPr algn="ct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Từ</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ngữ</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câu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giàu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hình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ảnh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hàm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súc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có</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tính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gợi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mở</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khai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thác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nghệ</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thuật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trùng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điệp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tạo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nên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giọng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điệu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âm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hưởng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vừa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hùng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hồn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vừa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thiết</a:t>
            </a:r>
            <a:r>
              <a:rPr lang="en-US" sz="2200" dirty="0">
                <a:solidFill>
                  <a:schemeClr val="tx1"/>
                </a:solidFill>
                <a:latin typeface="Times New Roman" panose="02020603050405020304" pitchFamily="18" charset="0"/>
                <a:cs typeface="Times New Roman" panose="02020603050405020304" pitchFamily="18" charset="0"/>
              </a:rPr>
              <a:t>…</a:t>
            </a:r>
          </a:p>
          <a:p>
            <a:r>
              <a:rPr lang="en-US" sz="2200" dirty="0"/>
              <a:t> </a:t>
            </a:r>
          </a:p>
        </p:txBody>
      </p:sp>
      <p:sp>
        <p:nvSpPr>
          <p:cNvPr id="13" name="Oval 12">
            <a:extLst>
              <a:ext uri="{FF2B5EF4-FFF2-40B4-BE49-F238E27FC236}">
                <a16:creationId xmlns:a16="http://schemas.microsoft.com/office/drawing/2014/main" id="{56ABF913-08A1-4901-0743-08112EF0D573}"/>
              </a:ext>
            </a:extLst>
          </p:cNvPr>
          <p:cNvSpPr/>
          <p:nvPr/>
        </p:nvSpPr>
        <p:spPr>
          <a:xfrm>
            <a:off x="6127223" y="742217"/>
            <a:ext cx="1271123" cy="1271123"/>
          </a:xfrm>
          <a:prstGeom prst="ellipse">
            <a:avLst/>
          </a:prstGeom>
          <a:blipFill rotWithShape="1">
            <a:blip r:embed="rId3"/>
            <a:srcRect/>
            <a:stretch>
              <a:fillRect l="-25000" r="-25000"/>
            </a:stretch>
          </a:blipFill>
        </p:spPr>
        <p:style>
          <a:lnRef idx="2">
            <a:schemeClr val="lt1">
              <a:hueOff val="0"/>
              <a:satOff val="0"/>
              <a:lumOff val="0"/>
              <a:alphaOff val="0"/>
            </a:schemeClr>
          </a:lnRef>
          <a:fillRef idx="1">
            <a:scrgbClr r="0" g="0" b="0"/>
          </a:fillRef>
          <a:effectRef idx="0">
            <a:schemeClr val="accent5">
              <a:tint val="50000"/>
              <a:hueOff val="-7388970"/>
              <a:satOff val="-12997"/>
              <a:lumOff val="-1672"/>
              <a:alphaOff val="0"/>
            </a:schemeClr>
          </a:effectRef>
          <a:fontRef idx="minor">
            <a:schemeClr val="lt1">
              <a:hueOff val="0"/>
              <a:satOff val="0"/>
              <a:lumOff val="0"/>
              <a:alphaOff val="0"/>
            </a:schemeClr>
          </a:fontRef>
        </p:style>
      </p:sp>
      <p:sp>
        <p:nvSpPr>
          <p:cNvPr id="11" name="Rectangle 25">
            <a:extLst>
              <a:ext uri="{FF2B5EF4-FFF2-40B4-BE49-F238E27FC236}">
                <a16:creationId xmlns:a16="http://schemas.microsoft.com/office/drawing/2014/main" id="{2F8818EA-0C7C-0AD4-3EC3-3AA7906F4ACE}"/>
              </a:ext>
            </a:extLst>
          </p:cNvPr>
          <p:cNvSpPr/>
          <p:nvPr/>
        </p:nvSpPr>
        <p:spPr>
          <a:xfrm>
            <a:off x="-15883" y="9337"/>
            <a:ext cx="9144000" cy="51435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0019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 name="Rectangle 2"/>
          <p:cNvSpPr>
            <a:spLocks noChangeArrowheads="1"/>
          </p:cNvSpPr>
          <p:nvPr/>
        </p:nvSpPr>
        <p:spPr bwMode="auto">
          <a:xfrm>
            <a:off x="13095" y="0"/>
            <a:ext cx="9144000" cy="489241"/>
          </a:xfrm>
          <a:prstGeom prst="rect">
            <a:avLst/>
          </a:pr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9" name="Freeform 3"/>
          <p:cNvSpPr>
            <a:spLocks/>
          </p:cNvSpPr>
          <p:nvPr/>
        </p:nvSpPr>
        <p:spPr bwMode="auto">
          <a:xfrm>
            <a:off x="1478020" y="-12378"/>
            <a:ext cx="7679076" cy="47345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endParaRPr lang="en-US" sz="1350"/>
          </a:p>
        </p:txBody>
      </p:sp>
      <p:grpSp>
        <p:nvGrpSpPr>
          <p:cNvPr id="15" name="Group 14"/>
          <p:cNvGrpSpPr/>
          <p:nvPr/>
        </p:nvGrpSpPr>
        <p:grpSpPr>
          <a:xfrm>
            <a:off x="1206398" y="39923"/>
            <a:ext cx="404209" cy="616059"/>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25" name="Freeform 6"/>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6" name="Rectangle 25"/>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Times New Roman" panose="02020603050405020304" pitchFamily="18" charset="0"/>
                <a:cs typeface="Times New Roman" panose="02020603050405020304" pitchFamily="18" charset="0"/>
              </a:rPr>
              <a:t>LỚP</a:t>
            </a:r>
          </a:p>
          <a:p>
            <a:pPr algn="ctr"/>
            <a:r>
              <a:rPr lang="en-US" sz="1200" b="1">
                <a:latin typeface="Times New Roman" panose="02020603050405020304" pitchFamily="18" charset="0"/>
                <a:cs typeface="Times New Roman" panose="02020603050405020304" pitchFamily="18" charset="0"/>
              </a:rPr>
              <a:t>11</a:t>
            </a:r>
          </a:p>
        </p:txBody>
      </p:sp>
      <p:sp>
        <p:nvSpPr>
          <p:cNvPr id="18" name="Rounded Rectangle 17"/>
          <p:cNvSpPr/>
          <p:nvPr/>
        </p:nvSpPr>
        <p:spPr>
          <a:xfrm>
            <a:off x="70946" y="53758"/>
            <a:ext cx="560418" cy="513482"/>
          </a:xfrm>
          <a:prstGeom prst="round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1610607" y="98946"/>
            <a:ext cx="7462447" cy="402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 CẤU TRÚC CỦA VĂN BẢN NGHỊ LUẬN </a:t>
            </a:r>
          </a:p>
        </p:txBody>
      </p:sp>
      <p:sp>
        <p:nvSpPr>
          <p:cNvPr id="4" name="Rectangle 25">
            <a:extLst>
              <a:ext uri="{FF2B5EF4-FFF2-40B4-BE49-F238E27FC236}">
                <a16:creationId xmlns:a16="http://schemas.microsoft.com/office/drawing/2014/main" id="{2F8818EA-0C7C-0AD4-3EC3-3AA7906F4ACE}"/>
              </a:ext>
            </a:extLst>
          </p:cNvPr>
          <p:cNvSpPr/>
          <p:nvPr/>
        </p:nvSpPr>
        <p:spPr>
          <a:xfrm>
            <a:off x="0" y="0"/>
            <a:ext cx="9144000" cy="51435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Date Placeholder 3">
            <a:extLst>
              <a:ext uri="{FF2B5EF4-FFF2-40B4-BE49-F238E27FC236}">
                <a16:creationId xmlns:a16="http://schemas.microsoft.com/office/drawing/2014/main" id="{B338A65C-3C0B-38D6-926C-0AA4B6EBFE19}"/>
              </a:ext>
            </a:extLst>
          </p:cNvPr>
          <p:cNvSpPr>
            <a:spLocks noGrp="1"/>
          </p:cNvSpPr>
          <p:nvPr>
            <p:ph type="dt" sz="half" idx="10"/>
          </p:nvPr>
        </p:nvSpPr>
        <p:spPr>
          <a:xfrm>
            <a:off x="8518644" y="57150"/>
            <a:ext cx="625356" cy="365125"/>
          </a:xfrm>
        </p:spPr>
        <p:txBody>
          <a:bodyPr/>
          <a:lstStyle/>
          <a:p>
            <a:pPr algn="ctr">
              <a:defRPr/>
            </a:pPr>
            <a:fld id="{5EC76B61-1BCF-40E7-8C72-D57B97DF1855}" type="datetime10">
              <a:rPr lang="en-US" b="1" smtClean="0">
                <a:solidFill>
                  <a:prstClr val="black">
                    <a:tint val="75000"/>
                  </a:prstClr>
                </a:solidFill>
              </a:rPr>
              <a:pPr algn="ctr">
                <a:defRPr/>
              </a:pPr>
              <a:t>07:52</a:t>
            </a:fld>
            <a:endParaRPr lang="en-US" b="1">
              <a:solidFill>
                <a:prstClr val="black">
                  <a:tint val="75000"/>
                </a:prstClr>
              </a:solidFill>
            </a:endParaRPr>
          </a:p>
        </p:txBody>
      </p:sp>
      <p:pic>
        <p:nvPicPr>
          <p:cNvPr id="7" name="Picture 3">
            <a:extLst>
              <a:ext uri="{FF2B5EF4-FFF2-40B4-BE49-F238E27FC236}">
                <a16:creationId xmlns:a16="http://schemas.microsoft.com/office/drawing/2014/main" id="{F16E98B2-5131-AEB8-D82C-3FC6DAB26A3B}"/>
              </a:ext>
            </a:extLst>
          </p:cNvPr>
          <p:cNvPicPr>
            <a:picLocks noChangeAspect="1"/>
          </p:cNvPicPr>
          <p:nvPr/>
        </p:nvPicPr>
        <p:blipFill>
          <a:blip r:embed="rId2"/>
          <a:stretch>
            <a:fillRect/>
          </a:stretch>
        </p:blipFill>
        <p:spPr>
          <a:xfrm>
            <a:off x="6324600" y="2223733"/>
            <a:ext cx="2582577" cy="2571378"/>
          </a:xfrm>
          <a:prstGeom prst="rect">
            <a:avLst/>
          </a:prstGeom>
        </p:spPr>
      </p:pic>
      <p:sp>
        <p:nvSpPr>
          <p:cNvPr id="8" name="Pentagon 4">
            <a:extLst>
              <a:ext uri="{FF2B5EF4-FFF2-40B4-BE49-F238E27FC236}">
                <a16:creationId xmlns:a16="http://schemas.microsoft.com/office/drawing/2014/main" id="{3BD1DB00-983B-C9B8-B8F6-FBCF60AD9FF8}"/>
              </a:ext>
            </a:extLst>
          </p:cNvPr>
          <p:cNvSpPr/>
          <p:nvPr/>
        </p:nvSpPr>
        <p:spPr>
          <a:xfrm>
            <a:off x="126277" y="716695"/>
            <a:ext cx="2184820" cy="1507038"/>
          </a:xfrm>
          <a:prstGeom prst="pentagon">
            <a:avLst/>
          </a:prstGeom>
          <a:solidFill>
            <a:srgbClr val="E47D60">
              <a:lumMod val="75000"/>
            </a:srgbClr>
          </a:solidFill>
          <a:ln w="12700" cap="flat" cmpd="sng" algn="ctr">
            <a:solidFill>
              <a:srgbClr val="7E8679">
                <a:shade val="50000"/>
              </a:srgbClr>
            </a:solidFill>
            <a:prstDash val="solid"/>
            <a:miter lim="800000"/>
          </a:ln>
          <a:effectLst/>
          <a:scene3d>
            <a:camera prst="orthographicFront"/>
            <a:lightRig rig="threePt" dir="t"/>
          </a:scene3d>
          <a:sp3d>
            <a:bevelT prst="convex"/>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mn-cs"/>
              </a:rPr>
              <a:t>HOẠT ĐỘNG</a:t>
            </a:r>
            <a:r>
              <a:rPr kumimoji="0" lang="vi-VN" sz="2400" b="1" i="0" u="none" strike="noStrike" kern="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mn-cs"/>
              </a:rPr>
              <a:t> </a:t>
            </a:r>
            <a:r>
              <a:rPr lang="vi-VN" sz="2400" b="1" kern="0">
                <a:solidFill>
                  <a:srgbClr val="FFFFFF"/>
                </a:solidFill>
                <a:latin typeface="Times New Roman" panose="02020603050405020304" pitchFamily="18" charset="0"/>
                <a:ea typeface="Calibri" panose="020F0502020204030204" pitchFamily="34" charset="0"/>
              </a:rPr>
              <a:t>3</a:t>
            </a:r>
            <a:endParaRPr kumimoji="0" lang="en-US" sz="2400" b="0" i="0" u="none" strike="noStrike" kern="0" cap="none" spc="0" normalizeH="0" baseline="0" noProof="0" dirty="0">
              <a:ln>
                <a:noFill/>
              </a:ln>
              <a:solidFill>
                <a:srgbClr val="FFFFFF"/>
              </a:solidFill>
              <a:effectLst/>
              <a:uLnTx/>
              <a:uFillTx/>
              <a:latin typeface="Gill Sans Nova Light"/>
              <a:ea typeface="+mn-ea"/>
              <a:cs typeface="+mn-cs"/>
            </a:endParaRPr>
          </a:p>
        </p:txBody>
      </p:sp>
      <p:sp>
        <p:nvSpPr>
          <p:cNvPr id="10" name="Hình chữ nhật: Góc Tròn 9">
            <a:extLst>
              <a:ext uri="{FF2B5EF4-FFF2-40B4-BE49-F238E27FC236}">
                <a16:creationId xmlns:a16="http://schemas.microsoft.com/office/drawing/2014/main" id="{7D975D07-1FB5-4717-2FE6-ED3EDB885BBF}"/>
              </a:ext>
            </a:extLst>
          </p:cNvPr>
          <p:cNvSpPr/>
          <p:nvPr/>
        </p:nvSpPr>
        <p:spPr>
          <a:xfrm>
            <a:off x="2731285" y="870941"/>
            <a:ext cx="5992527" cy="990600"/>
          </a:xfrm>
          <a:prstGeom prst="roundRect">
            <a:avLst/>
          </a:prstGeom>
          <a:solidFill>
            <a:schemeClr val="bg2"/>
          </a:solidFill>
          <a:ln>
            <a:solidFill>
              <a:schemeClr val="bg1"/>
            </a:solid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13993"/>
            <a:r>
              <a:rPr lang="en-US" sz="4800" b="1" i="1" dirty="0">
                <a:solidFill>
                  <a:schemeClr val="tx1"/>
                </a:solidFill>
                <a:effectLst>
                  <a:outerShdw blurRad="38100" dist="38100" dir="2700000" algn="tl">
                    <a:srgbClr val="000000">
                      <a:alpha val="43137"/>
                    </a:srgbClr>
                  </a:outerShdw>
                </a:effectLst>
                <a:latin typeface="Times New Roman" pitchFamily="18" charset="0"/>
                <a:ea typeface="Tahoma" panose="020B0604030504040204" pitchFamily="34" charset="0"/>
                <a:cs typeface="Times New Roman" pitchFamily="18" charset="0"/>
              </a:rPr>
              <a:t>LUYỆN TẬP</a:t>
            </a:r>
            <a:endParaRPr lang="vi-VN" sz="4800" b="1" i="1" dirty="0">
              <a:solidFill>
                <a:schemeClr val="tx1"/>
              </a:solidFill>
              <a:effectLst>
                <a:outerShdw blurRad="38100" dist="38100" dir="2700000" algn="tl">
                  <a:srgbClr val="000000">
                    <a:alpha val="43137"/>
                  </a:srgbClr>
                </a:outerShdw>
              </a:effectLst>
              <a:latin typeface="Times New Roman" pitchFamily="18" charset="0"/>
              <a:ea typeface="Tahoma" panose="020B0604030504040204" pitchFamily="34" charset="0"/>
              <a:cs typeface="Times New Roman" pitchFamily="18" charset="0"/>
            </a:endParaRPr>
          </a:p>
        </p:txBody>
      </p:sp>
      <p:pic>
        <p:nvPicPr>
          <p:cNvPr id="1026" name="Picture 2" descr="Cách Làm Bài Tập Về Các Thì Trong Tiếng Anh (Nhanh)">
            <a:extLst>
              <a:ext uri="{FF2B5EF4-FFF2-40B4-BE49-F238E27FC236}">
                <a16:creationId xmlns:a16="http://schemas.microsoft.com/office/drawing/2014/main" id="{775198AE-D2FF-DC27-746A-C2A3E796B6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954974"/>
            <a:ext cx="3213100" cy="310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216626"/>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5510766-C0EF-4863-A574-B94A299B95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65" y="1697793"/>
            <a:ext cx="3388557" cy="3388557"/>
          </a:xfrm>
          <a:prstGeom prst="rect">
            <a:avLst/>
          </a:prstGeom>
        </p:spPr>
      </p:pic>
      <p:pic>
        <p:nvPicPr>
          <p:cNvPr id="29" name="Picture 28">
            <a:extLst>
              <a:ext uri="{FF2B5EF4-FFF2-40B4-BE49-F238E27FC236}">
                <a16:creationId xmlns:a16="http://schemas.microsoft.com/office/drawing/2014/main" id="{3AE1E2AF-AE1E-4219-B5AA-369F474950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9910"/>
          <a:stretch/>
        </p:blipFill>
        <p:spPr>
          <a:xfrm>
            <a:off x="6736594" y="1697793"/>
            <a:ext cx="2375042" cy="3388557"/>
          </a:xfrm>
          <a:prstGeom prst="rect">
            <a:avLst/>
          </a:prstGeom>
        </p:spPr>
      </p:pic>
      <p:pic>
        <p:nvPicPr>
          <p:cNvPr id="28" name="Picture 27">
            <a:extLst>
              <a:ext uri="{FF2B5EF4-FFF2-40B4-BE49-F238E27FC236}">
                <a16:creationId xmlns:a16="http://schemas.microsoft.com/office/drawing/2014/main" id="{1E53FD3C-3F8B-4310-939B-43E65EFF6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4479" y="1697793"/>
            <a:ext cx="3388557" cy="3388557"/>
          </a:xfrm>
          <a:prstGeom prst="rect">
            <a:avLst/>
          </a:prstGeom>
        </p:spPr>
      </p:pic>
      <p:sp>
        <p:nvSpPr>
          <p:cNvPr id="7" name="Text Box 69">
            <a:extLst>
              <a:ext uri="{FF2B5EF4-FFF2-40B4-BE49-F238E27FC236}">
                <a16:creationId xmlns:a16="http://schemas.microsoft.com/office/drawing/2014/main" id="{475174B9-57B0-4723-9CC8-FD03A0037FBA}"/>
              </a:ext>
            </a:extLst>
          </p:cNvPr>
          <p:cNvSpPr txBox="1">
            <a:spLocks noChangeArrowheads="1"/>
          </p:cNvSpPr>
          <p:nvPr/>
        </p:nvSpPr>
        <p:spPr bwMode="gray">
          <a:xfrm>
            <a:off x="5102595" y="3562541"/>
            <a:ext cx="514350" cy="605811"/>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1311" tIns="25656" rIns="51311" bIns="25656">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defRPr/>
            </a:pPr>
            <a:r>
              <a:rPr lang="en-US" sz="3600" b="1">
                <a:solidFill>
                  <a:schemeClr val="bg1"/>
                </a:solidFill>
                <a:latin typeface="#9Slide03 Bebas Neue Bold" panose="020B0606020202050201" pitchFamily="34" charset="0"/>
                <a:cs typeface="Arial"/>
                <a:sym typeface="Arial"/>
              </a:rPr>
              <a:t>II</a:t>
            </a:r>
          </a:p>
        </p:txBody>
      </p:sp>
      <p:grpSp>
        <p:nvGrpSpPr>
          <p:cNvPr id="12" name="Group 11">
            <a:extLst>
              <a:ext uri="{FF2B5EF4-FFF2-40B4-BE49-F238E27FC236}">
                <a16:creationId xmlns:a16="http://schemas.microsoft.com/office/drawing/2014/main" id="{34B57B21-56A5-4796-BAC0-1CF697FF562C}"/>
              </a:ext>
            </a:extLst>
          </p:cNvPr>
          <p:cNvGrpSpPr/>
          <p:nvPr/>
        </p:nvGrpSpPr>
        <p:grpSpPr>
          <a:xfrm>
            <a:off x="47635" y="53569"/>
            <a:ext cx="9079271" cy="5032781"/>
            <a:chOff x="0" y="-14544"/>
            <a:chExt cx="12192001" cy="6858000"/>
          </a:xfrm>
        </p:grpSpPr>
        <p:sp>
          <p:nvSpPr>
            <p:cNvPr id="13" name="Rectangle 12">
              <a:extLst>
                <a:ext uri="{FF2B5EF4-FFF2-40B4-BE49-F238E27FC236}">
                  <a16:creationId xmlns:a16="http://schemas.microsoft.com/office/drawing/2014/main" id="{45E11B03-51D0-4A8E-83B2-95D3F389769B}"/>
                </a:ext>
              </a:extLst>
            </p:cNvPr>
            <p:cNvSpPr/>
            <p:nvPr/>
          </p:nvSpPr>
          <p:spPr>
            <a:xfrm>
              <a:off x="1" y="-14544"/>
              <a:ext cx="12192000" cy="6858000"/>
            </a:xfrm>
            <a:prstGeom prst="rect">
              <a:avLst/>
            </a:prstGeom>
            <a:noFill/>
            <a:ln>
              <a:solidFill>
                <a:srgbClr val="285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00ED5D2F-BBD0-4070-8E4E-988D4F1543C6}"/>
                </a:ext>
              </a:extLst>
            </p:cNvPr>
            <p:cNvSpPr/>
            <p:nvPr/>
          </p:nvSpPr>
          <p:spPr>
            <a:xfrm>
              <a:off x="0" y="-14544"/>
              <a:ext cx="12192000" cy="6858000"/>
            </a:xfrm>
            <a:prstGeom prst="rect">
              <a:avLst/>
            </a:prstGeom>
            <a:noFill/>
            <a:ln w="28575">
              <a:solidFill>
                <a:srgbClr val="285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extBox 3">
            <a:extLst>
              <a:ext uri="{FF2B5EF4-FFF2-40B4-BE49-F238E27FC236}">
                <a16:creationId xmlns:a16="http://schemas.microsoft.com/office/drawing/2014/main" id="{CD9B7518-C25F-6646-F74B-964188FCED77}"/>
              </a:ext>
            </a:extLst>
          </p:cNvPr>
          <p:cNvSpPr txBox="1"/>
          <p:nvPr/>
        </p:nvSpPr>
        <p:spPr>
          <a:xfrm>
            <a:off x="1508414" y="180951"/>
            <a:ext cx="5974772" cy="369332"/>
          </a:xfrm>
          <a:prstGeom prst="rect">
            <a:avLst/>
          </a:prstGeom>
          <a:noFill/>
        </p:spPr>
        <p:txBody>
          <a:bodyPr wrap="square" rtlCol="0">
            <a:spAutoFit/>
          </a:bodyPr>
          <a:lstStyle/>
          <a:p>
            <a:pPr algn="ctr"/>
            <a:r>
              <a:rPr lang="vi-VN" b="1" dirty="0">
                <a:solidFill>
                  <a:srgbClr val="0000FF"/>
                </a:solidFill>
                <a:latin typeface="+mj-lt"/>
                <a:cs typeface="Times New Roman" panose="02020603050405020304" pitchFamily="18" charset="0"/>
              </a:rPr>
              <a:t>SỞ GIÁO DỤC &amp; ĐÀO TẠO </a:t>
            </a:r>
            <a:r>
              <a:rPr lang="en-US" b="1" dirty="0">
                <a:solidFill>
                  <a:srgbClr val="0000FF"/>
                </a:solidFill>
                <a:latin typeface="Times New Roman" panose="02020603050405020304" pitchFamily="18" charset="0"/>
                <a:cs typeface="Times New Roman" panose="02020603050405020304" pitchFamily="18" charset="0"/>
              </a:rPr>
              <a:t>THÁI NGUYÊN</a:t>
            </a:r>
          </a:p>
        </p:txBody>
      </p:sp>
      <p:sp>
        <p:nvSpPr>
          <p:cNvPr id="3" name="TextBox 9">
            <a:extLst>
              <a:ext uri="{FF2B5EF4-FFF2-40B4-BE49-F238E27FC236}">
                <a16:creationId xmlns:a16="http://schemas.microsoft.com/office/drawing/2014/main" id="{AF66C9C5-FB0E-D225-D0A1-C224E495BEEC}"/>
              </a:ext>
            </a:extLst>
          </p:cNvPr>
          <p:cNvSpPr txBox="1"/>
          <p:nvPr/>
        </p:nvSpPr>
        <p:spPr>
          <a:xfrm>
            <a:off x="1751951" y="4067375"/>
            <a:ext cx="5867401" cy="646331"/>
          </a:xfrm>
          <a:prstGeom prst="rect">
            <a:avLst/>
          </a:prstGeom>
          <a:noFill/>
        </p:spPr>
        <p:txBody>
          <a:bodyPr wrap="square" rtlCol="0">
            <a:spAutoFit/>
          </a:bodyPr>
          <a:lstStyle/>
          <a:p>
            <a:pPr algn="ctr"/>
            <a:r>
              <a:rPr lang="vi-VN" b="1" dirty="0">
                <a:solidFill>
                  <a:srgbClr val="0000FF"/>
                </a:solidFill>
                <a:effectLst>
                  <a:outerShdw blurRad="38100" dist="38100" dir="2700000" algn="tl">
                    <a:srgbClr val="000000">
                      <a:alpha val="43137"/>
                    </a:srgbClr>
                  </a:outerShdw>
                </a:effectLst>
                <a:latin typeface="+mj-lt"/>
              </a:rPr>
              <a:t>GIÁO VIÊN THỰC HIỆ</a:t>
            </a:r>
            <a:r>
              <a:rPr lang="en-US"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 BÙI HỒNG LINH</a:t>
            </a:r>
          </a:p>
          <a:p>
            <a:pPr algn="ctr"/>
            <a:r>
              <a:rPr lang="vi-VN" b="1" dirty="0">
                <a:solidFill>
                  <a:srgbClr val="0000FF"/>
                </a:solidFill>
                <a:latin typeface="+mj-lt"/>
              </a:rPr>
              <a:t>TRƯỜNG THPT </a:t>
            </a:r>
            <a:r>
              <a:rPr lang="en-US" b="1" dirty="0">
                <a:solidFill>
                  <a:srgbClr val="0000FF"/>
                </a:solidFill>
                <a:latin typeface="Times New Roman" panose="02020603050405020304" pitchFamily="18" charset="0"/>
                <a:cs typeface="Times New Roman" panose="02020603050405020304" pitchFamily="18" charset="0"/>
              </a:rPr>
              <a:t>ĐIỀM THUỴ</a:t>
            </a:r>
          </a:p>
        </p:txBody>
      </p:sp>
      <p:cxnSp>
        <p:nvCxnSpPr>
          <p:cNvPr id="5" name="Straight Connector 9">
            <a:extLst>
              <a:ext uri="{FF2B5EF4-FFF2-40B4-BE49-F238E27FC236}">
                <a16:creationId xmlns:a16="http://schemas.microsoft.com/office/drawing/2014/main" id="{75870A22-BED5-87E5-64C9-7CDDB20B8165}"/>
              </a:ext>
            </a:extLst>
          </p:cNvPr>
          <p:cNvCxnSpPr/>
          <p:nvPr/>
        </p:nvCxnSpPr>
        <p:spPr>
          <a:xfrm>
            <a:off x="2957947" y="550283"/>
            <a:ext cx="1350335" cy="0"/>
          </a:xfrm>
          <a:prstGeom prst="line">
            <a:avLst/>
          </a:prstGeom>
          <a:ln>
            <a:solidFill>
              <a:srgbClr val="92D050"/>
            </a:solidFill>
          </a:ln>
        </p:spPr>
        <p:style>
          <a:lnRef idx="3">
            <a:schemeClr val="dk1"/>
          </a:lnRef>
          <a:fillRef idx="0">
            <a:schemeClr val="dk1"/>
          </a:fillRef>
          <a:effectRef idx="2">
            <a:schemeClr val="dk1"/>
          </a:effectRef>
          <a:fontRef idx="minor">
            <a:schemeClr val="tx1"/>
          </a:fontRef>
        </p:style>
      </p:cxnSp>
      <p:cxnSp>
        <p:nvCxnSpPr>
          <p:cNvPr id="6" name="Straight Connector 10">
            <a:extLst>
              <a:ext uri="{FF2B5EF4-FFF2-40B4-BE49-F238E27FC236}">
                <a16:creationId xmlns:a16="http://schemas.microsoft.com/office/drawing/2014/main" id="{F1EEDA9A-AE1E-26A0-4677-5BF80FA0FA26}"/>
              </a:ext>
            </a:extLst>
          </p:cNvPr>
          <p:cNvCxnSpPr/>
          <p:nvPr/>
        </p:nvCxnSpPr>
        <p:spPr>
          <a:xfrm>
            <a:off x="4731812" y="538180"/>
            <a:ext cx="1350335" cy="0"/>
          </a:xfrm>
          <a:prstGeom prst="line">
            <a:avLst/>
          </a:prstGeom>
          <a:ln>
            <a:solidFill>
              <a:srgbClr val="92D050"/>
            </a:solidFill>
          </a:ln>
        </p:spPr>
        <p:style>
          <a:lnRef idx="3">
            <a:schemeClr val="accent4"/>
          </a:lnRef>
          <a:fillRef idx="0">
            <a:schemeClr val="accent4"/>
          </a:fillRef>
          <a:effectRef idx="2">
            <a:schemeClr val="accent4"/>
          </a:effectRef>
          <a:fontRef idx="minor">
            <a:schemeClr val="tx1"/>
          </a:fontRef>
        </p:style>
      </p:cxnSp>
      <p:pic>
        <p:nvPicPr>
          <p:cNvPr id="11" name="Picture 27" descr="roses_swaying_back_an_a_mc">
            <a:hlinkClick r:id="rId5" action="ppaction://hlinkfile"/>
            <a:extLst>
              <a:ext uri="{FF2B5EF4-FFF2-40B4-BE49-F238E27FC236}">
                <a16:creationId xmlns:a16="http://schemas.microsoft.com/office/drawing/2014/main" id="{35D31525-B1A2-1ECB-CEE3-D3303F10D07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9417" y="79362"/>
            <a:ext cx="924284" cy="99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7" descr="roses_swaying_back_an_a_mc">
            <a:hlinkClick r:id="rId5" action="ppaction://hlinkfile"/>
            <a:extLst>
              <a:ext uri="{FF2B5EF4-FFF2-40B4-BE49-F238E27FC236}">
                <a16:creationId xmlns:a16="http://schemas.microsoft.com/office/drawing/2014/main" id="{7810F47A-0969-737E-F17E-A355FF7152E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36736" y="66457"/>
            <a:ext cx="924284" cy="99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ate Placeholder 3">
            <a:extLst>
              <a:ext uri="{FF2B5EF4-FFF2-40B4-BE49-F238E27FC236}">
                <a16:creationId xmlns:a16="http://schemas.microsoft.com/office/drawing/2014/main" id="{690C5015-2C68-E933-8263-BA5734FA759A}"/>
              </a:ext>
            </a:extLst>
          </p:cNvPr>
          <p:cNvSpPr>
            <a:spLocks noGrp="1"/>
          </p:cNvSpPr>
          <p:nvPr>
            <p:ph type="dt" sz="half" idx="10"/>
          </p:nvPr>
        </p:nvSpPr>
        <p:spPr>
          <a:xfrm>
            <a:off x="8051931" y="3476932"/>
            <a:ext cx="625356" cy="365125"/>
          </a:xfrm>
        </p:spPr>
        <p:txBody>
          <a:bodyPr/>
          <a:lstStyle/>
          <a:p>
            <a:pPr algn="ctr">
              <a:defRPr/>
            </a:pPr>
            <a:fld id="{5EC76B61-1BCF-40E7-8C72-D57B97DF1855}" type="datetime10">
              <a:rPr lang="en-US" b="1" smtClean="0">
                <a:solidFill>
                  <a:prstClr val="black">
                    <a:tint val="75000"/>
                  </a:prstClr>
                </a:solidFill>
              </a:rPr>
              <a:pPr algn="ctr">
                <a:defRPr/>
              </a:pPr>
              <a:t>07:52</a:t>
            </a:fld>
            <a:endParaRPr lang="en-US" b="1">
              <a:solidFill>
                <a:prstClr val="black">
                  <a:tint val="75000"/>
                </a:prstClr>
              </a:solidFill>
            </a:endParaRPr>
          </a:p>
        </p:txBody>
      </p:sp>
      <p:sp>
        <p:nvSpPr>
          <p:cNvPr id="17" name="5-Point Star 11">
            <a:extLst>
              <a:ext uri="{FF2B5EF4-FFF2-40B4-BE49-F238E27FC236}">
                <a16:creationId xmlns:a16="http://schemas.microsoft.com/office/drawing/2014/main" id="{669C45A9-E3F9-A1E7-4765-8DF0CDEEEF85}"/>
              </a:ext>
            </a:extLst>
          </p:cNvPr>
          <p:cNvSpPr/>
          <p:nvPr/>
        </p:nvSpPr>
        <p:spPr>
          <a:xfrm>
            <a:off x="4412189" y="466863"/>
            <a:ext cx="218257" cy="142634"/>
          </a:xfrm>
          <a:prstGeom prst="star5">
            <a:avLst/>
          </a:prstGeom>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FF0000"/>
              </a:solidFill>
            </a:endParaRPr>
          </a:p>
        </p:txBody>
      </p:sp>
      <p:sp>
        <p:nvSpPr>
          <p:cNvPr id="4" name="Rectangle 5">
            <a:extLst>
              <a:ext uri="{FF2B5EF4-FFF2-40B4-BE49-F238E27FC236}">
                <a16:creationId xmlns:a16="http://schemas.microsoft.com/office/drawing/2014/main" id="{554044A3-6CD2-07FE-E2F4-4379B5BB5DAB}"/>
              </a:ext>
            </a:extLst>
          </p:cNvPr>
          <p:cNvSpPr/>
          <p:nvPr/>
        </p:nvSpPr>
        <p:spPr>
          <a:xfrm>
            <a:off x="1524000" y="1092485"/>
            <a:ext cx="6172200" cy="2462662"/>
          </a:xfrm>
          <a:prstGeom prst="rect">
            <a:avLst/>
          </a:prstGeom>
          <a:noFill/>
          <a:scene3d>
            <a:camera prst="perspectiveFront"/>
            <a:lightRig rig="threePt" dir="t"/>
          </a:scene3d>
        </p:spPr>
        <p:txBody>
          <a:bodyPr wrap="square" lIns="68580" tIns="34290" rIns="68580" bIns="34290">
            <a:spAutoFit/>
          </a:bodyPr>
          <a:lstStyle/>
          <a:p>
            <a:pPr algn="ctr" defTabSz="685800">
              <a:lnSpc>
                <a:spcPct val="150000"/>
              </a:lnSpc>
              <a:defRPr/>
            </a:pPr>
            <a:r>
              <a:rPr lang="en-US" sz="3600" b="1" dirty="0">
                <a:gradFill>
                  <a:gsLst>
                    <a:gs pos="21000">
                      <a:srgbClr val="FF0000"/>
                    </a:gs>
                    <a:gs pos="35000">
                      <a:srgbClr val="FFFF00"/>
                    </a:gs>
                    <a:gs pos="56000">
                      <a:srgbClr val="00B050"/>
                    </a:gs>
                    <a:gs pos="74000">
                      <a:srgbClr val="7030A0"/>
                    </a:gs>
                  </a:gsLst>
                  <a:lin ang="5400000" scaled="1"/>
                </a:gradFill>
                <a:latin typeface="Times New Roman" panose="02020603050405020304" pitchFamily="18" charset="0"/>
              </a:rPr>
              <a:t>CHÀO MỪNG </a:t>
            </a:r>
          </a:p>
          <a:p>
            <a:pPr algn="ctr" defTabSz="685800">
              <a:lnSpc>
                <a:spcPct val="150000"/>
              </a:lnSpc>
              <a:defRPr/>
            </a:pPr>
            <a:r>
              <a:rPr lang="en-US" sz="3600" b="1" dirty="0">
                <a:gradFill>
                  <a:gsLst>
                    <a:gs pos="21000">
                      <a:srgbClr val="FF0000"/>
                    </a:gs>
                    <a:gs pos="35000">
                      <a:srgbClr val="FFFF00"/>
                    </a:gs>
                    <a:gs pos="56000">
                      <a:srgbClr val="00B050"/>
                    </a:gs>
                    <a:gs pos="74000">
                      <a:srgbClr val="7030A0"/>
                    </a:gs>
                  </a:gsLst>
                  <a:lin ang="5400000" scaled="1"/>
                </a:gradFill>
                <a:latin typeface="Times New Roman" panose="02020603050405020304" pitchFamily="18" charset="0"/>
              </a:rPr>
              <a:t>QUÝ THẦY CÔ VÀ CÁC EM HỌC SINH</a:t>
            </a:r>
          </a:p>
        </p:txBody>
      </p:sp>
      <p:pic>
        <p:nvPicPr>
          <p:cNvPr id="9" name="Tieng-vo-tay">
            <a:hlinkClick r:id="" action="ppaction://media"/>
            <a:extLst>
              <a:ext uri="{FF2B5EF4-FFF2-40B4-BE49-F238E27FC236}">
                <a16:creationId xmlns:a16="http://schemas.microsoft.com/office/drawing/2014/main" id="{8AF8B46F-828F-406D-DDCB-312160E639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13094" y="3780176"/>
            <a:ext cx="304800" cy="304800"/>
          </a:xfrm>
          <a:prstGeom prst="rect">
            <a:avLst/>
          </a:prstGeom>
          <a:solidFill>
            <a:schemeClr val="accent6">
              <a:lumMod val="60000"/>
              <a:lumOff val="40000"/>
            </a:schemeClr>
          </a:solidFill>
        </p:spPr>
      </p:pic>
      <p:pic>
        <p:nvPicPr>
          <p:cNvPr id="8" name="Hình ảnh 7">
            <a:extLst>
              <a:ext uri="{FF2B5EF4-FFF2-40B4-BE49-F238E27FC236}">
                <a16:creationId xmlns:a16="http://schemas.microsoft.com/office/drawing/2014/main" id="{2168CC67-C9F6-0D50-D9EE-AE282F3C15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64" y="1516090"/>
            <a:ext cx="1482605" cy="2096869"/>
          </a:xfrm>
          <a:prstGeom prst="rect">
            <a:avLst/>
          </a:prstGeom>
          <a:scene3d>
            <a:camera prst="perspectiveRight"/>
            <a:lightRig rig="threePt" dir="t"/>
          </a:scene3d>
          <a:sp3d>
            <a:bevelT w="114300" prst="artDeco"/>
          </a:sp3d>
        </p:spPr>
      </p:pic>
      <p:pic>
        <p:nvPicPr>
          <p:cNvPr id="10" name="Hình ảnh 9">
            <a:extLst>
              <a:ext uri="{FF2B5EF4-FFF2-40B4-BE49-F238E27FC236}">
                <a16:creationId xmlns:a16="http://schemas.microsoft.com/office/drawing/2014/main" id="{D6D395D3-BA92-E588-6D1C-4BD2A85ECB1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00" y="1516089"/>
            <a:ext cx="1482605" cy="2096869"/>
          </a:xfrm>
          <a:prstGeom prst="rect">
            <a:avLst/>
          </a:prstGeom>
          <a:scene3d>
            <a:camera prst="perspectiveLeft"/>
            <a:lightRig rig="threePt" dir="t"/>
          </a:scene3d>
          <a:sp3d>
            <a:bevelT w="114300" prst="artDeco"/>
          </a:sp3d>
        </p:spPr>
      </p:pic>
    </p:spTree>
    <p:extLst>
      <p:ext uri="{BB962C8B-B14F-4D97-AF65-F5344CB8AC3E}">
        <p14:creationId xmlns:p14="http://schemas.microsoft.com/office/powerpoint/2010/main" val="30825648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801" fill="hold"/>
                                        <p:tgtEl>
                                          <p:spTgt spid="9"/>
                                        </p:tgtEl>
                                      </p:cBhvr>
                                    </p:cmd>
                                  </p:childTnLst>
                                </p:cTn>
                              </p:par>
                            </p:childTnLst>
                          </p:cTn>
                        </p:par>
                      </p:childTnLst>
                    </p:cTn>
                  </p:par>
                </p:childTnLst>
              </p:cTn>
              <p:nextCondLst>
                <p:cond evt="onClick" delay="0">
                  <p:tgtEl>
                    <p:spTgt spid="9"/>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519F719-24FD-CCFE-F60C-FB8A95DD9D59}"/>
              </a:ext>
            </a:extLst>
          </p:cNvPr>
          <p:cNvPicPr>
            <a:picLocks noChangeAspect="1"/>
          </p:cNvPicPr>
          <p:nvPr/>
        </p:nvPicPr>
        <p:blipFill>
          <a:blip r:embed="rId2"/>
          <a:stretch>
            <a:fillRect/>
          </a:stretch>
        </p:blipFill>
        <p:spPr>
          <a:xfrm>
            <a:off x="0" y="-109576"/>
            <a:ext cx="9144000" cy="5253075"/>
          </a:xfrm>
          <a:prstGeom prst="rect">
            <a:avLst/>
          </a:prstGeom>
        </p:spPr>
      </p:pic>
      <p:pic>
        <p:nvPicPr>
          <p:cNvPr id="1027" name="Picture 3"/>
          <p:cNvPicPr>
            <a:picLocks noChangeAspect="1" noChangeArrowheads="1"/>
          </p:cNvPicPr>
          <p:nvPr/>
        </p:nvPicPr>
        <p:blipFill>
          <a:blip r:embed="rId3"/>
          <a:srcRect/>
          <a:stretch/>
        </p:blipFill>
        <p:spPr bwMode="auto">
          <a:xfrm rot="2002333">
            <a:off x="404262" y="548157"/>
            <a:ext cx="941701" cy="8614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a:srcRect/>
          <a:stretch/>
        </p:blipFill>
        <p:spPr bwMode="auto">
          <a:xfrm rot="606495" flipH="1">
            <a:off x="7319311" y="488162"/>
            <a:ext cx="820786" cy="7508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3"/>
          <a:srcRect/>
          <a:stretch/>
        </p:blipFill>
        <p:spPr bwMode="auto">
          <a:xfrm rot="20899071" flipH="1">
            <a:off x="7051150" y="2326028"/>
            <a:ext cx="858637" cy="7854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srcRect/>
          <a:stretch/>
        </p:blipFill>
        <p:spPr bwMode="auto">
          <a:xfrm rot="322962">
            <a:off x="4728165" y="3072734"/>
            <a:ext cx="721888" cy="6603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3"/>
          <a:srcRect/>
          <a:stretch/>
        </p:blipFill>
        <p:spPr bwMode="auto">
          <a:xfrm rot="1063156">
            <a:off x="1895608" y="2221143"/>
            <a:ext cx="693362" cy="6342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3"/>
          <a:srcRect/>
          <a:stretch/>
        </p:blipFill>
        <p:spPr bwMode="auto">
          <a:xfrm rot="19919096">
            <a:off x="3916687" y="4049902"/>
            <a:ext cx="782259" cy="7155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3"/>
          <a:srcRect/>
          <a:stretch/>
        </p:blipFill>
        <p:spPr bwMode="auto">
          <a:xfrm rot="1452024">
            <a:off x="375120" y="3641921"/>
            <a:ext cx="846922" cy="7747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3"/>
          <a:srcRect/>
          <a:stretch/>
        </p:blipFill>
        <p:spPr bwMode="auto">
          <a:xfrm rot="20899071" flipH="1">
            <a:off x="7341787" y="4121801"/>
            <a:ext cx="1019037" cy="9321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3"/>
          <a:srcRect/>
          <a:stretch/>
        </p:blipFill>
        <p:spPr bwMode="auto">
          <a:xfrm rot="19919096">
            <a:off x="2300371" y="3832344"/>
            <a:ext cx="792003" cy="724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19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2.5E-6 -1.23457E-6 C -0.00034 -0.01481 0.00695 -0.02809 0.01667 -0.02901 C 0.02604 -0.02994 0.0349 -0.01975 0.03542 -0.00525 C 0.03629 0.00803 0.02986 0.02099 0.02118 0.02161 C 0.0132 0.02253 0.00556 0.01389 0.00486 0.00154 C 0.00434 -0.00988 0.00938 -0.02068 0.01702 -0.0216 C 0.02379 -0.02253 0.03021 -0.01543 0.03073 -0.00494 C 0.03108 0.00463 0.02709 0.01358 0.02084 0.0142 C 0.01528 0.01482 0.0099 0.00957 0.00955 0.00093 C 0.0092 -0.00679 0.01233 -0.0142 0.01736 -0.0145 C 0.02153 -0.01481 0.0257 -0.01111 0.02604 -0.00432 C 0.02639 0.00124 0.02413 0.00648 0.02049 0.0071 C 0.01771 0.00741 0.01459 0.00525 0.01441 0.00062 C 0.01424 -0.00309 0.01528 -0.00679 0.01754 -0.00741 C 0.01927 -0.00741 0.02101 -0.00648 0.02136 -0.00401 C 0.02153 -0.00247 0.02118 -0.00092 0.02032 -0.00031 C 0.01979 -1.23457E-6 0.01945 -1.23457E-6 0.0191 -0.00031 " pathEditMode="relative" rAng="0" ptsTypes="AAAAAAAAAAAAAAAAA">
                                      <p:cBhvr>
                                        <p:cTn id="6" dur="5000" fill="hold"/>
                                        <p:tgtEl>
                                          <p:spTgt spid="1028"/>
                                        </p:tgtEl>
                                        <p:attrNameLst>
                                          <p:attrName>ppt_x</p:attrName>
                                          <p:attrName>ppt_y</p:attrName>
                                        </p:attrNameLst>
                                      </p:cBhvr>
                                      <p:rCtr x="1753" y="-401"/>
                                    </p:animMotion>
                                  </p:childTnLst>
                                </p:cTn>
                              </p:par>
                              <p:par>
                                <p:cTn id="7" presetID="55" presetClass="path" presetSubtype="0" repeatCount="indefinite" accel="50000" decel="50000" fill="hold" nodeType="withEffect">
                                  <p:stCondLst>
                                    <p:cond delay="0"/>
                                  </p:stCondLst>
                                  <p:childTnLst>
                                    <p:animMotion origin="layout" path="M 0.01441 -3.45679E-6 C 0.0151 -0.02191 0.00868 -0.04074 0.00035 -0.04228 C -0.00781 -0.04352 -0.01528 -0.02932 -0.0158 -0.00771 C -0.01632 0.01173 -0.01128 0.02994 -0.00365 0.03118 C 0.0033 0.03241 0.0099 0.02007 0.01024 0.00186 C 0.01076 -0.01481 0.00642 -0.03024 2.77778E-7 -0.03148 C -0.0059 -0.03271 -0.01146 -0.02253 -0.01181 -0.0071 C -0.01215 0.00648 -0.00868 0.02007 -0.0033 0.02037 C 0.00139 0.02161 0.0059 0.01358 0.00625 0.00124 C 0.0066 -0.00987 0.00399 -0.02068 -0.00017 -0.02129 C -0.00382 -0.02191 -0.00764 -0.01605 -0.00781 -0.00648 C -0.00799 0.00155 -0.00625 0.00957 -0.00313 0.01019 C -0.00052 0.01081 0.00208 0.0071 0.00208 0.00031 C 0.00243 -0.00463 0.00139 -0.01018 -0.00052 -0.0108 C -0.00191 -0.0108 -0.00347 -0.00956 -0.00382 -0.00617 C -0.00382 -0.0037 -0.00365 -0.00154 -0.00278 -0.00031 C -0.00243 -3.45679E-6 -0.00226 -3.45679E-6 -0.00191 -0.00031 " pathEditMode="relative" rAng="0" ptsTypes="AAAAAAAAAAAAAAAAA">
                                      <p:cBhvr>
                                        <p:cTn id="8" dur="5000" fill="hold"/>
                                        <p:tgtEl>
                                          <p:spTgt spid="1027"/>
                                        </p:tgtEl>
                                        <p:attrNameLst>
                                          <p:attrName>ppt_x</p:attrName>
                                          <p:attrName>ppt_y</p:attrName>
                                        </p:attrNameLst>
                                      </p:cBhvr>
                                      <p:rCtr x="-1528" y="-586"/>
                                    </p:animMotion>
                                  </p:childTnLst>
                                </p:cTn>
                              </p:par>
                              <p:par>
                                <p:cTn id="9" presetID="46" presetClass="path" presetSubtype="0" repeatCount="indefinite" accel="50000" decel="50000" fill="hold" nodeType="withEffect">
                                  <p:stCondLst>
                                    <p:cond delay="0"/>
                                  </p:stCondLst>
                                  <p:childTnLst>
                                    <p:animMotion origin="layout" path="M 4.44444E-6 4.93827E-6 C -0.00035 -0.01482 0.00694 -0.02809 0.01666 -0.02902 C 0.02604 -0.02994 0.03489 -0.01976 0.03541 -0.00525 C 0.03628 0.00802 0.02986 0.02098 0.02118 0.0216 C 0.01319 0.02253 0.00555 0.01388 0.00486 0.00154 C 0.00434 -0.00988 0.00937 -0.02068 0.01701 -0.02161 C 0.02378 -0.02254 0.0302 -0.01544 0.03072 -0.00494 C 0.03107 0.00462 0.02708 0.01358 0.02083 0.01419 C 0.01527 0.01481 0.00989 0.00956 0.00954 0.00092 C 0.0092 -0.0068 0.01232 -0.0142 0.01736 -0.01451 C 0.02152 -0.01482 0.02569 -0.01112 0.02604 -0.00433 C 0.02638 0.00123 0.02413 0.00648 0.02048 0.00709 C 0.0177 0.0074 0.01458 0.00524 0.01441 0.00061 C 0.01423 -0.00309 0.01527 -0.0068 0.01753 -0.00741 C 0.01927 -0.00741 0.021 -0.00649 0.02135 -0.00402 C 0.02152 -0.00247 0.02118 -0.00093 0.02031 -0.00031 C 0.01979 4.93827E-6 0.01944 4.93827E-6 0.01909 -0.00031 " pathEditMode="relative" rAng="0" ptsTypes="AAAAAAAAAAAAAAAAA">
                                      <p:cBhvr>
                                        <p:cTn id="10" dur="5000" fill="hold"/>
                                        <p:tgtEl>
                                          <p:spTgt spid="7"/>
                                        </p:tgtEl>
                                        <p:attrNameLst>
                                          <p:attrName>ppt_x</p:attrName>
                                          <p:attrName>ppt_y</p:attrName>
                                        </p:attrNameLst>
                                      </p:cBhvr>
                                      <p:rCtr x="1753" y="-401"/>
                                    </p:animMotion>
                                  </p:childTnLst>
                                </p:cTn>
                              </p:par>
                              <p:par>
                                <p:cTn id="11" presetID="55" presetClass="path" presetSubtype="0" repeatCount="indefinite" accel="50000" decel="50000" fill="hold" nodeType="withEffect">
                                  <p:stCondLst>
                                    <p:cond delay="0"/>
                                  </p:stCondLst>
                                  <p:childTnLst>
                                    <p:animMotion origin="layout" path="M 0.01441 1.60494E-6 C 0.01511 -0.02192 0.00868 -0.04074 0.00035 -0.04229 C -0.00781 -0.04352 -0.01527 -0.02932 -0.01579 -0.00772 C -0.01632 0.01173 -0.01128 0.02994 -0.00364 0.03117 C 0.0033 0.03241 0.0099 0.02006 0.01025 0.00185 C 0.01077 -0.01482 0.00643 -0.03025 -3.61111E-6 -0.03148 C -0.0059 -0.03272 -0.01145 -0.02253 -0.0118 -0.0071 C -0.01215 0.00648 -0.00868 0.02006 -0.00329 0.02037 C 0.00139 0.0216 0.00591 0.01358 0.00625 0.00123 C 0.0066 -0.00988 0.004 -0.02068 -0.00017 -0.0213 C -0.00382 -0.02192 -0.00764 -0.01605 -0.00781 -0.00648 C -0.00798 0.00154 -0.00625 0.00957 -0.00312 0.01018 C -0.00052 0.0108 0.00209 0.0071 0.00209 0.00031 C 0.00243 -0.00463 0.00139 -0.01019 -0.00052 -0.0108 C -0.00191 -0.0108 -0.00347 -0.00957 -0.00382 -0.00617 C -0.00382 -0.00371 -0.00364 -0.00154 -0.00277 -0.00031 C -0.00243 1.60494E-6 -0.00225 1.60494E-6 -0.00191 -0.00031 " pathEditMode="relative" rAng="0" ptsTypes="AAAAAAAAAAAAAAAAA">
                                      <p:cBhvr>
                                        <p:cTn id="12" dur="5000" fill="hold"/>
                                        <p:tgtEl>
                                          <p:spTgt spid="8"/>
                                        </p:tgtEl>
                                        <p:attrNameLst>
                                          <p:attrName>ppt_x</p:attrName>
                                          <p:attrName>ppt_y</p:attrName>
                                        </p:attrNameLst>
                                      </p:cBhvr>
                                      <p:rCtr x="-1528" y="-586"/>
                                    </p:animMotion>
                                  </p:childTnLst>
                                </p:cTn>
                              </p:par>
                              <p:par>
                                <p:cTn id="13" presetID="46" presetClass="path" presetSubtype="0" repeatCount="indefinite" accel="50000" decel="50000" fill="hold" nodeType="withEffect">
                                  <p:stCondLst>
                                    <p:cond delay="0"/>
                                  </p:stCondLst>
                                  <p:childTnLst>
                                    <p:animMotion origin="layout" path="M 1.11111E-6 1.48148E-6 C -0.00035 -0.01482 0.00694 -0.02809 0.01667 -0.02901 C 0.02604 -0.02994 0.03489 -0.01975 0.03542 -0.00525 C 0.03628 0.00802 0.02986 0.02099 0.02118 0.0216 C 0.01319 0.02253 0.00555 0.01389 0.00486 0.00154 C 0.00434 -0.00988 0.00937 -0.02068 0.01701 -0.02161 C 0.02378 -0.02253 0.03021 -0.01543 0.03073 -0.00494 C 0.03108 0.00463 0.02708 0.01358 0.02083 0.0142 C 0.01528 0.01481 0.00989 0.00957 0.00955 0.00092 C 0.0092 -0.00679 0.01233 -0.0142 0.01736 -0.01451 C 0.02153 -0.01482 0.02569 -0.01111 0.02604 -0.00432 C 0.02639 0.00123 0.02413 0.00648 0.02049 0.0071 C 0.01771 0.00741 0.01458 0.00525 0.01441 0.00062 C 0.01424 -0.00309 0.01528 -0.00679 0.01753 -0.00741 C 0.01927 -0.00741 0.02101 -0.00648 0.02135 -0.00401 C 0.02153 -0.00247 0.02118 -0.00093 0.02031 -0.00031 C 0.01979 1.48148E-6 0.01944 1.48148E-6 0.0191 -0.00031 " pathEditMode="relative" rAng="0" ptsTypes="AAAAAAAAAAAAAAAAA">
                                      <p:cBhvr>
                                        <p:cTn id="14" dur="5000" fill="hold"/>
                                        <p:tgtEl>
                                          <p:spTgt spid="11"/>
                                        </p:tgtEl>
                                        <p:attrNameLst>
                                          <p:attrName>ppt_x</p:attrName>
                                          <p:attrName>ppt_y</p:attrName>
                                        </p:attrNameLst>
                                      </p:cBhvr>
                                      <p:rCtr x="1753" y="-401"/>
                                    </p:animMotion>
                                  </p:childTnLst>
                                </p:cTn>
                              </p:par>
                              <p:par>
                                <p:cTn id="15" presetID="55" presetClass="path" presetSubtype="0" repeatCount="indefinite" accel="50000" decel="50000" fill="hold" nodeType="withEffect">
                                  <p:stCondLst>
                                    <p:cond delay="0"/>
                                  </p:stCondLst>
                                  <p:childTnLst>
                                    <p:animMotion origin="layout" path="M 0.01441 -1.23457E-7 C 0.0151 -0.02191 0.00868 -0.04074 0.00034 -0.04228 C -0.00782 -0.04352 -0.01528 -0.02932 -0.0158 -0.00772 C -0.01632 0.01173 -0.01129 0.02994 -0.00365 0.03117 C 0.0033 0.03241 0.00989 0.02006 0.01024 0.00185 C 0.01076 -0.01481 0.00642 -0.03025 3.05556E-6 -0.03148 C -0.00591 -0.03272 -0.01146 -0.02253 -0.01181 -0.0071 C -0.01216 0.00648 -0.00868 0.02006 -0.0033 0.02037 C 0.00139 0.02161 0.0059 0.01358 0.00625 0.00123 C 0.00659 -0.00988 0.00399 -0.02068 -0.00018 -0.0213 C -0.00382 -0.02191 -0.00764 -0.01605 -0.00782 -0.00648 C -0.00799 0.00154 -0.00625 0.00957 -0.00313 0.01019 C -0.00052 0.0108 0.00208 0.0071 0.00208 0.00031 C 0.00243 -0.00463 0.00139 -0.01019 -0.00052 -0.0108 C -0.00191 -0.0108 -0.00348 -0.00957 -0.00382 -0.00617 C -0.00382 -0.0037 -0.00365 -0.00154 -0.00278 -0.00031 C -0.00243 -1.23457E-7 -0.00226 -1.23457E-7 -0.00191 -0.00031 " pathEditMode="relative" rAng="0" ptsTypes="AAAAAAAAAAAAAAAAA">
                                      <p:cBhvr>
                                        <p:cTn id="16" dur="5000" fill="hold"/>
                                        <p:tgtEl>
                                          <p:spTgt spid="12"/>
                                        </p:tgtEl>
                                        <p:attrNameLst>
                                          <p:attrName>ppt_x</p:attrName>
                                          <p:attrName>ppt_y</p:attrName>
                                        </p:attrNameLst>
                                      </p:cBhvr>
                                      <p:rCtr x="-1528" y="-586"/>
                                    </p:animMotion>
                                  </p:childTnLst>
                                </p:cTn>
                              </p:par>
                              <p:par>
                                <p:cTn id="17" presetID="46" presetClass="path" presetSubtype="0" repeatCount="indefinite" accel="50000" decel="50000" fill="hold" nodeType="withEffect">
                                  <p:stCondLst>
                                    <p:cond delay="0"/>
                                  </p:stCondLst>
                                  <p:childTnLst>
                                    <p:animMotion origin="layout" path="M 3.61111E-6 -3.33333E-6 C -0.00035 -0.01481 0.00694 -0.02808 0.01666 -0.02901 C 0.02604 -0.02993 0.03489 -0.01975 0.03541 -0.00524 C 0.03628 0.00803 0.02986 0.02099 0.02118 0.02161 C 0.01319 0.02253 0.00555 0.01389 0.00486 0.00155 C 0.00434 -0.00987 0.00937 -0.02068 0.01701 -0.0216 C 0.02378 -0.02253 0.0302 -0.01543 0.03073 -0.00493 C 0.03107 0.00463 0.02708 0.01358 0.02083 0.0142 C 0.01527 0.01482 0.00989 0.00957 0.00955 0.00093 C 0.0092 -0.00679 0.01232 -0.01419 0.01736 -0.0145 C 0.02152 -0.01481 0.02569 -0.01111 0.02604 -0.00432 C 0.02639 0.00124 0.02413 0.00648 0.02048 0.0071 C 0.0177 0.00741 0.01458 0.00525 0.01441 0.00062 C 0.01423 -0.00308 0.01527 -0.00679 0.01753 -0.0074 C 0.01927 -0.0074 0.021 -0.00648 0.02135 -0.00401 C 0.02152 -0.00247 0.02118 -0.00092 0.02031 -0.00031 C 0.01979 -3.33333E-6 0.01944 -3.33333E-6 0.01909 -0.00031 " pathEditMode="relative" rAng="0" ptsTypes="AAAAAAAAAAAAAAAAA">
                                      <p:cBhvr>
                                        <p:cTn id="18" dur="5000" fill="hold"/>
                                        <p:tgtEl>
                                          <p:spTgt spid="13"/>
                                        </p:tgtEl>
                                        <p:attrNameLst>
                                          <p:attrName>ppt_x</p:attrName>
                                          <p:attrName>ppt_y</p:attrName>
                                        </p:attrNameLst>
                                      </p:cBhvr>
                                      <p:rCtr x="1753" y="-401"/>
                                    </p:animMotion>
                                  </p:childTnLst>
                                </p:cTn>
                              </p:par>
                              <p:par>
                                <p:cTn id="19" presetID="46" presetClass="path" presetSubtype="0" repeatCount="indefinite" accel="50000" decel="50000" fill="hold" nodeType="withEffect">
                                  <p:stCondLst>
                                    <p:cond delay="0"/>
                                  </p:stCondLst>
                                  <p:childTnLst>
                                    <p:animMotion origin="layout" path="M -5.55556E-7 4.69136E-6 C -0.00035 -0.01482 0.00695 -0.02809 0.01667 -0.02902 C 0.02604 -0.02994 0.0349 -0.01976 0.03542 -0.00525 C 0.03629 0.00802 0.02986 0.02098 0.02118 0.0216 C 0.0132 0.02253 0.00556 0.01388 0.00486 0.00154 C 0.00434 -0.00988 0.00938 -0.02068 0.01701 -0.02161 C 0.02379 -0.02254 0.03021 -0.01544 0.03073 -0.00494 C 0.03108 0.00462 0.02708 0.01358 0.02083 0.01419 C 0.01528 0.01481 0.0099 0.00956 0.00955 0.00092 C 0.0092 -0.00679 0.01233 -0.0142 0.01736 -0.01451 C 0.02153 -0.01482 0.0257 -0.01112 0.02604 -0.00433 C 0.02639 0.00123 0.02413 0.00648 0.02049 0.00709 C 0.01771 0.0074 0.01458 0.00524 0.01441 0.00061 C 0.01424 -0.00309 0.01528 -0.00679 0.01754 -0.00741 C 0.01927 -0.00741 0.02101 -0.00649 0.02135 -0.00402 C 0.02153 -0.00247 0.02118 -0.00093 0.02031 -0.00031 C 0.01979 4.69136E-6 0.01945 4.69136E-6 0.0191 -0.00031 " pathEditMode="relative" rAng="0" ptsTypes="AAAAAAAAAAAAAAAAA">
                                      <p:cBhvr>
                                        <p:cTn id="20" dur="5000" fill="hold"/>
                                        <p:tgtEl>
                                          <p:spTgt spid="15"/>
                                        </p:tgtEl>
                                        <p:attrNameLst>
                                          <p:attrName>ppt_x</p:attrName>
                                          <p:attrName>ppt_y</p:attrName>
                                        </p:attrNameLst>
                                      </p:cBhvr>
                                      <p:rCtr x="1753" y="-401"/>
                                    </p:animMotion>
                                  </p:childTnLst>
                                </p:cTn>
                              </p:par>
                              <p:par>
                                <p:cTn id="21" presetID="55" presetClass="path" presetSubtype="0" repeatCount="indefinite" accel="50000" decel="50000" fill="hold" nodeType="withEffect">
                                  <p:stCondLst>
                                    <p:cond delay="0"/>
                                  </p:stCondLst>
                                  <p:childTnLst>
                                    <p:animMotion origin="layout" path="M 0.01441 -2.09877E-6 C 0.01511 -0.02191 0.00868 -0.04074 0.00035 -0.04228 C -0.00781 -0.04352 -0.01528 -0.02932 -0.0158 -0.00771 C -0.01632 0.01173 -0.01128 0.02994 -0.00364 0.03117 C 0.0033 0.03241 0.0099 0.02006 0.01024 0.00185 C 0.01077 -0.01481 0.00643 -0.03024 -1.66667E-6 -0.03148 C -0.0059 -0.03271 -0.01146 -0.02253 -0.0118 -0.0071 C -0.01215 0.00648 -0.00868 0.02006 -0.0033 0.02037 C 0.00139 0.02161 0.0059 0.01358 0.00625 0.00124 C 0.0066 -0.00987 0.00399 -0.02068 -0.00017 -0.02129 C -0.00382 -0.02191 -0.00764 -0.01605 -0.00781 -0.00648 C -0.00798 0.00155 -0.00625 0.00957 -0.00312 0.01019 C -0.00052 0.0108 0.00209 0.0071 0.00209 0.00031 C 0.00243 -0.00463 0.00139 -0.01018 -0.00052 -0.0108 C -0.00191 -0.0108 -0.00347 -0.00957 -0.00382 -0.00617 C -0.00382 -0.0037 -0.00364 -0.00154 -0.00278 -0.00031 C -0.00243 -2.09877E-6 -0.00226 -2.09877E-6 -0.00191 -0.00031 " pathEditMode="relative" rAng="0" ptsTypes="AAAAAAAAAAAAAAAAA">
                                      <p:cBhvr>
                                        <p:cTn id="22" dur="5000" fill="hold"/>
                                        <p:tgtEl>
                                          <p:spTgt spid="18"/>
                                        </p:tgtEl>
                                        <p:attrNameLst>
                                          <p:attrName>ppt_x</p:attrName>
                                          <p:attrName>ppt_y</p:attrName>
                                        </p:attrNameLst>
                                      </p:cBhvr>
                                      <p:rCtr x="-1528" y="-58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28"/>
                    </p:tgtEl>
                  </p:cond>
                </p:stCondLst>
                <p:endSync evt="end" delay="0">
                  <p:rtn val="all"/>
                </p:endSync>
                <p:childTnLst>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0.0191 -0.00031 L -0.34687 0.27531 " pathEditMode="relative" rAng="0" ptsTypes="AA">
                                      <p:cBhvr>
                                        <p:cTn id="27" dur="1000" fill="hold"/>
                                        <p:tgtEl>
                                          <p:spTgt spid="1028"/>
                                        </p:tgtEl>
                                        <p:attrNameLst>
                                          <p:attrName>ppt_x</p:attrName>
                                          <p:attrName>ppt_y</p:attrName>
                                        </p:attrNameLst>
                                      </p:cBhvr>
                                      <p:rCtr x="-18299" y="13765"/>
                                    </p:animMotion>
                                  </p:childTnLst>
                                </p:cTn>
                              </p:par>
                              <p:par>
                                <p:cTn id="28" presetID="1" presetClass="exit" presetSubtype="0" fill="hold" nodeType="withEffect">
                                  <p:stCondLst>
                                    <p:cond delay="800"/>
                                  </p:stCondLst>
                                  <p:childTnLst>
                                    <p:set>
                                      <p:cBhvr>
                                        <p:cTn id="29"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0" restart="whenNotActive" fill="hold" evtFilter="cancelBubble" nodeType="interactiveSeq">
                <p:stCondLst>
                  <p:cond evt="onClick" delay="0">
                    <p:tgtEl>
                      <p:spTgt spid="1027"/>
                    </p:tgtEl>
                  </p:cond>
                </p:stCondLst>
                <p:endSync evt="end" delay="0">
                  <p:rtn val="all"/>
                </p:endSync>
                <p:childTnLst>
                  <p:par>
                    <p:cTn id="31" fill="hold">
                      <p:stCondLst>
                        <p:cond delay="indefinite"/>
                      </p:stCondLst>
                      <p:childTnLst>
                        <p:par>
                          <p:cTn id="32" fill="hold">
                            <p:stCondLst>
                              <p:cond delay="0"/>
                            </p:stCondLst>
                            <p:childTnLst>
                              <p:par>
                                <p:cTn id="33" presetID="63" presetClass="path" presetSubtype="0" accel="50000" decel="50000" fill="hold" nodeType="clickEffect">
                                  <p:stCondLst>
                                    <p:cond delay="0"/>
                                  </p:stCondLst>
                                  <p:childTnLst>
                                    <p:animMotion origin="layout" path="M -0.00191 -0.00031 L 0.35312 0.27932 " pathEditMode="relative" rAng="0" ptsTypes="AA">
                                      <p:cBhvr>
                                        <p:cTn id="34" dur="1000" fill="hold"/>
                                        <p:tgtEl>
                                          <p:spTgt spid="1027"/>
                                        </p:tgtEl>
                                        <p:attrNameLst>
                                          <p:attrName>ppt_x</p:attrName>
                                          <p:attrName>ppt_y</p:attrName>
                                        </p:attrNameLst>
                                      </p:cBhvr>
                                      <p:rCtr x="17743" y="13981"/>
                                    </p:animMotion>
                                  </p:childTnLst>
                                </p:cTn>
                              </p:par>
                              <p:par>
                                <p:cTn id="35" presetID="1" presetClass="exit" presetSubtype="0" fill="hold" nodeType="withEffect">
                                  <p:stCondLst>
                                    <p:cond delay="800"/>
                                  </p:stCondLst>
                                  <p:childTnLst>
                                    <p:set>
                                      <p:cBhvr>
                                        <p:cTn id="36" dur="1" fill="hold">
                                          <p:stCondLst>
                                            <p:cond delay="0"/>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indefinite"/>
                      </p:stCondLst>
                      <p:childTnLst>
                        <p:par>
                          <p:cTn id="39" fill="hold">
                            <p:stCondLst>
                              <p:cond delay="0"/>
                            </p:stCondLst>
                            <p:childTnLst>
                              <p:par>
                                <p:cTn id="40" presetID="35" presetClass="path" presetSubtype="0" accel="50000" decel="50000" fill="hold" nodeType="clickEffect">
                                  <p:stCondLst>
                                    <p:cond delay="0"/>
                                  </p:stCondLst>
                                  <p:childTnLst>
                                    <p:animMotion origin="layout" path="M 4.44444E-6 4.93827E-6 L -0.47917 -0.15926 " pathEditMode="relative" rAng="0" ptsTypes="AA">
                                      <p:cBhvr>
                                        <p:cTn id="41" dur="1000" fill="hold"/>
                                        <p:tgtEl>
                                          <p:spTgt spid="7"/>
                                        </p:tgtEl>
                                        <p:attrNameLst>
                                          <p:attrName>ppt_x</p:attrName>
                                          <p:attrName>ppt_y</p:attrName>
                                        </p:attrNameLst>
                                      </p:cBhvr>
                                      <p:rCtr x="-23958" y="-7963"/>
                                    </p:animMotion>
                                  </p:childTnLst>
                                </p:cTn>
                              </p:par>
                              <p:par>
                                <p:cTn id="42" presetID="1" presetClass="exit" presetSubtype="0" fill="hold" nodeType="withEffect">
                                  <p:stCondLst>
                                    <p:cond delay="800"/>
                                  </p:stCondLst>
                                  <p:childTnLst>
                                    <p:set>
                                      <p:cBhvr>
                                        <p:cTn id="43"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3.61111E-6 1.60494E-6 L 0.08143 0.22315 " pathEditMode="relative" rAng="0" ptsTypes="AA">
                                      <p:cBhvr>
                                        <p:cTn id="48" dur="1000" fill="hold"/>
                                        <p:tgtEl>
                                          <p:spTgt spid="8"/>
                                        </p:tgtEl>
                                        <p:attrNameLst>
                                          <p:attrName>ppt_x</p:attrName>
                                          <p:attrName>ppt_y</p:attrName>
                                        </p:attrNameLst>
                                      </p:cBhvr>
                                      <p:rCtr x="4062" y="11142"/>
                                    </p:animMotion>
                                  </p:childTnLst>
                                </p:cTn>
                              </p:par>
                              <p:par>
                                <p:cTn id="49" presetID="1" presetClass="exit" presetSubtype="0" fill="hold" nodeType="withEffect">
                                  <p:stCondLst>
                                    <p:cond delay="600"/>
                                  </p:stCondLst>
                                  <p:childTnLst>
                                    <p:set>
                                      <p:cBhvr>
                                        <p:cTn id="5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indefinite"/>
                      </p:stCondLst>
                      <p:childTnLst>
                        <p:par>
                          <p:cTn id="53" fill="hold">
                            <p:stCondLst>
                              <p:cond delay="0"/>
                            </p:stCondLst>
                            <p:childTnLst>
                              <p:par>
                                <p:cTn id="54" presetID="35" presetClass="path" presetSubtype="0" accel="50000" decel="50000" fill="hold" nodeType="clickEffect">
                                  <p:stCondLst>
                                    <p:cond delay="0"/>
                                  </p:stCondLst>
                                  <p:childTnLst>
                                    <p:animMotion origin="layout" path="M 0.0191 -0.00031 L 0.41805 -0.02654 " pathEditMode="relative" rAng="0" ptsTypes="AA">
                                      <p:cBhvr>
                                        <p:cTn id="55" dur="1000" fill="hold"/>
                                        <p:tgtEl>
                                          <p:spTgt spid="11"/>
                                        </p:tgtEl>
                                        <p:attrNameLst>
                                          <p:attrName>ppt_x</p:attrName>
                                          <p:attrName>ppt_y</p:attrName>
                                        </p:attrNameLst>
                                      </p:cBhvr>
                                      <p:rCtr x="19948" y="-1327"/>
                                    </p:animMotion>
                                  </p:childTnLst>
                                </p:cTn>
                              </p:par>
                              <p:par>
                                <p:cTn id="56" presetID="1" presetClass="exit" presetSubtype="0" fill="hold" nodeType="withEffect">
                                  <p:stCondLst>
                                    <p:cond delay="800"/>
                                  </p:stCondLst>
                                  <p:childTnLst>
                                    <p:set>
                                      <p:cBhvr>
                                        <p:cTn id="57"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indefinite"/>
                      </p:stCondLst>
                      <p:childTnLst>
                        <p:par>
                          <p:cTn id="60" fill="hold">
                            <p:stCondLst>
                              <p:cond delay="0"/>
                            </p:stCondLst>
                            <p:childTnLst>
                              <p:par>
                                <p:cTn id="61" presetID="63" presetClass="path" presetSubtype="0" accel="50000" decel="50000" fill="hold" nodeType="clickEffect">
                                  <p:stCondLst>
                                    <p:cond delay="0"/>
                                  </p:stCondLst>
                                  <p:childTnLst>
                                    <p:animMotion origin="layout" path="M -0.00191 -0.00062 L 0.17135 -0.2392 " pathEditMode="relative" rAng="0" ptsTypes="AA">
                                      <p:cBhvr>
                                        <p:cTn id="62" dur="1000" fill="hold"/>
                                        <p:tgtEl>
                                          <p:spTgt spid="12"/>
                                        </p:tgtEl>
                                        <p:attrNameLst>
                                          <p:attrName>ppt_x</p:attrName>
                                          <p:attrName>ppt_y</p:attrName>
                                        </p:attrNameLst>
                                      </p:cBhvr>
                                      <p:rCtr x="8663" y="-11944"/>
                                    </p:animMotion>
                                  </p:childTnLst>
                                </p:cTn>
                              </p:par>
                              <p:par>
                                <p:cTn id="63" presetID="1" presetClass="exit" presetSubtype="0" fill="hold" nodeType="withEffect">
                                  <p:stCondLst>
                                    <p:cond delay="800"/>
                                  </p:stCondLst>
                                  <p:childTnLst>
                                    <p:set>
                                      <p:cBhvr>
                                        <p:cTn id="6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indefinite"/>
                      </p:stCondLst>
                      <p:childTnLst>
                        <p:par>
                          <p:cTn id="67" fill="hold">
                            <p:stCondLst>
                              <p:cond delay="0"/>
                            </p:stCondLst>
                            <p:childTnLst>
                              <p:par>
                                <p:cTn id="68" presetID="35" presetClass="path" presetSubtype="0" accel="50000" decel="50000" fill="hold" nodeType="clickEffect">
                                  <p:stCondLst>
                                    <p:cond delay="0"/>
                                  </p:stCondLst>
                                  <p:childTnLst>
                                    <p:animMotion origin="layout" path="M 0.01909 -0.00031 L 0.3802 -0.27993 " pathEditMode="relative" rAng="0" ptsTypes="AA">
                                      <p:cBhvr>
                                        <p:cTn id="69" dur="1000" fill="hold"/>
                                        <p:tgtEl>
                                          <p:spTgt spid="13"/>
                                        </p:tgtEl>
                                        <p:attrNameLst>
                                          <p:attrName>ppt_x</p:attrName>
                                          <p:attrName>ppt_y</p:attrName>
                                        </p:attrNameLst>
                                      </p:cBhvr>
                                      <p:rCtr x="18056" y="-13981"/>
                                    </p:animMotion>
                                  </p:childTnLst>
                                </p:cTn>
                              </p:par>
                              <p:par>
                                <p:cTn id="70" presetID="1" presetClass="exit" presetSubtype="0" fill="hold" nodeType="withEffect">
                                  <p:stCondLst>
                                    <p:cond delay="800"/>
                                  </p:stCondLst>
                                  <p:childTnLst>
                                    <p:set>
                                      <p:cBhvr>
                                        <p:cTn id="7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2" restart="whenNotActive" fill="hold" evtFilter="cancelBubble" nodeType="interactiveSeq">
                <p:stCondLst>
                  <p:cond evt="onClick" delay="0">
                    <p:tgtEl>
                      <p:spTgt spid="15"/>
                    </p:tgtEl>
                  </p:cond>
                </p:stCondLst>
                <p:endSync evt="end" delay="0">
                  <p:rtn val="all"/>
                </p:endSync>
                <p:childTnLst>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5.55556E-7 -0.00031 L -0.1184 -0.3426 " pathEditMode="relative" rAng="0" ptsTypes="AA">
                                      <p:cBhvr>
                                        <p:cTn id="76" dur="1000" fill="hold"/>
                                        <p:tgtEl>
                                          <p:spTgt spid="15"/>
                                        </p:tgtEl>
                                        <p:attrNameLst>
                                          <p:attrName>ppt_x</p:attrName>
                                          <p:attrName>ppt_y</p:attrName>
                                        </p:attrNameLst>
                                      </p:cBhvr>
                                      <p:rCtr x="-5920" y="-17130"/>
                                    </p:animMotion>
                                  </p:childTnLst>
                                </p:cTn>
                              </p:par>
                              <p:par>
                                <p:cTn id="77" presetID="1" presetClass="exit" presetSubtype="0" fill="hold" nodeType="withEffect">
                                  <p:stCondLst>
                                    <p:cond delay="800"/>
                                  </p:stCondLst>
                                  <p:childTnLst>
                                    <p:set>
                                      <p:cBhvr>
                                        <p:cTn id="78"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8"/>
                    </p:tgtEl>
                  </p:cond>
                </p:stCondLst>
                <p:endSync evt="end" delay="0">
                  <p:rtn val="all"/>
                </p:endSync>
                <p:childTnLst>
                  <p:par>
                    <p:cTn id="80" fill="hold">
                      <p:stCondLst>
                        <p:cond delay="0"/>
                      </p:stCondLst>
                      <p:childTnLst>
                        <p:par>
                          <p:cTn id="81" fill="hold">
                            <p:stCondLst>
                              <p:cond delay="0"/>
                            </p:stCondLst>
                            <p:childTnLst>
                              <p:par>
                                <p:cTn id="82" presetID="63" presetClass="path" presetSubtype="0" accel="50000" decel="50000" fill="hold" nodeType="clickEffect">
                                  <p:stCondLst>
                                    <p:cond delay="0"/>
                                  </p:stCondLst>
                                  <p:childTnLst>
                                    <p:animMotion origin="layout" path="M -0.00191 -0.00031 L 0.26007 -0.48518 " pathEditMode="relative" rAng="0" ptsTypes="AA">
                                      <p:cBhvr>
                                        <p:cTn id="83" dur="1000" fill="hold"/>
                                        <p:tgtEl>
                                          <p:spTgt spid="18"/>
                                        </p:tgtEl>
                                        <p:attrNameLst>
                                          <p:attrName>ppt_x</p:attrName>
                                          <p:attrName>ppt_y</p:attrName>
                                        </p:attrNameLst>
                                      </p:cBhvr>
                                      <p:rCtr x="13090" y="-24259"/>
                                    </p:animMotion>
                                  </p:childTnLst>
                                </p:cTn>
                              </p:par>
                              <p:par>
                                <p:cTn id="84" presetID="1" presetClass="exit" presetSubtype="0" fill="hold" nodeType="withEffect">
                                  <p:stCondLst>
                                    <p:cond delay="800"/>
                                  </p:stCondLst>
                                  <p:childTnLst>
                                    <p:set>
                                      <p:cBhvr>
                                        <p:cTn id="85"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519F719-24FD-CCFE-F60C-FB8A95DD9D59}"/>
              </a:ext>
            </a:extLst>
          </p:cNvPr>
          <p:cNvPicPr>
            <a:picLocks noChangeAspect="1"/>
          </p:cNvPicPr>
          <p:nvPr/>
        </p:nvPicPr>
        <p:blipFill>
          <a:blip r:embed="rId2"/>
          <a:stretch>
            <a:fillRect/>
          </a:stretch>
        </p:blipFill>
        <p:spPr>
          <a:xfrm>
            <a:off x="0" y="-109576"/>
            <a:ext cx="9144000" cy="5253075"/>
          </a:xfrm>
          <a:prstGeom prst="rect">
            <a:avLst/>
          </a:prstGeom>
        </p:spPr>
      </p:pic>
      <p:pic>
        <p:nvPicPr>
          <p:cNvPr id="1027" name="Picture 3"/>
          <p:cNvPicPr>
            <a:picLocks noChangeAspect="1" noChangeArrowheads="1"/>
          </p:cNvPicPr>
          <p:nvPr/>
        </p:nvPicPr>
        <p:blipFill>
          <a:blip r:embed="rId3"/>
          <a:srcRect/>
          <a:stretch/>
        </p:blipFill>
        <p:spPr bwMode="auto">
          <a:xfrm rot="2002333">
            <a:off x="575947" y="599620"/>
            <a:ext cx="794856" cy="7271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a:srcRect/>
          <a:stretch/>
        </p:blipFill>
        <p:spPr bwMode="auto">
          <a:xfrm rot="606495" flipH="1">
            <a:off x="7319311" y="488162"/>
            <a:ext cx="820786" cy="7508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3"/>
          <a:srcRect/>
          <a:stretch/>
        </p:blipFill>
        <p:spPr bwMode="auto">
          <a:xfrm rot="20899071" flipH="1">
            <a:off x="7051150" y="2326028"/>
            <a:ext cx="858637" cy="7854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srcRect/>
          <a:stretch/>
        </p:blipFill>
        <p:spPr bwMode="auto">
          <a:xfrm rot="322962">
            <a:off x="4728165" y="3072734"/>
            <a:ext cx="721888" cy="6603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3"/>
          <a:srcRect/>
          <a:stretch/>
        </p:blipFill>
        <p:spPr bwMode="auto">
          <a:xfrm rot="1063156">
            <a:off x="1895608" y="2221143"/>
            <a:ext cx="693362" cy="6342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3"/>
          <a:srcRect/>
          <a:stretch/>
        </p:blipFill>
        <p:spPr bwMode="auto">
          <a:xfrm rot="19919096">
            <a:off x="3916687" y="4049902"/>
            <a:ext cx="782259" cy="7155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3"/>
          <a:srcRect/>
          <a:stretch/>
        </p:blipFill>
        <p:spPr bwMode="auto">
          <a:xfrm rot="1452024">
            <a:off x="352521" y="3747337"/>
            <a:ext cx="689494" cy="6307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3"/>
          <a:srcRect/>
          <a:stretch/>
        </p:blipFill>
        <p:spPr bwMode="auto">
          <a:xfrm rot="20899071" flipH="1">
            <a:off x="7341787" y="4121801"/>
            <a:ext cx="1019037" cy="9321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3"/>
          <a:srcRect/>
          <a:stretch/>
        </p:blipFill>
        <p:spPr bwMode="auto">
          <a:xfrm rot="19919096">
            <a:off x="2300371" y="3832344"/>
            <a:ext cx="792003" cy="724502"/>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4" action="ppaction://hlinksldjump"/>
            <a:extLst>
              <a:ext uri="{FF2B5EF4-FFF2-40B4-BE49-F238E27FC236}">
                <a16:creationId xmlns:a16="http://schemas.microsoft.com/office/drawing/2014/main" id="{70C5A7E9-A3D4-475F-B8FA-69CF9DF50AFA}"/>
              </a:ext>
            </a:extLst>
          </p:cNvPr>
          <p:cNvSpPr/>
          <p:nvPr/>
        </p:nvSpPr>
        <p:spPr>
          <a:xfrm>
            <a:off x="169353" y="163635"/>
            <a:ext cx="539948" cy="32667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prstClr val="black"/>
                </a:solidFill>
                <a:effectLst/>
                <a:uLnTx/>
                <a:uFillTx/>
                <a:latin typeface="Calibri"/>
                <a:ea typeface="+mn-ea"/>
                <a:cs typeface="+mn-cs"/>
                <a:sym typeface="Arial"/>
              </a:rPr>
              <a:t>1</a:t>
            </a:r>
          </a:p>
        </p:txBody>
      </p:sp>
      <p:sp>
        <p:nvSpPr>
          <p:cNvPr id="22" name="Speech Bubble: Rectangle with Corners Rounded 21">
            <a:hlinkClick r:id="rId5" action="ppaction://hlinksldjump"/>
            <a:extLst>
              <a:ext uri="{FF2B5EF4-FFF2-40B4-BE49-F238E27FC236}">
                <a16:creationId xmlns:a16="http://schemas.microsoft.com/office/drawing/2014/main" id="{AEB1942D-2469-47BF-8615-A7230412EC23}"/>
              </a:ext>
            </a:extLst>
          </p:cNvPr>
          <p:cNvSpPr/>
          <p:nvPr/>
        </p:nvSpPr>
        <p:spPr>
          <a:xfrm>
            <a:off x="1133976" y="2020234"/>
            <a:ext cx="539948" cy="32667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prstClr val="black"/>
                </a:solidFill>
                <a:effectLst/>
                <a:uLnTx/>
                <a:uFillTx/>
                <a:latin typeface="Calibri"/>
                <a:ea typeface="+mn-ea"/>
                <a:cs typeface="+mn-cs"/>
                <a:sym typeface="Arial"/>
              </a:rPr>
              <a:t>3</a:t>
            </a:r>
          </a:p>
        </p:txBody>
      </p:sp>
      <p:sp>
        <p:nvSpPr>
          <p:cNvPr id="23" name="Speech Bubble: Rectangle with Corners Rounded 22">
            <a:hlinkClick r:id="rId6" action="ppaction://hlinksldjump"/>
            <a:extLst>
              <a:ext uri="{FF2B5EF4-FFF2-40B4-BE49-F238E27FC236}">
                <a16:creationId xmlns:a16="http://schemas.microsoft.com/office/drawing/2014/main" id="{E85F722D-42DA-4F22-A663-1704B5956D34}"/>
              </a:ext>
            </a:extLst>
          </p:cNvPr>
          <p:cNvSpPr/>
          <p:nvPr/>
        </p:nvSpPr>
        <p:spPr>
          <a:xfrm>
            <a:off x="4989472" y="2567996"/>
            <a:ext cx="539948" cy="32667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prstClr val="black"/>
                </a:solidFill>
                <a:effectLst/>
                <a:uLnTx/>
                <a:uFillTx/>
                <a:latin typeface="Calibri"/>
                <a:ea typeface="+mn-ea"/>
                <a:cs typeface="+mn-cs"/>
                <a:sym typeface="Arial"/>
              </a:rPr>
              <a:t>2</a:t>
            </a:r>
          </a:p>
        </p:txBody>
      </p:sp>
      <p:sp>
        <p:nvSpPr>
          <p:cNvPr id="24" name="Speech Bubble: Rectangle with Corners Rounded 23">
            <a:hlinkClick r:id="rId7" action="ppaction://hlinksldjump"/>
            <a:extLst>
              <a:ext uri="{FF2B5EF4-FFF2-40B4-BE49-F238E27FC236}">
                <a16:creationId xmlns:a16="http://schemas.microsoft.com/office/drawing/2014/main" id="{CC781AEC-0CE5-4477-BC6E-C87BACCE45EC}"/>
              </a:ext>
            </a:extLst>
          </p:cNvPr>
          <p:cNvSpPr/>
          <p:nvPr/>
        </p:nvSpPr>
        <p:spPr>
          <a:xfrm>
            <a:off x="1336044" y="3362116"/>
            <a:ext cx="539948" cy="32667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prstClr val="black"/>
                </a:solidFill>
                <a:effectLst/>
                <a:uLnTx/>
                <a:uFillTx/>
                <a:latin typeface="Calibri"/>
                <a:ea typeface="+mn-ea"/>
                <a:cs typeface="+mn-cs"/>
                <a:sym typeface="Arial"/>
              </a:rPr>
              <a:t>4</a:t>
            </a:r>
          </a:p>
        </p:txBody>
      </p:sp>
      <p:sp>
        <p:nvSpPr>
          <p:cNvPr id="25" name="Speech Bubble: Rectangle with Corners Rounded 24">
            <a:hlinkClick r:id="rId8" action="ppaction://hlinksldjump"/>
            <a:extLst>
              <a:ext uri="{FF2B5EF4-FFF2-40B4-BE49-F238E27FC236}">
                <a16:creationId xmlns:a16="http://schemas.microsoft.com/office/drawing/2014/main" id="{EE367C36-9662-4581-924F-BD8351E83591}"/>
              </a:ext>
            </a:extLst>
          </p:cNvPr>
          <p:cNvSpPr/>
          <p:nvPr/>
        </p:nvSpPr>
        <p:spPr>
          <a:xfrm>
            <a:off x="1623469" y="4585897"/>
            <a:ext cx="539948" cy="32667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prstClr val="black"/>
                </a:solidFill>
                <a:effectLst/>
                <a:uLnTx/>
                <a:uFillTx/>
                <a:latin typeface="Calibri"/>
                <a:ea typeface="+mn-ea"/>
                <a:cs typeface="+mn-cs"/>
                <a:sym typeface="Arial"/>
              </a:rPr>
              <a:t>5</a:t>
            </a:r>
          </a:p>
        </p:txBody>
      </p:sp>
      <p:sp>
        <p:nvSpPr>
          <p:cNvPr id="26" name="Speech Bubble: Rectangle with Corners Rounded 25">
            <a:hlinkClick r:id="rId9" action="ppaction://hlinksldjump"/>
            <a:extLst>
              <a:ext uri="{FF2B5EF4-FFF2-40B4-BE49-F238E27FC236}">
                <a16:creationId xmlns:a16="http://schemas.microsoft.com/office/drawing/2014/main" id="{FA8CAA92-4B2E-4B49-B7DD-5733CA3D9ED0}"/>
              </a:ext>
            </a:extLst>
          </p:cNvPr>
          <p:cNvSpPr/>
          <p:nvPr/>
        </p:nvSpPr>
        <p:spPr>
          <a:xfrm>
            <a:off x="6830464" y="3791790"/>
            <a:ext cx="539948" cy="32667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prstClr val="black"/>
                </a:solidFill>
                <a:effectLst/>
                <a:uLnTx/>
                <a:uFillTx/>
                <a:latin typeface="Calibri"/>
                <a:ea typeface="+mn-ea"/>
                <a:cs typeface="+mn-cs"/>
                <a:sym typeface="Arial"/>
              </a:rPr>
              <a:t>7</a:t>
            </a:r>
          </a:p>
        </p:txBody>
      </p:sp>
      <p:sp>
        <p:nvSpPr>
          <p:cNvPr id="27" name="Speech Bubble: Rectangle with Corners Rounded 26">
            <a:hlinkClick r:id="rId10" action="ppaction://hlinksldjump"/>
            <a:extLst>
              <a:ext uri="{FF2B5EF4-FFF2-40B4-BE49-F238E27FC236}">
                <a16:creationId xmlns:a16="http://schemas.microsoft.com/office/drawing/2014/main" id="{C4C1F410-DC9C-416C-A231-702BFC69F324}"/>
              </a:ext>
            </a:extLst>
          </p:cNvPr>
          <p:cNvSpPr/>
          <p:nvPr/>
        </p:nvSpPr>
        <p:spPr>
          <a:xfrm>
            <a:off x="8369887" y="430567"/>
            <a:ext cx="539948" cy="326671"/>
          </a:xfrm>
          <a:prstGeom prst="wedgeRoundRectCallout">
            <a:avLst>
              <a:gd name="adj1" fmla="val -86236"/>
              <a:gd name="adj2" fmla="val 4635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prstClr val="black"/>
                </a:solidFill>
                <a:effectLst/>
                <a:uLnTx/>
                <a:uFillTx/>
                <a:latin typeface="Calibri"/>
                <a:ea typeface="+mn-ea"/>
                <a:cs typeface="+mn-cs"/>
                <a:sym typeface="Arial"/>
              </a:rPr>
              <a:t>8</a:t>
            </a:r>
          </a:p>
        </p:txBody>
      </p:sp>
      <p:sp>
        <p:nvSpPr>
          <p:cNvPr id="28" name="Speech Bubble: Rectangle with Corners Rounded 27">
            <a:hlinkClick r:id="rId11" action="ppaction://hlinksldjump"/>
            <a:extLst>
              <a:ext uri="{FF2B5EF4-FFF2-40B4-BE49-F238E27FC236}">
                <a16:creationId xmlns:a16="http://schemas.microsoft.com/office/drawing/2014/main" id="{D4C1DFD4-5E1D-4801-8DB5-6929FDF43F37}"/>
              </a:ext>
            </a:extLst>
          </p:cNvPr>
          <p:cNvSpPr/>
          <p:nvPr/>
        </p:nvSpPr>
        <p:spPr>
          <a:xfrm>
            <a:off x="8141784" y="2137147"/>
            <a:ext cx="539948" cy="326671"/>
          </a:xfrm>
          <a:prstGeom prst="wedgeRoundRectCallout">
            <a:avLst>
              <a:gd name="adj1" fmla="val -86236"/>
              <a:gd name="adj2" fmla="val 4635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prstClr val="black"/>
                </a:solidFill>
                <a:effectLst/>
                <a:uLnTx/>
                <a:uFillTx/>
                <a:latin typeface="Calibri"/>
                <a:ea typeface="+mn-ea"/>
                <a:cs typeface="+mn-cs"/>
                <a:sym typeface="Arial"/>
              </a:rPr>
              <a:t>9</a:t>
            </a:r>
          </a:p>
        </p:txBody>
      </p:sp>
      <p:sp>
        <p:nvSpPr>
          <p:cNvPr id="30" name="Speech Bubble: Rectangle with Corners Rounded 29">
            <a:hlinkClick r:id="rId12" action="ppaction://hlinksldjump"/>
            <a:extLst>
              <a:ext uri="{FF2B5EF4-FFF2-40B4-BE49-F238E27FC236}">
                <a16:creationId xmlns:a16="http://schemas.microsoft.com/office/drawing/2014/main" id="{D57823D0-9DEB-446C-898F-530313280B8F}"/>
              </a:ext>
            </a:extLst>
          </p:cNvPr>
          <p:cNvSpPr/>
          <p:nvPr/>
        </p:nvSpPr>
        <p:spPr>
          <a:xfrm>
            <a:off x="4865779" y="4410043"/>
            <a:ext cx="539948" cy="326671"/>
          </a:xfrm>
          <a:prstGeom prst="wedgeRoundRectCallout">
            <a:avLst>
              <a:gd name="adj1" fmla="val -66696"/>
              <a:gd name="adj2" fmla="val -860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prstClr val="black"/>
                </a:solidFill>
                <a:effectLst/>
                <a:uLnTx/>
                <a:uFillTx/>
                <a:latin typeface="Calibri"/>
                <a:ea typeface="+mn-ea"/>
                <a:cs typeface="+mn-cs"/>
                <a:sym typeface="Arial"/>
              </a:rPr>
              <a:t>6</a:t>
            </a:r>
          </a:p>
        </p:txBody>
      </p:sp>
      <p:sp>
        <p:nvSpPr>
          <p:cNvPr id="6" name="Rectangle: Rounded Corners 5">
            <a:hlinkClick r:id="" action="ppaction://noaction"/>
            <a:extLst>
              <a:ext uri="{FF2B5EF4-FFF2-40B4-BE49-F238E27FC236}">
                <a16:creationId xmlns:a16="http://schemas.microsoft.com/office/drawing/2014/main" id="{18DD2450-B667-F732-5A58-F89E3986AD23}"/>
              </a:ext>
            </a:extLst>
          </p:cNvPr>
          <p:cNvSpPr/>
          <p:nvPr/>
        </p:nvSpPr>
        <p:spPr>
          <a:xfrm>
            <a:off x="37312" y="4772070"/>
            <a:ext cx="972026" cy="326671"/>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5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Vận dụng</a:t>
            </a:r>
          </a:p>
        </p:txBody>
      </p:sp>
    </p:spTree>
    <p:extLst>
      <p:ext uri="{BB962C8B-B14F-4D97-AF65-F5344CB8AC3E}">
        <p14:creationId xmlns:p14="http://schemas.microsoft.com/office/powerpoint/2010/main" val="2322265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2.5E-6 -1.23457E-6 C -0.00034 -0.01481 0.00695 -0.02809 0.01667 -0.02901 C 0.02604 -0.02994 0.0349 -0.01975 0.03542 -0.00525 C 0.03629 0.00803 0.02986 0.02099 0.02118 0.02161 C 0.0132 0.02253 0.00556 0.01389 0.00486 0.00154 C 0.00434 -0.00988 0.00938 -0.02068 0.01702 -0.0216 C 0.02379 -0.02253 0.03021 -0.01543 0.03073 -0.00494 C 0.03108 0.00463 0.02709 0.01358 0.02084 0.0142 C 0.01528 0.01482 0.0099 0.00957 0.00955 0.00093 C 0.0092 -0.00679 0.01233 -0.0142 0.01736 -0.0145 C 0.02153 -0.01481 0.0257 -0.01111 0.02604 -0.00432 C 0.02639 0.00124 0.02413 0.00648 0.02049 0.0071 C 0.01771 0.00741 0.01459 0.00525 0.01441 0.00062 C 0.01424 -0.00309 0.01528 -0.00679 0.01754 -0.00741 C 0.01927 -0.00741 0.02101 -0.00648 0.02136 -0.00401 C 0.02153 -0.00247 0.02118 -0.00092 0.02032 -0.00031 C 0.01979 -1.23457E-6 0.01945 -1.23457E-6 0.0191 -0.00031 " pathEditMode="relative" rAng="0" ptsTypes="AAAAAAAAAAAAAAAAA">
                                      <p:cBhvr>
                                        <p:cTn id="6" dur="5000" fill="hold"/>
                                        <p:tgtEl>
                                          <p:spTgt spid="1028"/>
                                        </p:tgtEl>
                                        <p:attrNameLst>
                                          <p:attrName>ppt_x</p:attrName>
                                          <p:attrName>ppt_y</p:attrName>
                                        </p:attrNameLst>
                                      </p:cBhvr>
                                      <p:rCtr x="1753" y="-401"/>
                                    </p:animMotion>
                                  </p:childTnLst>
                                </p:cTn>
                              </p:par>
                              <p:par>
                                <p:cTn id="7" presetID="55" presetClass="path" presetSubtype="0" repeatCount="indefinite" accel="50000" decel="50000" fill="hold" nodeType="withEffect">
                                  <p:stCondLst>
                                    <p:cond delay="0"/>
                                  </p:stCondLst>
                                  <p:childTnLst>
                                    <p:animMotion origin="layout" path="M 0.01441 4.32099E-6 C 0.01511 -0.02192 0.00868 -0.04075 0.00035 -0.04229 C -0.00781 -0.04352 -0.01527 -0.02933 -0.01579 -0.00772 C -0.01632 0.01172 -0.01128 0.02993 -0.00364 0.03117 C 0.0033 0.0324 0.0099 0.02006 0.01025 0.00185 C 0.01077 -0.01482 0.00643 -0.03025 -3.61111E-6 -0.03149 C -0.0059 -0.03272 -0.01145 -0.02254 -0.0118 -0.0071 C -0.01215 0.00648 -0.00868 0.02006 -0.00329 0.02037 C 0.00139 0.0216 0.00591 0.01358 0.00625 0.00123 C 0.0066 -0.00988 0.004 -0.02068 -0.00017 -0.0213 C -0.00382 -0.02192 -0.00764 -0.01605 -0.00781 -0.00649 C -0.00798 0.00154 -0.00625 0.00956 -0.00312 0.01018 C -0.00052 0.0108 0.00209 0.00709 0.00209 0.0003 C 0.00243 -0.00463 0.00139 -0.01019 -0.00052 -0.01081 C -0.00191 -0.01081 -0.00347 -0.00957 -0.00382 -0.00618 C -0.00382 -0.00371 -0.00364 -0.00155 -0.00277 -0.00031 C -0.00243 4.32099E-6 -0.00225 4.32099E-6 -0.00191 -0.00031 " pathEditMode="relative" rAng="0" ptsTypes="AAAAAAAAAAAAAAAAA">
                                      <p:cBhvr>
                                        <p:cTn id="8" dur="5000" fill="hold"/>
                                        <p:tgtEl>
                                          <p:spTgt spid="1027"/>
                                        </p:tgtEl>
                                        <p:attrNameLst>
                                          <p:attrName>ppt_x</p:attrName>
                                          <p:attrName>ppt_y</p:attrName>
                                        </p:attrNameLst>
                                      </p:cBhvr>
                                      <p:rCtr x="-1528" y="-586"/>
                                    </p:animMotion>
                                  </p:childTnLst>
                                </p:cTn>
                              </p:par>
                              <p:par>
                                <p:cTn id="9" presetID="46" presetClass="path" presetSubtype="0" repeatCount="indefinite" accel="50000" decel="50000" fill="hold" nodeType="withEffect">
                                  <p:stCondLst>
                                    <p:cond delay="0"/>
                                  </p:stCondLst>
                                  <p:childTnLst>
                                    <p:animMotion origin="layout" path="M 4.44444E-6 4.93827E-6 C -0.00035 -0.01482 0.00694 -0.02809 0.01666 -0.02902 C 0.02604 -0.02994 0.03489 -0.01976 0.03541 -0.00525 C 0.03628 0.00802 0.02986 0.02098 0.02118 0.0216 C 0.01319 0.02253 0.00555 0.01388 0.00486 0.00154 C 0.00434 -0.00988 0.00937 -0.02068 0.01701 -0.02161 C 0.02378 -0.02254 0.0302 -0.01544 0.03072 -0.00494 C 0.03107 0.00462 0.02708 0.01358 0.02083 0.01419 C 0.01527 0.01481 0.00989 0.00956 0.00954 0.00092 C 0.0092 -0.0068 0.01232 -0.0142 0.01736 -0.01451 C 0.02152 -0.01482 0.02569 -0.01112 0.02604 -0.00433 C 0.02638 0.00123 0.02413 0.00648 0.02048 0.00709 C 0.0177 0.0074 0.01458 0.00524 0.01441 0.00061 C 0.01423 -0.00309 0.01527 -0.0068 0.01753 -0.00741 C 0.01927 -0.00741 0.021 -0.00649 0.02135 -0.00402 C 0.02152 -0.00247 0.02118 -0.00093 0.02031 -0.00031 C 0.01979 4.93827E-6 0.01944 4.93827E-6 0.01909 -0.00031 " pathEditMode="relative" rAng="0" ptsTypes="AAAAAAAAAAAAAAAAA">
                                      <p:cBhvr>
                                        <p:cTn id="10" dur="5000" fill="hold"/>
                                        <p:tgtEl>
                                          <p:spTgt spid="7"/>
                                        </p:tgtEl>
                                        <p:attrNameLst>
                                          <p:attrName>ppt_x</p:attrName>
                                          <p:attrName>ppt_y</p:attrName>
                                        </p:attrNameLst>
                                      </p:cBhvr>
                                      <p:rCtr x="1753" y="-401"/>
                                    </p:animMotion>
                                  </p:childTnLst>
                                </p:cTn>
                              </p:par>
                              <p:par>
                                <p:cTn id="11" presetID="55" presetClass="path" presetSubtype="0" repeatCount="indefinite" accel="50000" decel="50000" fill="hold" nodeType="withEffect">
                                  <p:stCondLst>
                                    <p:cond delay="0"/>
                                  </p:stCondLst>
                                  <p:childTnLst>
                                    <p:animMotion origin="layout" path="M 0.01441 1.60494E-6 C 0.01511 -0.02192 0.00868 -0.04074 0.00035 -0.04229 C -0.00781 -0.04352 -0.01527 -0.02932 -0.01579 -0.00772 C -0.01632 0.01173 -0.01128 0.02994 -0.00364 0.03117 C 0.0033 0.03241 0.0099 0.02006 0.01025 0.00185 C 0.01077 -0.01482 0.00643 -0.03025 -3.61111E-6 -0.03148 C -0.0059 -0.03272 -0.01145 -0.02253 -0.0118 -0.0071 C -0.01215 0.00648 -0.00868 0.02006 -0.00329 0.02037 C 0.00139 0.0216 0.00591 0.01358 0.00625 0.00123 C 0.0066 -0.00988 0.004 -0.02068 -0.00017 -0.0213 C -0.00382 -0.02192 -0.00764 -0.01605 -0.00781 -0.00648 C -0.00798 0.00154 -0.00625 0.00957 -0.00312 0.01018 C -0.00052 0.0108 0.00209 0.0071 0.00209 0.00031 C 0.00243 -0.00463 0.00139 -0.01019 -0.00052 -0.0108 C -0.00191 -0.0108 -0.00347 -0.00957 -0.00382 -0.00617 C -0.00382 -0.00371 -0.00364 -0.00154 -0.00277 -0.00031 C -0.00243 1.60494E-6 -0.00225 1.60494E-6 -0.00191 -0.00031 " pathEditMode="relative" rAng="0" ptsTypes="AAAAAAAAAAAAAAAAA">
                                      <p:cBhvr>
                                        <p:cTn id="12" dur="5000" fill="hold"/>
                                        <p:tgtEl>
                                          <p:spTgt spid="8"/>
                                        </p:tgtEl>
                                        <p:attrNameLst>
                                          <p:attrName>ppt_x</p:attrName>
                                          <p:attrName>ppt_y</p:attrName>
                                        </p:attrNameLst>
                                      </p:cBhvr>
                                      <p:rCtr x="-1528" y="-586"/>
                                    </p:animMotion>
                                  </p:childTnLst>
                                </p:cTn>
                              </p:par>
                              <p:par>
                                <p:cTn id="13" presetID="46" presetClass="path" presetSubtype="0" repeatCount="indefinite" accel="50000" decel="50000" fill="hold" nodeType="withEffect">
                                  <p:stCondLst>
                                    <p:cond delay="0"/>
                                  </p:stCondLst>
                                  <p:childTnLst>
                                    <p:animMotion origin="layout" path="M 1.11111E-6 1.48148E-6 C -0.00035 -0.01482 0.00694 -0.02809 0.01667 -0.02901 C 0.02604 -0.02994 0.03489 -0.01975 0.03542 -0.00525 C 0.03628 0.00802 0.02986 0.02099 0.02118 0.0216 C 0.01319 0.02253 0.00555 0.01389 0.00486 0.00154 C 0.00434 -0.00988 0.00937 -0.02068 0.01701 -0.02161 C 0.02378 -0.02253 0.03021 -0.01543 0.03073 -0.00494 C 0.03108 0.00463 0.02708 0.01358 0.02083 0.0142 C 0.01528 0.01481 0.00989 0.00957 0.00955 0.00092 C 0.0092 -0.00679 0.01233 -0.0142 0.01736 -0.01451 C 0.02153 -0.01482 0.02569 -0.01111 0.02604 -0.00432 C 0.02639 0.00123 0.02413 0.00648 0.02049 0.0071 C 0.01771 0.00741 0.01458 0.00525 0.01441 0.00062 C 0.01424 -0.00309 0.01528 -0.00679 0.01753 -0.00741 C 0.01927 -0.00741 0.02101 -0.00648 0.02135 -0.00401 C 0.02153 -0.00247 0.02118 -0.00093 0.02031 -0.00031 C 0.01979 1.48148E-6 0.01944 1.48148E-6 0.0191 -0.00031 " pathEditMode="relative" rAng="0" ptsTypes="AAAAAAAAAAAAAAAAA">
                                      <p:cBhvr>
                                        <p:cTn id="14" dur="5000" fill="hold"/>
                                        <p:tgtEl>
                                          <p:spTgt spid="11"/>
                                        </p:tgtEl>
                                        <p:attrNameLst>
                                          <p:attrName>ppt_x</p:attrName>
                                          <p:attrName>ppt_y</p:attrName>
                                        </p:attrNameLst>
                                      </p:cBhvr>
                                      <p:rCtr x="1753" y="-401"/>
                                    </p:animMotion>
                                  </p:childTnLst>
                                </p:cTn>
                              </p:par>
                              <p:par>
                                <p:cTn id="15" presetID="55" presetClass="path" presetSubtype="0" repeatCount="indefinite" accel="50000" decel="50000" fill="hold" nodeType="withEffect">
                                  <p:stCondLst>
                                    <p:cond delay="0"/>
                                  </p:stCondLst>
                                  <p:childTnLst>
                                    <p:animMotion origin="layout" path="M 0.01441 -1.23457E-7 C 0.0151 -0.02191 0.00868 -0.04074 0.00034 -0.04228 C -0.00782 -0.04352 -0.01528 -0.02932 -0.0158 -0.00772 C -0.01632 0.01173 -0.01129 0.02994 -0.00365 0.03117 C 0.0033 0.03241 0.00989 0.02006 0.01024 0.00185 C 0.01076 -0.01481 0.00642 -0.03025 3.05556E-6 -0.03148 C -0.00591 -0.03272 -0.01146 -0.02253 -0.01181 -0.0071 C -0.01216 0.00648 -0.00868 0.02006 -0.0033 0.02037 C 0.00139 0.02161 0.0059 0.01358 0.00625 0.00123 C 0.00659 -0.00988 0.00399 -0.02068 -0.00018 -0.0213 C -0.00382 -0.02191 -0.00764 -0.01605 -0.00782 -0.00648 C -0.00799 0.00154 -0.00625 0.00957 -0.00313 0.01019 C -0.00052 0.0108 0.00208 0.0071 0.00208 0.00031 C 0.00243 -0.00463 0.00139 -0.01019 -0.00052 -0.0108 C -0.00191 -0.0108 -0.00348 -0.00957 -0.00382 -0.00617 C -0.00382 -0.0037 -0.00365 -0.00154 -0.00278 -0.00031 C -0.00243 -1.23457E-7 -0.00226 -1.23457E-7 -0.00191 -0.00031 " pathEditMode="relative" rAng="0" ptsTypes="AAAAAAAAAAAAAAAAA">
                                      <p:cBhvr>
                                        <p:cTn id="16" dur="5000" fill="hold"/>
                                        <p:tgtEl>
                                          <p:spTgt spid="12"/>
                                        </p:tgtEl>
                                        <p:attrNameLst>
                                          <p:attrName>ppt_x</p:attrName>
                                          <p:attrName>ppt_y</p:attrName>
                                        </p:attrNameLst>
                                      </p:cBhvr>
                                      <p:rCtr x="-1528" y="-586"/>
                                    </p:animMotion>
                                  </p:childTnLst>
                                </p:cTn>
                              </p:par>
                              <p:par>
                                <p:cTn id="17" presetID="46" presetClass="path" presetSubtype="0" repeatCount="indefinite" accel="50000" decel="50000" fill="hold" nodeType="withEffect">
                                  <p:stCondLst>
                                    <p:cond delay="0"/>
                                  </p:stCondLst>
                                  <p:childTnLst>
                                    <p:animMotion origin="layout" path="M 4.72222E-6 -4.81481E-6 C -0.00035 -0.01481 0.00694 -0.02808 0.01666 -0.02901 C 0.02604 -0.02993 0.03489 -0.01975 0.03541 -0.00524 C 0.03628 0.00803 0.02986 0.02099 0.02118 0.02161 C 0.01319 0.02254 0.00555 0.01389 0.00486 0.00155 C 0.00434 -0.00987 0.00937 -0.02067 0.01701 -0.0216 C 0.02378 -0.02253 0.0302 -0.01543 0.03072 -0.00493 C 0.03107 0.00463 0.02708 0.01359 0.02083 0.0142 C 0.01527 0.01482 0.00989 0.00957 0.00954 0.00093 C 0.0092 -0.00679 0.01232 -0.01419 0.01736 -0.0145 C 0.02152 -0.01481 0.02569 -0.01111 0.02604 -0.00432 C 0.02638 0.00124 0.02413 0.00649 0.02048 0.0071 C 0.0177 0.00741 0.01458 0.00525 0.01441 0.00062 C 0.01423 -0.00308 0.01527 -0.00679 0.01753 -0.0074 C 0.01927 -0.0074 0.021 -0.00648 0.02135 -0.00401 C 0.02152 -0.00246 0.02118 -0.00092 0.02031 -0.0003 C 0.01979 -4.81481E-6 0.01944 -4.81481E-6 0.01909 -0.0003 " pathEditMode="relative" rAng="0" ptsTypes="AAAAAAAAAAAAAAAAA">
                                      <p:cBhvr>
                                        <p:cTn id="18" dur="5000" fill="hold"/>
                                        <p:tgtEl>
                                          <p:spTgt spid="13"/>
                                        </p:tgtEl>
                                        <p:attrNameLst>
                                          <p:attrName>ppt_x</p:attrName>
                                          <p:attrName>ppt_y</p:attrName>
                                        </p:attrNameLst>
                                      </p:cBhvr>
                                      <p:rCtr x="1753" y="-401"/>
                                    </p:animMotion>
                                  </p:childTnLst>
                                </p:cTn>
                              </p:par>
                              <p:par>
                                <p:cTn id="19" presetID="46" presetClass="path" presetSubtype="0" repeatCount="indefinite" accel="50000" decel="50000" fill="hold" nodeType="withEffect">
                                  <p:stCondLst>
                                    <p:cond delay="0"/>
                                  </p:stCondLst>
                                  <p:childTnLst>
                                    <p:animMotion origin="layout" path="M -5.55556E-7 4.69136E-6 C -0.00035 -0.01482 0.00695 -0.02809 0.01667 -0.02902 C 0.02604 -0.02994 0.0349 -0.01976 0.03542 -0.00525 C 0.03629 0.00802 0.02986 0.02098 0.02118 0.0216 C 0.0132 0.02253 0.00556 0.01388 0.00486 0.00154 C 0.00434 -0.00988 0.00938 -0.02068 0.01701 -0.02161 C 0.02379 -0.02254 0.03021 -0.01544 0.03073 -0.00494 C 0.03108 0.00462 0.02708 0.01358 0.02083 0.01419 C 0.01528 0.01481 0.0099 0.00956 0.00955 0.00092 C 0.0092 -0.00679 0.01233 -0.0142 0.01736 -0.01451 C 0.02153 -0.01482 0.0257 -0.01112 0.02604 -0.00433 C 0.02639 0.00123 0.02413 0.00648 0.02049 0.00709 C 0.01771 0.0074 0.01458 0.00524 0.01441 0.00061 C 0.01424 -0.00309 0.01528 -0.00679 0.01754 -0.00741 C 0.01927 -0.00741 0.02101 -0.00649 0.02135 -0.00402 C 0.02153 -0.00247 0.02118 -0.00093 0.02031 -0.00031 C 0.01979 4.69136E-6 0.01945 4.69136E-6 0.0191 -0.00031 " pathEditMode="relative" rAng="0" ptsTypes="AAAAAAAAAAAAAAAAA">
                                      <p:cBhvr>
                                        <p:cTn id="20" dur="5000" fill="hold"/>
                                        <p:tgtEl>
                                          <p:spTgt spid="15"/>
                                        </p:tgtEl>
                                        <p:attrNameLst>
                                          <p:attrName>ppt_x</p:attrName>
                                          <p:attrName>ppt_y</p:attrName>
                                        </p:attrNameLst>
                                      </p:cBhvr>
                                      <p:rCtr x="1753" y="-401"/>
                                    </p:animMotion>
                                  </p:childTnLst>
                                </p:cTn>
                              </p:par>
                              <p:par>
                                <p:cTn id="21" presetID="55" presetClass="path" presetSubtype="0" repeatCount="indefinite" accel="50000" decel="50000" fill="hold" nodeType="withEffect">
                                  <p:stCondLst>
                                    <p:cond delay="0"/>
                                  </p:stCondLst>
                                  <p:childTnLst>
                                    <p:animMotion origin="layout" path="M 0.01441 -2.09877E-6 C 0.01511 -0.02191 0.00868 -0.04074 0.00035 -0.04228 C -0.00781 -0.04352 -0.01528 -0.02932 -0.0158 -0.00771 C -0.01632 0.01173 -0.01128 0.02994 -0.00364 0.03117 C 0.0033 0.03241 0.0099 0.02006 0.01024 0.00185 C 0.01077 -0.01481 0.00643 -0.03024 -1.66667E-6 -0.03148 C -0.0059 -0.03271 -0.01146 -0.02253 -0.0118 -0.0071 C -0.01215 0.00648 -0.00868 0.02006 -0.0033 0.02037 C 0.00139 0.02161 0.0059 0.01358 0.00625 0.00124 C 0.0066 -0.00987 0.00399 -0.02068 -0.00017 -0.02129 C -0.00382 -0.02191 -0.00764 -0.01605 -0.00781 -0.00648 C -0.00798 0.00155 -0.00625 0.00957 -0.00312 0.01019 C -0.00052 0.0108 0.00209 0.0071 0.00209 0.00031 C 0.00243 -0.00463 0.00139 -0.01018 -0.00052 -0.0108 C -0.00191 -0.0108 -0.00347 -0.00957 -0.00382 -0.00617 C -0.00382 -0.0037 -0.00364 -0.00154 -0.00278 -0.00031 C -0.00243 -2.09877E-6 -0.00226 -2.09877E-6 -0.00191 -0.00031 " pathEditMode="relative" rAng="0" ptsTypes="AAAAAAAAAAAAAAAAA">
                                      <p:cBhvr>
                                        <p:cTn id="22" dur="5000" fill="hold"/>
                                        <p:tgtEl>
                                          <p:spTgt spid="18"/>
                                        </p:tgtEl>
                                        <p:attrNameLst>
                                          <p:attrName>ppt_x</p:attrName>
                                          <p:attrName>ppt_y</p:attrName>
                                        </p:attrNameLst>
                                      </p:cBhvr>
                                      <p:rCtr x="-1528" y="-58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28"/>
                    </p:tgtEl>
                  </p:cond>
                </p:stCondLst>
                <p:endSync evt="end" delay="0">
                  <p:rtn val="all"/>
                </p:endSync>
                <p:childTnLst>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0.0191 -0.00031 L -0.34687 0.27531 " pathEditMode="relative" rAng="0" ptsTypes="AA">
                                      <p:cBhvr>
                                        <p:cTn id="27" dur="1000" fill="hold"/>
                                        <p:tgtEl>
                                          <p:spTgt spid="1028"/>
                                        </p:tgtEl>
                                        <p:attrNameLst>
                                          <p:attrName>ppt_x</p:attrName>
                                          <p:attrName>ppt_y</p:attrName>
                                        </p:attrNameLst>
                                      </p:cBhvr>
                                      <p:rCtr x="-18299" y="13765"/>
                                    </p:animMotion>
                                  </p:childTnLst>
                                </p:cTn>
                              </p:par>
                              <p:par>
                                <p:cTn id="28" presetID="1" presetClass="exit" presetSubtype="0" fill="hold" nodeType="withEffect">
                                  <p:stCondLst>
                                    <p:cond delay="800"/>
                                  </p:stCondLst>
                                  <p:childTnLst>
                                    <p:set>
                                      <p:cBhvr>
                                        <p:cTn id="29" dur="1" fill="hold">
                                          <p:stCondLst>
                                            <p:cond delay="0"/>
                                          </p:stCondLst>
                                        </p:cTn>
                                        <p:tgtEl>
                                          <p:spTgt spid="1028"/>
                                        </p:tgtEl>
                                        <p:attrNameLst>
                                          <p:attrName>style.visibility</p:attrName>
                                        </p:attrNameLst>
                                      </p:cBhvr>
                                      <p:to>
                                        <p:strVal val="hidden"/>
                                      </p:to>
                                    </p:set>
                                  </p:childTnLst>
                                </p:cTn>
                              </p:par>
                              <p:par>
                                <p:cTn id="30" presetID="1" presetClass="exit" presetSubtype="0" fill="hold" grpId="0" nodeType="withEffect">
                                  <p:stCondLst>
                                    <p:cond delay="800"/>
                                  </p:stCondLst>
                                  <p:childTnLst>
                                    <p:set>
                                      <p:cBhvr>
                                        <p:cTn id="3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2" restart="whenNotActive" fill="hold" evtFilter="cancelBubble" nodeType="interactiveSeq">
                <p:stCondLst>
                  <p:cond evt="onClick" delay="0">
                    <p:tgtEl>
                      <p:spTgt spid="1027"/>
                    </p:tgtEl>
                  </p:cond>
                </p:stCondLst>
                <p:endSync evt="end" delay="0">
                  <p:rtn val="all"/>
                </p:endSync>
                <p:childTnLst>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00191 -0.00031 L 0.35313 0.27932 " pathEditMode="relative" rAng="0" ptsTypes="AA">
                                      <p:cBhvr>
                                        <p:cTn id="36" dur="1000" fill="hold"/>
                                        <p:tgtEl>
                                          <p:spTgt spid="1027"/>
                                        </p:tgtEl>
                                        <p:attrNameLst>
                                          <p:attrName>ppt_x</p:attrName>
                                          <p:attrName>ppt_y</p:attrName>
                                        </p:attrNameLst>
                                      </p:cBhvr>
                                      <p:rCtr x="17743" y="13981"/>
                                    </p:animMotion>
                                  </p:childTnLst>
                                </p:cTn>
                              </p:par>
                              <p:par>
                                <p:cTn id="37" presetID="1" presetClass="exit" presetSubtype="0" fill="hold" nodeType="withEffect">
                                  <p:stCondLst>
                                    <p:cond delay="800"/>
                                  </p:stCondLst>
                                  <p:childTnLst>
                                    <p:set>
                                      <p:cBhvr>
                                        <p:cTn id="38" dur="1" fill="hold">
                                          <p:stCondLst>
                                            <p:cond delay="0"/>
                                          </p:stCondLst>
                                        </p:cTn>
                                        <p:tgtEl>
                                          <p:spTgt spid="1027"/>
                                        </p:tgtEl>
                                        <p:attrNameLst>
                                          <p:attrName>style.visibility</p:attrName>
                                        </p:attrNameLst>
                                      </p:cBhvr>
                                      <p:to>
                                        <p:strVal val="hidden"/>
                                      </p:to>
                                    </p:set>
                                  </p:childTnLst>
                                </p:cTn>
                              </p:par>
                              <p:par>
                                <p:cTn id="39" presetID="1" presetClass="exit" presetSubtype="0" fill="hold" grpId="0" nodeType="withEffect">
                                  <p:stCondLst>
                                    <p:cond delay="800"/>
                                  </p:stCondLst>
                                  <p:childTnLst>
                                    <p:set>
                                      <p:cBhvr>
                                        <p:cTn id="40"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indefinite"/>
                      </p:stCondLst>
                      <p:childTnLst>
                        <p:par>
                          <p:cTn id="43" fill="hold">
                            <p:stCondLst>
                              <p:cond delay="0"/>
                            </p:stCondLst>
                            <p:childTnLst>
                              <p:par>
                                <p:cTn id="44" presetID="35" presetClass="path" presetSubtype="0" accel="50000" decel="50000" fill="hold" nodeType="clickEffect">
                                  <p:stCondLst>
                                    <p:cond delay="0"/>
                                  </p:stCondLst>
                                  <p:childTnLst>
                                    <p:animMotion origin="layout" path="M 4.44444E-6 4.93827E-6 L -0.47917 -0.15926 " pathEditMode="relative" rAng="0" ptsTypes="AA">
                                      <p:cBhvr>
                                        <p:cTn id="45" dur="1000" fill="hold"/>
                                        <p:tgtEl>
                                          <p:spTgt spid="7"/>
                                        </p:tgtEl>
                                        <p:attrNameLst>
                                          <p:attrName>ppt_x</p:attrName>
                                          <p:attrName>ppt_y</p:attrName>
                                        </p:attrNameLst>
                                      </p:cBhvr>
                                      <p:rCtr x="-23958" y="-7963"/>
                                    </p:animMotion>
                                  </p:childTnLst>
                                </p:cTn>
                              </p:par>
                              <p:par>
                                <p:cTn id="46" presetID="1" presetClass="exit" presetSubtype="0" fill="hold" nodeType="withEffect">
                                  <p:stCondLst>
                                    <p:cond delay="800"/>
                                  </p:stCondLst>
                                  <p:childTnLst>
                                    <p:set>
                                      <p:cBhvr>
                                        <p:cTn id="47" dur="1" fill="hold">
                                          <p:stCondLst>
                                            <p:cond delay="0"/>
                                          </p:stCondLst>
                                        </p:cTn>
                                        <p:tgtEl>
                                          <p:spTgt spid="7"/>
                                        </p:tgtEl>
                                        <p:attrNameLst>
                                          <p:attrName>style.visibility</p:attrName>
                                        </p:attrNameLst>
                                      </p:cBhvr>
                                      <p:to>
                                        <p:strVal val="hidden"/>
                                      </p:to>
                                    </p:set>
                                  </p:childTnLst>
                                </p:cTn>
                              </p:par>
                              <p:par>
                                <p:cTn id="48" presetID="1" presetClass="exit" presetSubtype="0" fill="hold" grpId="0" nodeType="withEffect">
                                  <p:stCondLst>
                                    <p:cond delay="800"/>
                                  </p:stCondLst>
                                  <p:childTnLst>
                                    <p:set>
                                      <p:cBhvr>
                                        <p:cTn id="49"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indefinite"/>
                      </p:stCondLst>
                      <p:childTnLst>
                        <p:par>
                          <p:cTn id="52" fill="hold">
                            <p:stCondLst>
                              <p:cond delay="0"/>
                            </p:stCondLst>
                            <p:childTnLst>
                              <p:par>
                                <p:cTn id="53" presetID="63" presetClass="path" presetSubtype="0" accel="50000" decel="50000" fill="hold" nodeType="clickEffect">
                                  <p:stCondLst>
                                    <p:cond delay="0"/>
                                  </p:stCondLst>
                                  <p:childTnLst>
                                    <p:animMotion origin="layout" path="M -3.61111E-6 1.60494E-6 L 0.08143 0.22315 " pathEditMode="relative" rAng="0" ptsTypes="AA">
                                      <p:cBhvr>
                                        <p:cTn id="54" dur="1000" fill="hold"/>
                                        <p:tgtEl>
                                          <p:spTgt spid="8"/>
                                        </p:tgtEl>
                                        <p:attrNameLst>
                                          <p:attrName>ppt_x</p:attrName>
                                          <p:attrName>ppt_y</p:attrName>
                                        </p:attrNameLst>
                                      </p:cBhvr>
                                      <p:rCtr x="4062" y="11142"/>
                                    </p:animMotion>
                                  </p:childTnLst>
                                </p:cTn>
                              </p:par>
                              <p:par>
                                <p:cTn id="55" presetID="1" presetClass="exit" presetSubtype="0" fill="hold" nodeType="withEffect">
                                  <p:stCondLst>
                                    <p:cond delay="600"/>
                                  </p:stCondLst>
                                  <p:childTnLst>
                                    <p:set>
                                      <p:cBhvr>
                                        <p:cTn id="56" dur="1" fill="hold">
                                          <p:stCondLst>
                                            <p:cond delay="0"/>
                                          </p:stCondLst>
                                        </p:cTn>
                                        <p:tgtEl>
                                          <p:spTgt spid="8"/>
                                        </p:tgtEl>
                                        <p:attrNameLst>
                                          <p:attrName>style.visibility</p:attrName>
                                        </p:attrNameLst>
                                      </p:cBhvr>
                                      <p:to>
                                        <p:strVal val="hidden"/>
                                      </p:to>
                                    </p:set>
                                  </p:childTnLst>
                                </p:cTn>
                              </p:par>
                              <p:par>
                                <p:cTn id="57" presetID="1" presetClass="exit" presetSubtype="0" fill="hold" grpId="0" nodeType="withEffect">
                                  <p:stCondLst>
                                    <p:cond delay="600"/>
                                  </p:stCondLst>
                                  <p:childTnLst>
                                    <p:set>
                                      <p:cBhvr>
                                        <p:cTn id="58"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indefinite"/>
                      </p:stCondLst>
                      <p:childTnLst>
                        <p:par>
                          <p:cTn id="61" fill="hold">
                            <p:stCondLst>
                              <p:cond delay="0"/>
                            </p:stCondLst>
                            <p:childTnLst>
                              <p:par>
                                <p:cTn id="62" presetID="35" presetClass="path" presetSubtype="0" accel="50000" decel="50000" fill="hold" nodeType="clickEffect">
                                  <p:stCondLst>
                                    <p:cond delay="0"/>
                                  </p:stCondLst>
                                  <p:childTnLst>
                                    <p:animMotion origin="layout" path="M 0.0191 -0.00031 L 0.41805 -0.02654 " pathEditMode="relative" rAng="0" ptsTypes="AA">
                                      <p:cBhvr>
                                        <p:cTn id="63" dur="1000" fill="hold"/>
                                        <p:tgtEl>
                                          <p:spTgt spid="11"/>
                                        </p:tgtEl>
                                        <p:attrNameLst>
                                          <p:attrName>ppt_x</p:attrName>
                                          <p:attrName>ppt_y</p:attrName>
                                        </p:attrNameLst>
                                      </p:cBhvr>
                                      <p:rCtr x="19948" y="-1327"/>
                                    </p:animMotion>
                                  </p:childTnLst>
                                </p:cTn>
                              </p:par>
                              <p:par>
                                <p:cTn id="64" presetID="1" presetClass="exit" presetSubtype="0" fill="hold" nodeType="withEffect">
                                  <p:stCondLst>
                                    <p:cond delay="800"/>
                                  </p:stCondLst>
                                  <p:childTnLst>
                                    <p:set>
                                      <p:cBhvr>
                                        <p:cTn id="65" dur="1" fill="hold">
                                          <p:stCondLst>
                                            <p:cond delay="0"/>
                                          </p:stCondLst>
                                        </p:cTn>
                                        <p:tgtEl>
                                          <p:spTgt spid="11"/>
                                        </p:tgtEl>
                                        <p:attrNameLst>
                                          <p:attrName>style.visibility</p:attrName>
                                        </p:attrNameLst>
                                      </p:cBhvr>
                                      <p:to>
                                        <p:strVal val="hidden"/>
                                      </p:to>
                                    </p:set>
                                  </p:childTnLst>
                                </p:cTn>
                              </p:par>
                              <p:par>
                                <p:cTn id="66" presetID="1" presetClass="exit" presetSubtype="0" fill="hold" grpId="0" nodeType="withEffect">
                                  <p:stCondLst>
                                    <p:cond delay="800"/>
                                  </p:stCondLst>
                                  <p:childTnLst>
                                    <p:set>
                                      <p:cBhvr>
                                        <p:cTn id="6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indefinite"/>
                      </p:stCondLst>
                      <p:childTnLst>
                        <p:par>
                          <p:cTn id="70" fill="hold">
                            <p:stCondLst>
                              <p:cond delay="0"/>
                            </p:stCondLst>
                            <p:childTnLst>
                              <p:par>
                                <p:cTn id="71" presetID="63" presetClass="path" presetSubtype="0" accel="50000" decel="50000" fill="hold" nodeType="clickEffect">
                                  <p:stCondLst>
                                    <p:cond delay="0"/>
                                  </p:stCondLst>
                                  <p:childTnLst>
                                    <p:animMotion origin="layout" path="M -0.00191 -0.00062 L 0.17135 -0.2392 " pathEditMode="relative" rAng="0" ptsTypes="AA">
                                      <p:cBhvr>
                                        <p:cTn id="72" dur="1000" fill="hold"/>
                                        <p:tgtEl>
                                          <p:spTgt spid="12"/>
                                        </p:tgtEl>
                                        <p:attrNameLst>
                                          <p:attrName>ppt_x</p:attrName>
                                          <p:attrName>ppt_y</p:attrName>
                                        </p:attrNameLst>
                                      </p:cBhvr>
                                      <p:rCtr x="8663" y="-11944"/>
                                    </p:animMotion>
                                  </p:childTnLst>
                                </p:cTn>
                              </p:par>
                              <p:par>
                                <p:cTn id="73" presetID="1" presetClass="exit" presetSubtype="0" fill="hold" nodeType="withEffect">
                                  <p:stCondLst>
                                    <p:cond delay="800"/>
                                  </p:stCondLst>
                                  <p:childTnLst>
                                    <p:set>
                                      <p:cBhvr>
                                        <p:cTn id="74" dur="1" fill="hold">
                                          <p:stCondLst>
                                            <p:cond delay="0"/>
                                          </p:stCondLst>
                                        </p:cTn>
                                        <p:tgtEl>
                                          <p:spTgt spid="12"/>
                                        </p:tgtEl>
                                        <p:attrNameLst>
                                          <p:attrName>style.visibility</p:attrName>
                                        </p:attrNameLst>
                                      </p:cBhvr>
                                      <p:to>
                                        <p:strVal val="hidden"/>
                                      </p:to>
                                    </p:set>
                                  </p:childTnLst>
                                </p:cTn>
                              </p:par>
                              <p:par>
                                <p:cTn id="75" presetID="1" presetClass="exit" presetSubtype="0" fill="hold" grpId="0" nodeType="withEffect">
                                  <p:stCondLst>
                                    <p:cond delay="800"/>
                                  </p:stCondLst>
                                  <p:childTnLst>
                                    <p:set>
                                      <p:cBhvr>
                                        <p:cTn id="7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indefinite"/>
                      </p:stCondLst>
                      <p:childTnLst>
                        <p:par>
                          <p:cTn id="79" fill="hold">
                            <p:stCondLst>
                              <p:cond delay="0"/>
                            </p:stCondLst>
                            <p:childTnLst>
                              <p:par>
                                <p:cTn id="80" presetID="35" presetClass="path" presetSubtype="0" accel="50000" decel="50000" fill="hold" nodeType="clickEffect">
                                  <p:stCondLst>
                                    <p:cond delay="0"/>
                                  </p:stCondLst>
                                  <p:childTnLst>
                                    <p:animMotion origin="layout" path="M 0.01909 -0.0003 L 0.3802 -0.27993 " pathEditMode="relative" rAng="0" ptsTypes="AA">
                                      <p:cBhvr>
                                        <p:cTn id="81" dur="1000" fill="hold"/>
                                        <p:tgtEl>
                                          <p:spTgt spid="13"/>
                                        </p:tgtEl>
                                        <p:attrNameLst>
                                          <p:attrName>ppt_x</p:attrName>
                                          <p:attrName>ppt_y</p:attrName>
                                        </p:attrNameLst>
                                      </p:cBhvr>
                                      <p:rCtr x="18056" y="-13981"/>
                                    </p:animMotion>
                                  </p:childTnLst>
                                </p:cTn>
                              </p:par>
                              <p:par>
                                <p:cTn id="82" presetID="1" presetClass="exit" presetSubtype="0" fill="hold" nodeType="withEffect">
                                  <p:stCondLst>
                                    <p:cond delay="800"/>
                                  </p:stCondLst>
                                  <p:childTnLst>
                                    <p:set>
                                      <p:cBhvr>
                                        <p:cTn id="83" dur="1" fill="hold">
                                          <p:stCondLst>
                                            <p:cond delay="0"/>
                                          </p:stCondLst>
                                        </p:cTn>
                                        <p:tgtEl>
                                          <p:spTgt spid="13"/>
                                        </p:tgtEl>
                                        <p:attrNameLst>
                                          <p:attrName>style.visibility</p:attrName>
                                        </p:attrNameLst>
                                      </p:cBhvr>
                                      <p:to>
                                        <p:strVal val="hidden"/>
                                      </p:to>
                                    </p:set>
                                  </p:childTnLst>
                                </p:cTn>
                              </p:par>
                              <p:par>
                                <p:cTn id="84" presetID="1" presetClass="exit" presetSubtype="0" fill="hold" grpId="0" nodeType="withEffect">
                                  <p:stCondLst>
                                    <p:cond delay="800"/>
                                  </p:stCondLst>
                                  <p:childTnLst>
                                    <p:set>
                                      <p:cBhvr>
                                        <p:cTn id="8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6" restart="whenNotActive" fill="hold" evtFilter="cancelBubble" nodeType="interactiveSeq">
                <p:stCondLst>
                  <p:cond evt="onClick" delay="0">
                    <p:tgtEl>
                      <p:spTgt spid="15"/>
                    </p:tgtEl>
                  </p:cond>
                </p:stCondLst>
                <p:endSync evt="end" delay="0">
                  <p:rtn val="all"/>
                </p:endSync>
                <p:childTnLst>
                  <p:par>
                    <p:cTn id="87" fill="hold">
                      <p:stCondLst>
                        <p:cond delay="indefinite"/>
                      </p:stCondLst>
                      <p:childTnLst>
                        <p:par>
                          <p:cTn id="88" fill="hold">
                            <p:stCondLst>
                              <p:cond delay="0"/>
                            </p:stCondLst>
                            <p:childTnLst>
                              <p:par>
                                <p:cTn id="89" presetID="35" presetClass="path" presetSubtype="0" accel="50000" decel="50000" fill="hold" nodeType="clickEffect">
                                  <p:stCondLst>
                                    <p:cond delay="0"/>
                                  </p:stCondLst>
                                  <p:childTnLst>
                                    <p:animMotion origin="layout" path="M -5.55556E-7 -0.00031 L -0.1184 -0.3426 " pathEditMode="relative" rAng="0" ptsTypes="AA">
                                      <p:cBhvr>
                                        <p:cTn id="90" dur="1000" fill="hold"/>
                                        <p:tgtEl>
                                          <p:spTgt spid="15"/>
                                        </p:tgtEl>
                                        <p:attrNameLst>
                                          <p:attrName>ppt_x</p:attrName>
                                          <p:attrName>ppt_y</p:attrName>
                                        </p:attrNameLst>
                                      </p:cBhvr>
                                      <p:rCtr x="-5920" y="-17130"/>
                                    </p:animMotion>
                                  </p:childTnLst>
                                </p:cTn>
                              </p:par>
                              <p:par>
                                <p:cTn id="91" presetID="1" presetClass="exit" presetSubtype="0" fill="hold" nodeType="withEffect">
                                  <p:stCondLst>
                                    <p:cond delay="800"/>
                                  </p:stCondLst>
                                  <p:childTnLst>
                                    <p:set>
                                      <p:cBhvr>
                                        <p:cTn id="92" dur="1" fill="hold">
                                          <p:stCondLst>
                                            <p:cond delay="0"/>
                                          </p:stCondLst>
                                        </p:cTn>
                                        <p:tgtEl>
                                          <p:spTgt spid="15"/>
                                        </p:tgtEl>
                                        <p:attrNameLst>
                                          <p:attrName>style.visibility</p:attrName>
                                        </p:attrNameLst>
                                      </p:cBhvr>
                                      <p:to>
                                        <p:strVal val="hidden"/>
                                      </p:to>
                                    </p:set>
                                  </p:childTnLst>
                                </p:cTn>
                              </p:par>
                              <p:par>
                                <p:cTn id="93" presetID="1" presetClass="exit" presetSubtype="0" fill="hold" grpId="0" nodeType="withEffect">
                                  <p:stCondLst>
                                    <p:cond delay="800"/>
                                  </p:stCondLst>
                                  <p:childTnLst>
                                    <p:set>
                                      <p:cBhvr>
                                        <p:cTn id="94"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5" restart="whenNotActive" fill="hold" evtFilter="cancelBubble" nodeType="interactiveSeq">
                <p:stCondLst>
                  <p:cond evt="onClick" delay="0">
                    <p:tgtEl>
                      <p:spTgt spid="18"/>
                    </p:tgtEl>
                  </p:cond>
                </p:stCondLst>
                <p:endSync evt="end" delay="0">
                  <p:rtn val="all"/>
                </p:endSync>
                <p:childTnLst>
                  <p:par>
                    <p:cTn id="96" fill="hold">
                      <p:stCondLst>
                        <p:cond delay="0"/>
                      </p:stCondLst>
                      <p:childTnLst>
                        <p:par>
                          <p:cTn id="97" fill="hold">
                            <p:stCondLst>
                              <p:cond delay="0"/>
                            </p:stCondLst>
                            <p:childTnLst>
                              <p:par>
                                <p:cTn id="98" presetID="63" presetClass="path" presetSubtype="0" accel="50000" decel="50000" fill="hold" nodeType="clickEffect">
                                  <p:stCondLst>
                                    <p:cond delay="0"/>
                                  </p:stCondLst>
                                  <p:childTnLst>
                                    <p:animMotion origin="layout" path="M -0.00191 -0.00031 L 0.26007 -0.48518 " pathEditMode="relative" rAng="0" ptsTypes="AA">
                                      <p:cBhvr>
                                        <p:cTn id="99" dur="1000" fill="hold"/>
                                        <p:tgtEl>
                                          <p:spTgt spid="18"/>
                                        </p:tgtEl>
                                        <p:attrNameLst>
                                          <p:attrName>ppt_x</p:attrName>
                                          <p:attrName>ppt_y</p:attrName>
                                        </p:attrNameLst>
                                      </p:cBhvr>
                                      <p:rCtr x="13090" y="-24259"/>
                                    </p:animMotion>
                                  </p:childTnLst>
                                </p:cTn>
                              </p:par>
                              <p:par>
                                <p:cTn id="100" presetID="1" presetClass="exit" presetSubtype="0" fill="hold" nodeType="withEffect">
                                  <p:stCondLst>
                                    <p:cond delay="800"/>
                                  </p:stCondLst>
                                  <p:childTnLst>
                                    <p:set>
                                      <p:cBhvr>
                                        <p:cTn id="101" dur="1" fill="hold">
                                          <p:stCondLst>
                                            <p:cond delay="0"/>
                                          </p:stCondLst>
                                        </p:cTn>
                                        <p:tgtEl>
                                          <p:spTgt spid="18"/>
                                        </p:tgtEl>
                                        <p:attrNameLst>
                                          <p:attrName>style.visibility</p:attrName>
                                        </p:attrNameLst>
                                      </p:cBhvr>
                                      <p:to>
                                        <p:strVal val="hidden"/>
                                      </p:to>
                                    </p:set>
                                  </p:childTnLst>
                                </p:cTn>
                              </p:par>
                              <p:par>
                                <p:cTn id="102" presetID="1" presetClass="exit" presetSubtype="0" fill="hold" grpId="0" nodeType="withEffect">
                                  <p:stCondLst>
                                    <p:cond delay="800"/>
                                  </p:stCondLst>
                                  <p:childTnLst>
                                    <p:set>
                                      <p:cBhvr>
                                        <p:cTn id="103"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 grpId="0" animBg="1"/>
      <p:bldP spid="22" grpId="0" animBg="1"/>
      <p:bldP spid="23" grpId="0" animBg="1"/>
      <p:bldP spid="24" grpId="0" animBg="1"/>
      <p:bldP spid="25" grpId="0" animBg="1"/>
      <p:bldP spid="26" grpId="0" animBg="1"/>
      <p:bldP spid="27" grpId="0" animBg="1"/>
      <p:bldP spid="28"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EE447C58-E23E-64A4-085D-8BF92D9E6BE9}"/>
              </a:ext>
            </a:extLst>
          </p:cNvPr>
          <p:cNvPicPr>
            <a:picLocks noChangeAspect="1"/>
          </p:cNvPicPr>
          <p:nvPr/>
        </p:nvPicPr>
        <p:blipFill rotWithShape="1">
          <a:blip r:embed="rId3"/>
          <a:srcRect t="10940" r="1518"/>
          <a:stretch/>
        </p:blipFill>
        <p:spPr>
          <a:xfrm>
            <a:off x="-95376" y="-30270"/>
            <a:ext cx="9239375" cy="5173769"/>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
        <p:nvSpPr>
          <p:cNvPr id="12" name="Snip Diagonal Corner Rectangle 11"/>
          <p:cNvSpPr/>
          <p:nvPr/>
        </p:nvSpPr>
        <p:spPr>
          <a:xfrm>
            <a:off x="602901" y="643095"/>
            <a:ext cx="8422044" cy="2597164"/>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rgbClr val="1F105C"/>
                </a:solidFill>
                <a:latin typeface="+mj-lt"/>
              </a:rPr>
              <a:t>Câu 1: Phép tu từ nào được sử dụng trong chi tiết “người da đen vẫn phải sống cô đơn trên hòn đảo nghèo đói giữa một đại dương mênh mông thịnh vượng về vật chất”?</a:t>
            </a:r>
            <a:endParaRPr lang="en-US" sz="2400" b="1">
              <a:solidFill>
                <a:srgbClr val="1F105C"/>
              </a:solidFill>
              <a:latin typeface="+mj-lt"/>
            </a:endParaRPr>
          </a:p>
          <a:p>
            <a:r>
              <a:rPr lang="vi-VN" sz="2400">
                <a:solidFill>
                  <a:srgbClr val="1F105C"/>
                </a:solidFill>
                <a:latin typeface="+mj-lt"/>
              </a:rPr>
              <a:t>A. So sánh</a:t>
            </a:r>
            <a:endParaRPr lang="en-US" sz="2400">
              <a:solidFill>
                <a:srgbClr val="1F105C"/>
              </a:solidFill>
              <a:latin typeface="+mj-lt"/>
            </a:endParaRPr>
          </a:p>
          <a:p>
            <a:r>
              <a:rPr lang="vi-VN" sz="2400">
                <a:solidFill>
                  <a:srgbClr val="1F105C"/>
                </a:solidFill>
                <a:latin typeface="+mj-lt"/>
              </a:rPr>
              <a:t>B. Nhân hoá</a:t>
            </a:r>
            <a:endParaRPr lang="en-US" sz="2400">
              <a:solidFill>
                <a:srgbClr val="1F105C"/>
              </a:solidFill>
              <a:latin typeface="+mj-lt"/>
            </a:endParaRPr>
          </a:p>
          <a:p>
            <a:r>
              <a:rPr lang="vi-VN" sz="2400">
                <a:solidFill>
                  <a:srgbClr val="1F105C"/>
                </a:solidFill>
                <a:latin typeface="+mj-lt"/>
              </a:rPr>
              <a:t>C. Ẩn dụ</a:t>
            </a:r>
            <a:endParaRPr lang="en-US" sz="2400">
              <a:solidFill>
                <a:srgbClr val="1F105C"/>
              </a:solidFill>
              <a:latin typeface="+mj-lt"/>
            </a:endParaRPr>
          </a:p>
          <a:p>
            <a:r>
              <a:rPr lang="vi-VN" sz="2400">
                <a:solidFill>
                  <a:srgbClr val="1F105C"/>
                </a:solidFill>
                <a:latin typeface="+mj-lt"/>
              </a:rPr>
              <a:t>D. Nói quá</a:t>
            </a:r>
            <a:endParaRPr lang="en-US" sz="2400">
              <a:solidFill>
                <a:srgbClr val="1F105C"/>
              </a:solidFill>
              <a:latin typeface="+mj-lt"/>
            </a:endParaRPr>
          </a:p>
        </p:txBody>
      </p:sp>
      <p:sp>
        <p:nvSpPr>
          <p:cNvPr id="5" name="Rectangle 4"/>
          <p:cNvSpPr/>
          <p:nvPr/>
        </p:nvSpPr>
        <p:spPr>
          <a:xfrm>
            <a:off x="1652867" y="3668883"/>
            <a:ext cx="5966460" cy="83506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1F105C"/>
                </a:solidFill>
                <a:latin typeface="+mj-lt"/>
              </a:rPr>
              <a:t>C. Ẩn dụ</a:t>
            </a:r>
            <a:endParaRPr lang="en-US" sz="3600">
              <a:solidFill>
                <a:srgbClr val="1F105C"/>
              </a:solidFill>
              <a:latin typeface="+mj-lt"/>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3 candies</a:t>
            </a:r>
          </a:p>
        </p:txBody>
      </p:sp>
    </p:spTree>
    <p:extLst>
      <p:ext uri="{BB962C8B-B14F-4D97-AF65-F5344CB8AC3E}">
        <p14:creationId xmlns:p14="http://schemas.microsoft.com/office/powerpoint/2010/main" val="3244062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C3172F-A884-23C1-C91D-B8C0F4D6E55F}"/>
              </a:ext>
            </a:extLst>
          </p:cNvPr>
          <p:cNvPicPr>
            <a:picLocks noChangeAspect="1"/>
          </p:cNvPicPr>
          <p:nvPr/>
        </p:nvPicPr>
        <p:blipFill rotWithShape="1">
          <a:blip r:embed="rId3"/>
          <a:srcRect t="10940" r="1518"/>
          <a:stretch/>
        </p:blipFill>
        <p:spPr>
          <a:xfrm>
            <a:off x="-95376" y="-30270"/>
            <a:ext cx="9239375" cy="5173769"/>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512466"/>
            <a:ext cx="7031864" cy="2401179"/>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rgbClr val="1F105C"/>
                </a:solidFill>
                <a:latin typeface="+mj-lt"/>
              </a:rPr>
              <a:t>Câu 2: Ai là tác giả của văn bản “Tôi có một giấc mơ”?</a:t>
            </a:r>
            <a:endParaRPr lang="en-US" sz="2400" b="1">
              <a:solidFill>
                <a:srgbClr val="1F105C"/>
              </a:solidFill>
              <a:latin typeface="+mj-lt"/>
            </a:endParaRPr>
          </a:p>
          <a:p>
            <a:r>
              <a:rPr lang="vi-VN" sz="2400">
                <a:solidFill>
                  <a:srgbClr val="1F105C"/>
                </a:solidFill>
                <a:latin typeface="+mj-lt"/>
              </a:rPr>
              <a:t>A. Mac-tin Lu-thơ Kinh</a:t>
            </a:r>
            <a:endParaRPr lang="en-US" sz="2400">
              <a:solidFill>
                <a:srgbClr val="1F105C"/>
              </a:solidFill>
              <a:latin typeface="+mj-lt"/>
            </a:endParaRPr>
          </a:p>
          <a:p>
            <a:r>
              <a:rPr lang="vi-VN" sz="2400">
                <a:solidFill>
                  <a:srgbClr val="1F105C"/>
                </a:solidFill>
                <a:latin typeface="+mj-lt"/>
              </a:rPr>
              <a:t>B. Lin- côn</a:t>
            </a:r>
            <a:endParaRPr lang="en-US" sz="2400">
              <a:solidFill>
                <a:srgbClr val="1F105C"/>
              </a:solidFill>
              <a:latin typeface="+mj-lt"/>
            </a:endParaRPr>
          </a:p>
          <a:p>
            <a:r>
              <a:rPr lang="vi-VN" sz="2400">
                <a:solidFill>
                  <a:srgbClr val="1F105C"/>
                </a:solidFill>
                <a:latin typeface="+mj-lt"/>
              </a:rPr>
              <a:t>C. Bob Adelman</a:t>
            </a:r>
            <a:endParaRPr lang="en-US" sz="2400">
              <a:solidFill>
                <a:srgbClr val="1F105C"/>
              </a:solidFill>
              <a:latin typeface="+mj-lt"/>
            </a:endParaRPr>
          </a:p>
          <a:p>
            <a:r>
              <a:rPr lang="vi-VN" sz="2400">
                <a:solidFill>
                  <a:srgbClr val="1F105C"/>
                </a:solidFill>
                <a:latin typeface="+mj-lt"/>
              </a:rPr>
              <a:t>D. George Washington</a:t>
            </a:r>
            <a:endParaRPr lang="en-US" sz="2400">
              <a:solidFill>
                <a:srgbClr val="1F105C"/>
              </a:solidFill>
              <a:latin typeface="+mj-lt"/>
            </a:endParaRPr>
          </a:p>
        </p:txBody>
      </p:sp>
      <p:sp>
        <p:nvSpPr>
          <p:cNvPr id="5" name="Rectangle 4"/>
          <p:cNvSpPr/>
          <p:nvPr/>
        </p:nvSpPr>
        <p:spPr>
          <a:xfrm>
            <a:off x="1541081" y="3342270"/>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1F105C"/>
                </a:solidFill>
                <a:latin typeface="+mj-lt"/>
              </a:rPr>
              <a:t>A. Mac-tin Lu-thơ Kinh</a:t>
            </a:r>
            <a:endParaRPr lang="en-US" sz="3200">
              <a:solidFill>
                <a:srgbClr val="1F105C"/>
              </a:solidFill>
              <a:latin typeface="+mj-lt"/>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1 candies</a:t>
            </a:r>
          </a:p>
        </p:txBody>
      </p:sp>
      <p:sp>
        <p:nvSpPr>
          <p:cNvPr id="4" name="Pentagon 8">
            <a:hlinkClick r:id="rId7" action="ppaction://hlinksldjump"/>
            <a:extLst>
              <a:ext uri="{FF2B5EF4-FFF2-40B4-BE49-F238E27FC236}">
                <a16:creationId xmlns:a16="http://schemas.microsoft.com/office/drawing/2014/main" id="{42B948E8-8EEA-7A32-F1AD-F11AAF829869}"/>
              </a:ext>
            </a:extLst>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Tree>
    <p:extLst>
      <p:ext uri="{BB962C8B-B14F-4D97-AF65-F5344CB8AC3E}">
        <p14:creationId xmlns:p14="http://schemas.microsoft.com/office/powerpoint/2010/main" val="1509350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47028-9CDE-2448-8D10-EB9548EEF0E4}"/>
              </a:ext>
            </a:extLst>
          </p:cNvPr>
          <p:cNvPicPr>
            <a:picLocks noChangeAspect="1"/>
          </p:cNvPicPr>
          <p:nvPr/>
        </p:nvPicPr>
        <p:blipFill rotWithShape="1">
          <a:blip r:embed="rId3"/>
          <a:srcRect t="10940" r="1518"/>
          <a:stretch/>
        </p:blipFill>
        <p:spPr>
          <a:xfrm>
            <a:off x="-95376" y="-30270"/>
            <a:ext cx="9239375" cy="5173769"/>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612949"/>
            <a:ext cx="7031864" cy="213025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1F105C"/>
                </a:solidFill>
                <a:latin typeface="+mj-lt"/>
              </a:rPr>
              <a:t>Câu 3: Văn bản </a:t>
            </a:r>
            <a:r>
              <a:rPr lang="en-US" sz="2400" b="1" dirty="0">
                <a:solidFill>
                  <a:srgbClr val="1F105C"/>
                </a:solidFill>
                <a:latin typeface="Times New Roman" panose="02020603050405020304" pitchFamily="18" charset="0"/>
                <a:cs typeface="Times New Roman" panose="02020603050405020304" pitchFamily="18" charset="0"/>
              </a:rPr>
              <a:t>“</a:t>
            </a:r>
            <a:r>
              <a:rPr lang="en-US" sz="2400" b="1" dirty="0" err="1">
                <a:solidFill>
                  <a:srgbClr val="1F105C"/>
                </a:solidFill>
                <a:latin typeface="Times New Roman" panose="02020603050405020304" pitchFamily="18" charset="0"/>
                <a:cs typeface="Times New Roman" panose="02020603050405020304" pitchFamily="18" charset="0"/>
              </a:rPr>
              <a:t>Tôi</a:t>
            </a:r>
            <a:r>
              <a:rPr lang="en-US" sz="2400" b="1" dirty="0">
                <a:solidFill>
                  <a:srgbClr val="1F105C"/>
                </a:solidFill>
                <a:latin typeface="Times New Roman" panose="02020603050405020304" pitchFamily="18" charset="0"/>
                <a:cs typeface="Times New Roman" panose="02020603050405020304" pitchFamily="18" charset="0"/>
              </a:rPr>
              <a:t> </a:t>
            </a:r>
            <a:r>
              <a:rPr lang="en-US" sz="2400" b="1" dirty="0" err="1">
                <a:solidFill>
                  <a:srgbClr val="1F105C"/>
                </a:solidFill>
                <a:latin typeface="Times New Roman" panose="02020603050405020304" pitchFamily="18" charset="0"/>
                <a:cs typeface="Times New Roman" panose="02020603050405020304" pitchFamily="18" charset="0"/>
              </a:rPr>
              <a:t>có</a:t>
            </a:r>
            <a:r>
              <a:rPr lang="en-US" sz="2400" b="1" dirty="0">
                <a:solidFill>
                  <a:srgbClr val="1F105C"/>
                </a:solidFill>
                <a:latin typeface="Times New Roman" panose="02020603050405020304" pitchFamily="18" charset="0"/>
                <a:cs typeface="Times New Roman" panose="02020603050405020304" pitchFamily="18" charset="0"/>
              </a:rPr>
              <a:t> </a:t>
            </a:r>
            <a:r>
              <a:rPr lang="en-US" sz="2400" b="1" dirty="0" err="1">
                <a:solidFill>
                  <a:srgbClr val="1F105C"/>
                </a:solidFill>
                <a:latin typeface="Times New Roman" panose="02020603050405020304" pitchFamily="18" charset="0"/>
                <a:cs typeface="Times New Roman" panose="02020603050405020304" pitchFamily="18" charset="0"/>
              </a:rPr>
              <a:t>một</a:t>
            </a:r>
            <a:r>
              <a:rPr lang="en-US" sz="2400" b="1" dirty="0">
                <a:solidFill>
                  <a:srgbClr val="1F105C"/>
                </a:solidFill>
                <a:latin typeface="Times New Roman" panose="02020603050405020304" pitchFamily="18" charset="0"/>
                <a:cs typeface="Times New Roman" panose="02020603050405020304" pitchFamily="18" charset="0"/>
              </a:rPr>
              <a:t> </a:t>
            </a:r>
            <a:r>
              <a:rPr lang="en-US" sz="2400" b="1" dirty="0" err="1">
                <a:solidFill>
                  <a:srgbClr val="1F105C"/>
                </a:solidFill>
                <a:latin typeface="Times New Roman" panose="02020603050405020304" pitchFamily="18" charset="0"/>
                <a:cs typeface="Times New Roman" panose="02020603050405020304" pitchFamily="18" charset="0"/>
              </a:rPr>
              <a:t>ước</a:t>
            </a:r>
            <a:r>
              <a:rPr lang="en-US" sz="2400" b="1" dirty="0">
                <a:solidFill>
                  <a:srgbClr val="1F105C"/>
                </a:solidFill>
                <a:latin typeface="Times New Roman" panose="02020603050405020304" pitchFamily="18" charset="0"/>
                <a:cs typeface="Times New Roman" panose="02020603050405020304" pitchFamily="18" charset="0"/>
              </a:rPr>
              <a:t> </a:t>
            </a:r>
            <a:r>
              <a:rPr lang="en-US" sz="2400" b="1" dirty="0" err="1">
                <a:solidFill>
                  <a:srgbClr val="1F105C"/>
                </a:solidFill>
                <a:latin typeface="Times New Roman" panose="02020603050405020304" pitchFamily="18" charset="0"/>
                <a:cs typeface="Times New Roman" panose="02020603050405020304" pitchFamily="18" charset="0"/>
              </a:rPr>
              <a:t>mơ</a:t>
            </a:r>
            <a:r>
              <a:rPr lang="en-US" sz="2400" b="1" dirty="0">
                <a:solidFill>
                  <a:srgbClr val="1F105C"/>
                </a:solidFill>
                <a:latin typeface="Times New Roman" panose="02020603050405020304" pitchFamily="18" charset="0"/>
                <a:cs typeface="Times New Roman" panose="02020603050405020304" pitchFamily="18" charset="0"/>
              </a:rPr>
              <a:t>”</a:t>
            </a:r>
            <a:r>
              <a:rPr lang="vi-VN" sz="2400" b="1" dirty="0">
                <a:solidFill>
                  <a:srgbClr val="1F105C"/>
                </a:solidFill>
                <a:latin typeface="Times New Roman" panose="02020603050405020304" pitchFamily="18" charset="0"/>
                <a:cs typeface="Times New Roman" panose="02020603050405020304" pitchFamily="18" charset="0"/>
              </a:rPr>
              <a:t> </a:t>
            </a:r>
            <a:r>
              <a:rPr lang="vi-VN" sz="2400" b="1" dirty="0">
                <a:solidFill>
                  <a:srgbClr val="1F105C"/>
                </a:solidFill>
                <a:latin typeface="+mj-lt"/>
              </a:rPr>
              <a:t>là một văn bản:</a:t>
            </a:r>
            <a:endParaRPr lang="en-US" sz="2400" b="1" dirty="0">
              <a:solidFill>
                <a:srgbClr val="1F105C"/>
              </a:solidFill>
              <a:latin typeface="+mj-lt"/>
            </a:endParaRPr>
          </a:p>
          <a:p>
            <a:r>
              <a:rPr lang="vi-VN" sz="2400" dirty="0">
                <a:solidFill>
                  <a:srgbClr val="1F105C"/>
                </a:solidFill>
                <a:latin typeface="+mj-lt"/>
              </a:rPr>
              <a:t>A. Nghị luận văn học</a:t>
            </a:r>
            <a:endParaRPr lang="en-US" sz="2400" dirty="0">
              <a:solidFill>
                <a:srgbClr val="1F105C"/>
              </a:solidFill>
              <a:latin typeface="+mj-lt"/>
            </a:endParaRPr>
          </a:p>
          <a:p>
            <a:r>
              <a:rPr lang="vi-VN" sz="2400" dirty="0">
                <a:solidFill>
                  <a:srgbClr val="1F105C"/>
                </a:solidFill>
                <a:latin typeface="+mj-lt"/>
              </a:rPr>
              <a:t>B. Nghị luận xã hội</a:t>
            </a:r>
            <a:endParaRPr lang="en-US" sz="2400" dirty="0">
              <a:solidFill>
                <a:srgbClr val="1F105C"/>
              </a:solidFill>
              <a:latin typeface="+mj-lt"/>
            </a:endParaRPr>
          </a:p>
          <a:p>
            <a:r>
              <a:rPr lang="vi-VN" sz="2400" dirty="0">
                <a:solidFill>
                  <a:srgbClr val="1F105C"/>
                </a:solidFill>
                <a:latin typeface="+mj-lt"/>
              </a:rPr>
              <a:t>C. Hịch hiện đại</a:t>
            </a:r>
            <a:endParaRPr lang="en-US" sz="2400" dirty="0">
              <a:solidFill>
                <a:srgbClr val="1F105C"/>
              </a:solidFill>
              <a:latin typeface="+mj-lt"/>
            </a:endParaRPr>
          </a:p>
          <a:p>
            <a:r>
              <a:rPr lang="vi-VN" sz="2400" dirty="0">
                <a:solidFill>
                  <a:srgbClr val="1F105C"/>
                </a:solidFill>
                <a:latin typeface="+mj-lt"/>
              </a:rPr>
              <a:t>D. Biểu cảm xã hội</a:t>
            </a:r>
            <a:endParaRPr lang="en-US" sz="2400" dirty="0">
              <a:solidFill>
                <a:srgbClr val="1F105C"/>
              </a:solidFill>
              <a:latin typeface="+mj-lt"/>
            </a:endParaRPr>
          </a:p>
        </p:txBody>
      </p:sp>
      <p:sp>
        <p:nvSpPr>
          <p:cNvPr id="5" name="Rectangle 4"/>
          <p:cNvSpPr/>
          <p:nvPr/>
        </p:nvSpPr>
        <p:spPr>
          <a:xfrm>
            <a:off x="1588769" y="3366180"/>
            <a:ext cx="5966460" cy="99002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1F105C"/>
                </a:solidFill>
                <a:latin typeface="+mj-lt"/>
              </a:rPr>
              <a:t>B. Nghị luận xã hội</a:t>
            </a:r>
            <a:endParaRPr lang="en-US" sz="3600" b="1">
              <a:solidFill>
                <a:srgbClr val="1F105C"/>
              </a:solidFill>
              <a:latin typeface="+mj-lt"/>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5 candies</a:t>
            </a:r>
          </a:p>
        </p:txBody>
      </p:sp>
      <p:sp>
        <p:nvSpPr>
          <p:cNvPr id="4" name="Pentagon 8">
            <a:hlinkClick r:id="rId7" action="ppaction://hlinksldjump"/>
            <a:extLst>
              <a:ext uri="{FF2B5EF4-FFF2-40B4-BE49-F238E27FC236}">
                <a16:creationId xmlns:a16="http://schemas.microsoft.com/office/drawing/2014/main" id="{99FEC871-4D17-4FF4-C417-21B23270F1E3}"/>
              </a:ext>
            </a:extLst>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Tree>
    <p:extLst>
      <p:ext uri="{BB962C8B-B14F-4D97-AF65-F5344CB8AC3E}">
        <p14:creationId xmlns:p14="http://schemas.microsoft.com/office/powerpoint/2010/main" val="3145010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0C3CA-5708-3C19-B6A9-ADC4296FB99E}"/>
              </a:ext>
            </a:extLst>
          </p:cNvPr>
          <p:cNvPicPr>
            <a:picLocks noChangeAspect="1"/>
          </p:cNvPicPr>
          <p:nvPr/>
        </p:nvPicPr>
        <p:blipFill rotWithShape="1">
          <a:blip r:embed="rId3"/>
          <a:srcRect t="10940" r="1518"/>
          <a:stretch/>
        </p:blipFill>
        <p:spPr>
          <a:xfrm>
            <a:off x="-95376" y="-30270"/>
            <a:ext cx="9239375" cy="5173769"/>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253660"/>
            <a:ext cx="7031864" cy="290751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rgbClr val="1F105C"/>
                </a:solidFill>
                <a:latin typeface="+mj-lt"/>
              </a:rPr>
              <a:t>Câu 4: Tác giả muốn những người đấu tranh không được mắc những sai lầm nào?</a:t>
            </a:r>
            <a:endParaRPr lang="en-US" sz="2400" b="1">
              <a:solidFill>
                <a:srgbClr val="1F105C"/>
              </a:solidFill>
              <a:latin typeface="+mj-lt"/>
            </a:endParaRPr>
          </a:p>
          <a:p>
            <a:r>
              <a:rPr lang="vi-VN" sz="2400">
                <a:solidFill>
                  <a:srgbClr val="1F105C"/>
                </a:solidFill>
                <a:latin typeface="+mj-lt"/>
              </a:rPr>
              <a:t>A. Tìm cách thỏa mãn cơn khát tự do bằng những chén hận thù và cay đắng</a:t>
            </a:r>
            <a:endParaRPr lang="en-US" sz="2400">
              <a:solidFill>
                <a:srgbClr val="1F105C"/>
              </a:solidFill>
              <a:latin typeface="+mj-lt"/>
            </a:endParaRPr>
          </a:p>
          <a:p>
            <a:r>
              <a:rPr lang="vi-VN" sz="2400">
                <a:solidFill>
                  <a:srgbClr val="1F105C"/>
                </a:solidFill>
                <a:latin typeface="+mj-lt"/>
              </a:rPr>
              <a:t>B. Đấu tranh không dựa trên lòng tự trọng</a:t>
            </a:r>
            <a:endParaRPr lang="en-US" sz="2400">
              <a:solidFill>
                <a:srgbClr val="1F105C"/>
              </a:solidFill>
              <a:latin typeface="+mj-lt"/>
            </a:endParaRPr>
          </a:p>
          <a:p>
            <a:r>
              <a:rPr lang="vi-VN" sz="2400">
                <a:solidFill>
                  <a:srgbClr val="1F105C"/>
                </a:solidFill>
                <a:latin typeface="+mj-lt"/>
              </a:rPr>
              <a:t>C. Để cho cuộc phản kháng đầy sáng tạo của chúng ta nhuốm màu bạo lực.</a:t>
            </a:r>
            <a:endParaRPr lang="en-US" sz="2400">
              <a:solidFill>
                <a:srgbClr val="1F105C"/>
              </a:solidFill>
              <a:latin typeface="+mj-lt"/>
            </a:endParaRPr>
          </a:p>
          <a:p>
            <a:r>
              <a:rPr lang="vi-VN" sz="2400">
                <a:solidFill>
                  <a:srgbClr val="1F105C"/>
                </a:solidFill>
                <a:latin typeface="+mj-lt"/>
              </a:rPr>
              <a:t>D. Tất cả các đáp án trên.</a:t>
            </a:r>
            <a:endParaRPr lang="en-US" sz="2400">
              <a:solidFill>
                <a:srgbClr val="1F105C"/>
              </a:solidFill>
              <a:latin typeface="+mj-lt"/>
            </a:endParaRPr>
          </a:p>
        </p:txBody>
      </p:sp>
      <p:sp>
        <p:nvSpPr>
          <p:cNvPr id="5" name="Rectangle 4"/>
          <p:cNvSpPr/>
          <p:nvPr/>
        </p:nvSpPr>
        <p:spPr>
          <a:xfrm>
            <a:off x="1541081" y="3537020"/>
            <a:ext cx="5966460" cy="802008"/>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1F105C"/>
                </a:solidFill>
                <a:latin typeface="+mj-lt"/>
              </a:rPr>
              <a:t>D. Tất cả các đáp án trên.</a:t>
            </a:r>
            <a:endParaRPr lang="en-US" sz="2800">
              <a:solidFill>
                <a:srgbClr val="1F105C"/>
              </a:solidFill>
              <a:latin typeface="+mj-lt"/>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8 candies</a:t>
            </a:r>
          </a:p>
        </p:txBody>
      </p:sp>
      <p:sp>
        <p:nvSpPr>
          <p:cNvPr id="4" name="Pentagon 8">
            <a:hlinkClick r:id="rId7" action="ppaction://hlinksldjump"/>
            <a:extLst>
              <a:ext uri="{FF2B5EF4-FFF2-40B4-BE49-F238E27FC236}">
                <a16:creationId xmlns:a16="http://schemas.microsoft.com/office/drawing/2014/main" id="{0C61702E-3435-CBAB-6FA3-A60C12FD13A1}"/>
              </a:ext>
            </a:extLst>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Tree>
    <p:extLst>
      <p:ext uri="{BB962C8B-B14F-4D97-AF65-F5344CB8AC3E}">
        <p14:creationId xmlns:p14="http://schemas.microsoft.com/office/powerpoint/2010/main" val="2787012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E8E4E9-9980-F29E-E8A4-37D9D6F7AB78}"/>
              </a:ext>
            </a:extLst>
          </p:cNvPr>
          <p:cNvPicPr>
            <a:picLocks noChangeAspect="1"/>
          </p:cNvPicPr>
          <p:nvPr/>
        </p:nvPicPr>
        <p:blipFill rotWithShape="1">
          <a:blip r:embed="rId3"/>
          <a:srcRect t="10940" r="1518"/>
          <a:stretch/>
        </p:blipFill>
        <p:spPr>
          <a:xfrm>
            <a:off x="-95376" y="-30270"/>
            <a:ext cx="9239375" cy="5173769"/>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673240" y="641195"/>
            <a:ext cx="7686989" cy="2701055"/>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a:solidFill>
                <a:srgbClr val="1F105C"/>
              </a:solidFill>
              <a:latin typeface="+mj-lt"/>
            </a:endParaRPr>
          </a:p>
          <a:p>
            <a:r>
              <a:rPr lang="vi-VN" sz="2400" b="1">
                <a:solidFill>
                  <a:srgbClr val="1F105C"/>
                </a:solidFill>
                <a:latin typeface="+mj-lt"/>
              </a:rPr>
              <a:t>Câu 5: Chi tiết “khi người da đen ở New York không cảm thấy có lí do gì để đi bầu” có nghĩa là gì?</a:t>
            </a:r>
            <a:endParaRPr lang="en-US" sz="2400" b="1">
              <a:solidFill>
                <a:srgbClr val="1F105C"/>
              </a:solidFill>
              <a:latin typeface="+mj-lt"/>
            </a:endParaRPr>
          </a:p>
          <a:p>
            <a:r>
              <a:rPr lang="vi-VN" sz="2400">
                <a:solidFill>
                  <a:srgbClr val="1F105C"/>
                </a:solidFill>
                <a:latin typeface="+mj-lt"/>
              </a:rPr>
              <a:t>A. Không có đại biểu nào là người da đen hết.</a:t>
            </a:r>
            <a:endParaRPr lang="en-US" sz="2400">
              <a:solidFill>
                <a:srgbClr val="1F105C"/>
              </a:solidFill>
              <a:latin typeface="+mj-lt"/>
            </a:endParaRPr>
          </a:p>
          <a:p>
            <a:r>
              <a:rPr lang="vi-VN" sz="2400">
                <a:solidFill>
                  <a:srgbClr val="1F105C"/>
                </a:solidFill>
                <a:latin typeface="+mj-lt"/>
              </a:rPr>
              <a:t>B. Người da đen ở New York không được bầu bằng những lá phiếu chính quy.</a:t>
            </a:r>
            <a:endParaRPr lang="en-US" sz="2400">
              <a:solidFill>
                <a:srgbClr val="1F105C"/>
              </a:solidFill>
              <a:latin typeface="+mj-lt"/>
            </a:endParaRPr>
          </a:p>
          <a:p>
            <a:r>
              <a:rPr lang="vi-VN" sz="2400">
                <a:solidFill>
                  <a:srgbClr val="1F105C"/>
                </a:solidFill>
                <a:latin typeface="+mj-lt"/>
              </a:rPr>
              <a:t>C. Lá phiếu của họ không được công nhận</a:t>
            </a:r>
            <a:endParaRPr lang="en-US" sz="2400">
              <a:solidFill>
                <a:srgbClr val="1F105C"/>
              </a:solidFill>
              <a:latin typeface="+mj-lt"/>
            </a:endParaRPr>
          </a:p>
          <a:p>
            <a:r>
              <a:rPr lang="vi-VN" sz="2400">
                <a:solidFill>
                  <a:srgbClr val="1F105C"/>
                </a:solidFill>
                <a:latin typeface="+mj-lt"/>
              </a:rPr>
              <a:t>D. Người da đen không có tiếng nói trong cuộc bầu cử</a:t>
            </a:r>
            <a:endParaRPr lang="en-US" sz="2400">
              <a:solidFill>
                <a:srgbClr val="1F105C"/>
              </a:solidFill>
              <a:latin typeface="+mj-lt"/>
            </a:endParaRPr>
          </a:p>
          <a:p>
            <a:endParaRPr lang="en-US" sz="2400">
              <a:solidFill>
                <a:srgbClr val="1F105C"/>
              </a:solidFill>
              <a:latin typeface="+mj-lt"/>
            </a:endParaRPr>
          </a:p>
        </p:txBody>
      </p:sp>
      <p:sp>
        <p:nvSpPr>
          <p:cNvPr id="5" name="Rectangle 4"/>
          <p:cNvSpPr/>
          <p:nvPr/>
        </p:nvSpPr>
        <p:spPr>
          <a:xfrm>
            <a:off x="1541125" y="3617407"/>
            <a:ext cx="5966460" cy="8223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solidFill>
                  <a:srgbClr val="1F105C"/>
                </a:solidFill>
                <a:latin typeface="+mj-lt"/>
              </a:rPr>
              <a:t>A. Không có đại biểu nào là người da đen hết.</a:t>
            </a:r>
            <a:endParaRPr lang="en-US" sz="2800">
              <a:solidFill>
                <a:srgbClr val="1F105C"/>
              </a:solidFill>
              <a:latin typeface="+mj-lt"/>
            </a:endParaRPr>
          </a:p>
        </p:txBody>
      </p:sp>
      <p:sp>
        <p:nvSpPr>
          <p:cNvPr id="15" name="Rectangle 14"/>
          <p:cNvSpPr/>
          <p:nvPr/>
        </p:nvSpPr>
        <p:spPr>
          <a:xfrm>
            <a:off x="2163809" y="2260127"/>
            <a:ext cx="4816383"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10 candies</a:t>
            </a:r>
          </a:p>
        </p:txBody>
      </p:sp>
      <p:sp>
        <p:nvSpPr>
          <p:cNvPr id="4" name="Pentagon 8">
            <a:hlinkClick r:id="rId7" action="ppaction://hlinksldjump"/>
            <a:extLst>
              <a:ext uri="{FF2B5EF4-FFF2-40B4-BE49-F238E27FC236}">
                <a16:creationId xmlns:a16="http://schemas.microsoft.com/office/drawing/2014/main" id="{A08E8B7C-98D9-EAFE-FF72-EA02E4162C70}"/>
              </a:ext>
            </a:extLst>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Tree>
    <p:extLst>
      <p:ext uri="{BB962C8B-B14F-4D97-AF65-F5344CB8AC3E}">
        <p14:creationId xmlns:p14="http://schemas.microsoft.com/office/powerpoint/2010/main" val="3905187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C5476C-B966-2A2C-200F-A532CA33644F}"/>
              </a:ext>
            </a:extLst>
          </p:cNvPr>
          <p:cNvPicPr>
            <a:picLocks noChangeAspect="1"/>
          </p:cNvPicPr>
          <p:nvPr/>
        </p:nvPicPr>
        <p:blipFill rotWithShape="1">
          <a:blip r:embed="rId3"/>
          <a:srcRect t="10940" r="1518"/>
          <a:stretch/>
        </p:blipFill>
        <p:spPr>
          <a:xfrm>
            <a:off x="-95376" y="-30270"/>
            <a:ext cx="9239375" cy="5173769"/>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773724" y="562336"/>
            <a:ext cx="7747279" cy="2940404"/>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rgbClr val="1F105C"/>
                </a:solidFill>
                <a:latin typeface="+mj-lt"/>
              </a:rPr>
              <a:t>Câu 6: Đâu là cách thức triển khai các luận điểm trong văn bản?</a:t>
            </a:r>
            <a:endParaRPr lang="en-US" sz="2400" b="1">
              <a:solidFill>
                <a:srgbClr val="1F105C"/>
              </a:solidFill>
              <a:latin typeface="+mj-lt"/>
            </a:endParaRPr>
          </a:p>
          <a:p>
            <a:r>
              <a:rPr lang="vi-VN" sz="2400">
                <a:solidFill>
                  <a:srgbClr val="1F105C"/>
                </a:solidFill>
                <a:latin typeface="+mj-lt"/>
              </a:rPr>
              <a:t>A. Đi từ thực trạng vấn đề đến cách giải quyết.</a:t>
            </a:r>
            <a:endParaRPr lang="en-US" sz="2400">
              <a:solidFill>
                <a:srgbClr val="1F105C"/>
              </a:solidFill>
              <a:latin typeface="+mj-lt"/>
            </a:endParaRPr>
          </a:p>
          <a:p>
            <a:r>
              <a:rPr lang="vi-VN" sz="2400">
                <a:solidFill>
                  <a:srgbClr val="1F105C"/>
                </a:solidFill>
                <a:latin typeface="+mj-lt"/>
              </a:rPr>
              <a:t>B. Đi từ thực trạng vấn đề đến cách mơ mộng, chờ đợi.</a:t>
            </a:r>
            <a:endParaRPr lang="en-US" sz="2400">
              <a:solidFill>
                <a:srgbClr val="1F105C"/>
              </a:solidFill>
              <a:latin typeface="+mj-lt"/>
            </a:endParaRPr>
          </a:p>
          <a:p>
            <a:r>
              <a:rPr lang="vi-VN" sz="2400">
                <a:solidFill>
                  <a:srgbClr val="1F105C"/>
                </a:solidFill>
                <a:latin typeface="+mj-lt"/>
              </a:rPr>
              <a:t>C. Trực tiếp liệt kê ra các ý chính liên quan đến vấn đề cần bàn.</a:t>
            </a:r>
            <a:endParaRPr lang="en-US" sz="2400">
              <a:solidFill>
                <a:srgbClr val="1F105C"/>
              </a:solidFill>
              <a:latin typeface="+mj-lt"/>
            </a:endParaRPr>
          </a:p>
          <a:p>
            <a:r>
              <a:rPr lang="vi-VN" sz="2400">
                <a:solidFill>
                  <a:srgbClr val="1F105C"/>
                </a:solidFill>
                <a:latin typeface="+mj-lt"/>
              </a:rPr>
              <a:t>D. Đi từ những mong ước của mọi người da đến đến sự chỉ trích mạnh mẽ chính quyền</a:t>
            </a:r>
            <a:endParaRPr kumimoji="0" lang="en-US" sz="2400" b="1" i="0" u="none" strike="noStrike" kern="0" cap="none" spc="0" normalizeH="0" baseline="0" noProof="0">
              <a:ln>
                <a:noFill/>
              </a:ln>
              <a:solidFill>
                <a:srgbClr val="1F105C"/>
              </a:solidFill>
              <a:effectLst/>
              <a:uLnTx/>
              <a:uFillTx/>
              <a:latin typeface="+mj-lt"/>
              <a:sym typeface="Arial"/>
            </a:endParaRPr>
          </a:p>
        </p:txBody>
      </p:sp>
      <p:sp>
        <p:nvSpPr>
          <p:cNvPr id="5" name="Rectangle 4"/>
          <p:cNvSpPr/>
          <p:nvPr/>
        </p:nvSpPr>
        <p:spPr>
          <a:xfrm>
            <a:off x="1588770" y="3732187"/>
            <a:ext cx="5966460" cy="82582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rgbClr val="1F105C"/>
                </a:solidFill>
                <a:latin typeface="+mj-lt"/>
              </a:rPr>
              <a:t>A. Đi từ thực trạng vấn đề đến cách giải quyết.</a:t>
            </a:r>
            <a:endParaRPr lang="en-US" sz="2400">
              <a:solidFill>
                <a:srgbClr val="1F105C"/>
              </a:solidFill>
              <a:latin typeface="+mj-lt"/>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2 candies</a:t>
            </a:r>
          </a:p>
        </p:txBody>
      </p:sp>
      <p:sp>
        <p:nvSpPr>
          <p:cNvPr id="4" name="Pentagon 8">
            <a:hlinkClick r:id="rId7" action="ppaction://hlinksldjump"/>
            <a:extLst>
              <a:ext uri="{FF2B5EF4-FFF2-40B4-BE49-F238E27FC236}">
                <a16:creationId xmlns:a16="http://schemas.microsoft.com/office/drawing/2014/main" id="{9E6D7E4E-89C8-8AB4-3791-F7E6E73FCECD}"/>
              </a:ext>
            </a:extLst>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Tree>
    <p:extLst>
      <p:ext uri="{BB962C8B-B14F-4D97-AF65-F5344CB8AC3E}">
        <p14:creationId xmlns:p14="http://schemas.microsoft.com/office/powerpoint/2010/main" val="1621221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DE29D6-9C3B-4A60-1C43-F9613FDFBAF6}"/>
              </a:ext>
            </a:extLst>
          </p:cNvPr>
          <p:cNvPicPr>
            <a:picLocks noChangeAspect="1"/>
          </p:cNvPicPr>
          <p:nvPr/>
        </p:nvPicPr>
        <p:blipFill rotWithShape="1">
          <a:blip r:embed="rId3"/>
          <a:srcRect t="10940" r="1518"/>
          <a:stretch/>
        </p:blipFill>
        <p:spPr>
          <a:xfrm>
            <a:off x="-95376" y="-30270"/>
            <a:ext cx="9239375" cy="5173769"/>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633046" y="452837"/>
            <a:ext cx="7599370" cy="2886722"/>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rgbClr val="1F105C"/>
                </a:solidFill>
                <a:latin typeface="+mj-lt"/>
              </a:rPr>
              <a:t>Câu 7: Văn bản viết ra nhằm mục đích gì?</a:t>
            </a:r>
            <a:endParaRPr lang="en-US" sz="2400" b="1">
              <a:solidFill>
                <a:srgbClr val="1F105C"/>
              </a:solidFill>
              <a:latin typeface="+mj-lt"/>
            </a:endParaRPr>
          </a:p>
          <a:p>
            <a:r>
              <a:rPr lang="vi-VN" sz="2400">
                <a:solidFill>
                  <a:srgbClr val="1F105C"/>
                </a:solidFill>
                <a:latin typeface="+mj-lt"/>
              </a:rPr>
              <a:t>A. Cho công chúng thấy sự bất công khủng khiếp mà người da đen đang phải gánh chịu.</a:t>
            </a:r>
            <a:endParaRPr lang="en-US" sz="2400">
              <a:solidFill>
                <a:srgbClr val="1F105C"/>
              </a:solidFill>
              <a:latin typeface="+mj-lt"/>
            </a:endParaRPr>
          </a:p>
          <a:p>
            <a:r>
              <a:rPr lang="vi-VN" sz="2400">
                <a:solidFill>
                  <a:srgbClr val="1F105C"/>
                </a:solidFill>
                <a:latin typeface="+mj-lt"/>
              </a:rPr>
              <a:t>B. Khơi gợi tinh thần đấu tranh, đứng lên để làm chủ vận mệnh của mình, làm chủ quyền bình đẳng.</a:t>
            </a:r>
            <a:endParaRPr lang="en-US" sz="2400">
              <a:solidFill>
                <a:srgbClr val="1F105C"/>
              </a:solidFill>
              <a:latin typeface="+mj-lt"/>
            </a:endParaRPr>
          </a:p>
          <a:p>
            <a:r>
              <a:rPr lang="vi-VN" sz="2400">
                <a:solidFill>
                  <a:srgbClr val="1F105C"/>
                </a:solidFill>
                <a:latin typeface="+mj-lt"/>
              </a:rPr>
              <a:t>C. Văn bản viết ra nhằm mục đích khẳng định quyền bình đẳng của người da đen </a:t>
            </a:r>
            <a:endParaRPr lang="en-US" sz="2400">
              <a:solidFill>
                <a:srgbClr val="1F105C"/>
              </a:solidFill>
              <a:latin typeface="+mj-lt"/>
            </a:endParaRPr>
          </a:p>
          <a:p>
            <a:r>
              <a:rPr lang="vi-VN" sz="2400">
                <a:solidFill>
                  <a:srgbClr val="1F105C"/>
                </a:solidFill>
                <a:latin typeface="+mj-lt"/>
              </a:rPr>
              <a:t>D. Tất cả các đáp án trên.</a:t>
            </a:r>
            <a:endParaRPr lang="en-US" sz="2400">
              <a:solidFill>
                <a:srgbClr val="1F105C"/>
              </a:solidFill>
              <a:latin typeface="+mj-lt"/>
            </a:endParaRPr>
          </a:p>
        </p:txBody>
      </p:sp>
      <p:sp>
        <p:nvSpPr>
          <p:cNvPr id="5" name="Rectangle 4"/>
          <p:cNvSpPr/>
          <p:nvPr/>
        </p:nvSpPr>
        <p:spPr>
          <a:xfrm>
            <a:off x="1588769" y="3569006"/>
            <a:ext cx="5966460" cy="82582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1F105C"/>
                </a:solidFill>
                <a:latin typeface="+mj-lt"/>
              </a:rPr>
              <a:t>D. Tất cả các đáp án trên.</a:t>
            </a:r>
            <a:endParaRPr lang="en-US" sz="2800">
              <a:solidFill>
                <a:srgbClr val="1F105C"/>
              </a:solidFill>
              <a:latin typeface="+mj-lt"/>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2 candies</a:t>
            </a:r>
          </a:p>
        </p:txBody>
      </p:sp>
      <p:sp>
        <p:nvSpPr>
          <p:cNvPr id="4" name="Pentagon 8">
            <a:hlinkClick r:id="rId7" action="ppaction://hlinksldjump"/>
            <a:extLst>
              <a:ext uri="{FF2B5EF4-FFF2-40B4-BE49-F238E27FC236}">
                <a16:creationId xmlns:a16="http://schemas.microsoft.com/office/drawing/2014/main" id="{BF876722-F89D-F046-4AB3-B2D9FFBD13C9}"/>
              </a:ext>
            </a:extLst>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Tree>
    <p:extLst>
      <p:ext uri="{BB962C8B-B14F-4D97-AF65-F5344CB8AC3E}">
        <p14:creationId xmlns:p14="http://schemas.microsoft.com/office/powerpoint/2010/main" val="543959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C5476C-B966-2A2C-200F-A532CA33644F}"/>
              </a:ext>
            </a:extLst>
          </p:cNvPr>
          <p:cNvPicPr>
            <a:picLocks noChangeAspect="1"/>
          </p:cNvPicPr>
          <p:nvPr/>
        </p:nvPicPr>
        <p:blipFill rotWithShape="1">
          <a:blip r:embed="rId3"/>
          <a:srcRect t="10940" r="1518"/>
          <a:stretch/>
        </p:blipFill>
        <p:spPr>
          <a:xfrm>
            <a:off x="-95376" y="-30270"/>
            <a:ext cx="9239375" cy="5173769"/>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253660"/>
            <a:ext cx="7031864" cy="2816757"/>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a:solidFill>
                  <a:srgbClr val="1F105C"/>
                </a:solidFill>
                <a:latin typeface="+mj-lt"/>
              </a:rPr>
              <a:t>Câu 8: Quan điểm của tác giả là gì?</a:t>
            </a:r>
            <a:endParaRPr lang="en-US" sz="2000" b="1">
              <a:solidFill>
                <a:srgbClr val="1F105C"/>
              </a:solidFill>
              <a:latin typeface="+mj-lt"/>
            </a:endParaRPr>
          </a:p>
          <a:p>
            <a:r>
              <a:rPr lang="vi-VN" sz="2000">
                <a:solidFill>
                  <a:srgbClr val="1F105C"/>
                </a:solidFill>
                <a:latin typeface="+mj-lt"/>
              </a:rPr>
              <a:t>A. Người da đen cần được đối xử bình đẳng với người da trắng, như trong Tuyên ngôn Độc lập Mỹ: "Tất cả mọi người sinh ra đều có quyền bình đẳng".</a:t>
            </a:r>
            <a:endParaRPr lang="en-US" sz="2000">
              <a:solidFill>
                <a:srgbClr val="1F105C"/>
              </a:solidFill>
              <a:latin typeface="+mj-lt"/>
            </a:endParaRPr>
          </a:p>
          <a:p>
            <a:r>
              <a:rPr lang="vi-VN" sz="2000">
                <a:solidFill>
                  <a:srgbClr val="1F105C"/>
                </a:solidFill>
                <a:latin typeface="+mj-lt"/>
              </a:rPr>
              <a:t>B. Nên chú ý đến đời sống của người da đen nhiều hơn</a:t>
            </a:r>
            <a:endParaRPr lang="en-US" sz="2000">
              <a:solidFill>
                <a:srgbClr val="1F105C"/>
              </a:solidFill>
              <a:latin typeface="+mj-lt"/>
            </a:endParaRPr>
          </a:p>
          <a:p>
            <a:r>
              <a:rPr lang="vi-VN" sz="2000">
                <a:solidFill>
                  <a:srgbClr val="1F105C"/>
                </a:solidFill>
                <a:latin typeface="+mj-lt"/>
              </a:rPr>
              <a:t>C. Nên cho người da đen quyền bầu cử để chọn ra lãnh đạo mà họ tin yêu</a:t>
            </a:r>
            <a:endParaRPr lang="en-US" sz="2000">
              <a:solidFill>
                <a:srgbClr val="1F105C"/>
              </a:solidFill>
              <a:latin typeface="+mj-lt"/>
            </a:endParaRPr>
          </a:p>
          <a:p>
            <a:r>
              <a:rPr lang="vi-VN" sz="2000">
                <a:solidFill>
                  <a:srgbClr val="1F105C"/>
                </a:solidFill>
                <a:latin typeface="+mj-lt"/>
              </a:rPr>
              <a:t>D. Người da đen có nhiều đóng góp cho nước Mỹ, họ phải có nhiều quyền lợi hơn người da trắng</a:t>
            </a:r>
            <a:endParaRPr lang="en-US" sz="2000">
              <a:solidFill>
                <a:srgbClr val="1F105C"/>
              </a:solidFill>
              <a:latin typeface="+mj-lt"/>
            </a:endParaRPr>
          </a:p>
        </p:txBody>
      </p:sp>
      <p:sp>
        <p:nvSpPr>
          <p:cNvPr id="5" name="Rectangle 4"/>
          <p:cNvSpPr/>
          <p:nvPr/>
        </p:nvSpPr>
        <p:spPr>
          <a:xfrm>
            <a:off x="1533812" y="3499041"/>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a:solidFill>
                  <a:srgbClr val="1F105C"/>
                </a:solidFill>
                <a:latin typeface="+mj-lt"/>
              </a:rPr>
              <a:t>A. Người da đen cần được đối xử bình đẳng với người da trắng, như trong Tuyên ngôn Độc lập Mỹ: "Tất cả mọi người sinh ra đều có quyền bình đẳng".</a:t>
            </a:r>
            <a:endParaRPr lang="en-US" sz="2000" b="1">
              <a:solidFill>
                <a:srgbClr val="1F105C"/>
              </a:solidFill>
              <a:latin typeface="+mj-lt"/>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2 candies</a:t>
            </a:r>
          </a:p>
        </p:txBody>
      </p:sp>
      <p:sp>
        <p:nvSpPr>
          <p:cNvPr id="4" name="Pentagon 8">
            <a:hlinkClick r:id="rId7" action="ppaction://hlinksldjump"/>
            <a:extLst>
              <a:ext uri="{FF2B5EF4-FFF2-40B4-BE49-F238E27FC236}">
                <a16:creationId xmlns:a16="http://schemas.microsoft.com/office/drawing/2014/main" id="{9E6D7E4E-89C8-8AB4-3791-F7E6E73FCECD}"/>
              </a:ext>
            </a:extLst>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Tree>
    <p:extLst>
      <p:ext uri="{BB962C8B-B14F-4D97-AF65-F5344CB8AC3E}">
        <p14:creationId xmlns:p14="http://schemas.microsoft.com/office/powerpoint/2010/main" val="1577011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 name="Rectangle 2"/>
          <p:cNvSpPr>
            <a:spLocks noChangeArrowheads="1"/>
          </p:cNvSpPr>
          <p:nvPr/>
        </p:nvSpPr>
        <p:spPr bwMode="auto">
          <a:xfrm>
            <a:off x="13095" y="0"/>
            <a:ext cx="9144000" cy="489241"/>
          </a:xfrm>
          <a:prstGeom prst="rect">
            <a:avLst/>
          </a:pr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9" name="Freeform 3"/>
          <p:cNvSpPr>
            <a:spLocks/>
          </p:cNvSpPr>
          <p:nvPr/>
        </p:nvSpPr>
        <p:spPr bwMode="auto">
          <a:xfrm>
            <a:off x="1478020" y="-12378"/>
            <a:ext cx="7679076" cy="63959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r>
              <a:rPr lang="en-US" sz="1350" dirty="0"/>
              <a:t>        </a:t>
            </a:r>
            <a:r>
              <a:rPr lang="en-US" sz="2800" b="1" dirty="0">
                <a:solidFill>
                  <a:schemeClr val="accent2"/>
                </a:solidFill>
                <a:latin typeface="Times New Roman" panose="02020603050405020304" pitchFamily="18" charset="0"/>
                <a:cs typeface="Times New Roman" panose="02020603050405020304" pitchFamily="18" charset="0"/>
              </a:rPr>
              <a:t>VĂN BẢN 2. TÔI CÓ MỘT ƯỚC MƠ</a:t>
            </a:r>
          </a:p>
        </p:txBody>
      </p:sp>
      <p:grpSp>
        <p:nvGrpSpPr>
          <p:cNvPr id="15" name="Group 14"/>
          <p:cNvGrpSpPr/>
          <p:nvPr/>
        </p:nvGrpSpPr>
        <p:grpSpPr>
          <a:xfrm>
            <a:off x="1206398" y="39923"/>
            <a:ext cx="404209" cy="616059"/>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25" name="Freeform 6"/>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6" name="Rectangle 25"/>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Times New Roman" panose="02020603050405020304" pitchFamily="18" charset="0"/>
                <a:cs typeface="Times New Roman" panose="02020603050405020304" pitchFamily="18" charset="0"/>
              </a:rPr>
              <a:t>LỚP</a:t>
            </a:r>
          </a:p>
          <a:p>
            <a:pPr algn="ctr"/>
            <a:r>
              <a:rPr lang="en-US" sz="1200" b="1">
                <a:latin typeface="Times New Roman" panose="02020603050405020304" pitchFamily="18" charset="0"/>
                <a:cs typeface="Times New Roman" panose="02020603050405020304" pitchFamily="18" charset="0"/>
              </a:rPr>
              <a:t>11</a:t>
            </a:r>
          </a:p>
        </p:txBody>
      </p:sp>
      <p:sp>
        <p:nvSpPr>
          <p:cNvPr id="18" name="Rounded Rectangle 17"/>
          <p:cNvSpPr/>
          <p:nvPr/>
        </p:nvSpPr>
        <p:spPr>
          <a:xfrm>
            <a:off x="70946" y="53758"/>
            <a:ext cx="560418" cy="513482"/>
          </a:xfrm>
          <a:prstGeom prst="round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1610607" y="98946"/>
            <a:ext cx="7462447" cy="402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Date Placeholder 3">
            <a:extLst>
              <a:ext uri="{FF2B5EF4-FFF2-40B4-BE49-F238E27FC236}">
                <a16:creationId xmlns:a16="http://schemas.microsoft.com/office/drawing/2014/main" id="{B338A65C-3C0B-38D6-926C-0AA4B6EBFE19}"/>
              </a:ext>
            </a:extLst>
          </p:cNvPr>
          <p:cNvSpPr>
            <a:spLocks noGrp="1"/>
          </p:cNvSpPr>
          <p:nvPr>
            <p:ph type="dt" sz="half" idx="10"/>
          </p:nvPr>
        </p:nvSpPr>
        <p:spPr>
          <a:xfrm>
            <a:off x="8518644" y="57150"/>
            <a:ext cx="625356" cy="365125"/>
          </a:xfrm>
        </p:spPr>
        <p:txBody>
          <a:bodyPr/>
          <a:lstStyle/>
          <a:p>
            <a:pPr algn="ctr">
              <a:defRPr/>
            </a:pPr>
            <a:fld id="{5EC76B61-1BCF-40E7-8C72-D57B97DF1855}" type="datetime10">
              <a:rPr lang="en-US" b="1" smtClean="0">
                <a:solidFill>
                  <a:prstClr val="black">
                    <a:tint val="75000"/>
                  </a:prstClr>
                </a:solidFill>
              </a:rPr>
              <a:pPr algn="ctr">
                <a:defRPr/>
              </a:pPr>
              <a:t>07:52</a:t>
            </a:fld>
            <a:endParaRPr lang="en-US" b="1">
              <a:solidFill>
                <a:prstClr val="black">
                  <a:tint val="75000"/>
                </a:prstClr>
              </a:solidFill>
            </a:endParaRPr>
          </a:p>
        </p:txBody>
      </p:sp>
      <p:sp>
        <p:nvSpPr>
          <p:cNvPr id="8" name="Pentagon 4">
            <a:extLst>
              <a:ext uri="{FF2B5EF4-FFF2-40B4-BE49-F238E27FC236}">
                <a16:creationId xmlns:a16="http://schemas.microsoft.com/office/drawing/2014/main" id="{3BD1DB00-983B-C9B8-B8F6-FBCF60AD9FF8}"/>
              </a:ext>
            </a:extLst>
          </p:cNvPr>
          <p:cNvSpPr/>
          <p:nvPr/>
        </p:nvSpPr>
        <p:spPr>
          <a:xfrm>
            <a:off x="126277" y="716695"/>
            <a:ext cx="2160241" cy="1177122"/>
          </a:xfrm>
          <a:prstGeom prst="pentagon">
            <a:avLst/>
          </a:prstGeom>
          <a:solidFill>
            <a:srgbClr val="E47D60">
              <a:lumMod val="75000"/>
            </a:srgbClr>
          </a:solidFill>
          <a:ln w="12700" cap="flat" cmpd="sng" algn="ctr">
            <a:solidFill>
              <a:srgbClr val="7E8679">
                <a:shade val="50000"/>
              </a:srgbClr>
            </a:solidFill>
            <a:prstDash val="solid"/>
            <a:miter lim="800000"/>
          </a:ln>
          <a:effectLst/>
          <a:scene3d>
            <a:camera prst="orthographicFront"/>
            <a:lightRig rig="threePt" dir="t"/>
          </a:scene3d>
          <a:sp3d>
            <a:bevelT prst="convex"/>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HOẠT ĐỘNG</a:t>
            </a:r>
            <a:r>
              <a:rPr kumimoji="0" lang="vi-VN" sz="24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 1</a:t>
            </a:r>
            <a:endParaRPr kumimoji="0" lang="en-US" sz="2400" b="0" i="0" u="none" strike="noStrike" kern="0" cap="none" spc="0" normalizeH="0" baseline="0" noProof="0" dirty="0">
              <a:ln>
                <a:noFill/>
              </a:ln>
              <a:solidFill>
                <a:srgbClr val="FFFFFF"/>
              </a:solidFill>
              <a:effectLst/>
              <a:uLnTx/>
              <a:uFillTx/>
              <a:latin typeface="Gill Sans Nova Light"/>
              <a:ea typeface="+mn-ea"/>
              <a:cs typeface="+mn-cs"/>
            </a:endParaRPr>
          </a:p>
        </p:txBody>
      </p:sp>
      <p:sp>
        <p:nvSpPr>
          <p:cNvPr id="10" name="Hình chữ nhật: Góc Tròn 9">
            <a:extLst>
              <a:ext uri="{FF2B5EF4-FFF2-40B4-BE49-F238E27FC236}">
                <a16:creationId xmlns:a16="http://schemas.microsoft.com/office/drawing/2014/main" id="{7D975D07-1FB5-4717-2FE6-ED3EDB885BBF}"/>
              </a:ext>
            </a:extLst>
          </p:cNvPr>
          <p:cNvSpPr/>
          <p:nvPr/>
        </p:nvSpPr>
        <p:spPr>
          <a:xfrm>
            <a:off x="854833" y="2037474"/>
            <a:ext cx="7595034" cy="23622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813993"/>
            <a:r>
              <a:rPr lang="en-US" sz="3600" b="1" i="1" dirty="0">
                <a:solidFill>
                  <a:schemeClr val="tx1"/>
                </a:solidFill>
                <a:effectLst>
                  <a:outerShdw blurRad="38100" dist="38100" dir="2700000" algn="tl">
                    <a:srgbClr val="000000">
                      <a:alpha val="43137"/>
                    </a:srgbClr>
                  </a:outerShdw>
                </a:effectLst>
                <a:latin typeface="Times New Roman" pitchFamily="18" charset="0"/>
                <a:ea typeface="Tahoma" panose="020B0604030504040204" pitchFamily="34" charset="0"/>
                <a:cs typeface="Times New Roman" pitchFamily="18" charset="0"/>
              </a:rPr>
              <a:t>KHỞI ĐỘNG</a:t>
            </a:r>
          </a:p>
          <a:p>
            <a:pPr algn="ctr" defTabSz="813993"/>
            <a:r>
              <a:rPr lang="en-US" sz="3600" b="1" i="1" dirty="0">
                <a:solidFill>
                  <a:schemeClr val="tx1"/>
                </a:solidFill>
                <a:effectLst>
                  <a:outerShdw blurRad="38100" dist="38100" dir="2700000" algn="tl">
                    <a:srgbClr val="000000">
                      <a:alpha val="43137"/>
                    </a:srgbClr>
                  </a:outerShdw>
                </a:effectLst>
                <a:latin typeface="Times New Roman" pitchFamily="18" charset="0"/>
                <a:ea typeface="Tahoma" panose="020B0604030504040204" pitchFamily="34" charset="0"/>
                <a:cs typeface="Times New Roman" pitchFamily="18" charset="0"/>
              </a:rPr>
              <a:t>TRÒ CH</a:t>
            </a:r>
            <a:r>
              <a:rPr lang="vi-VN" sz="3600" b="1" i="1" dirty="0">
                <a:solidFill>
                  <a:schemeClr val="tx1"/>
                </a:solidFill>
                <a:effectLst>
                  <a:outerShdw blurRad="38100" dist="38100" dir="2700000" algn="tl">
                    <a:srgbClr val="000000">
                      <a:alpha val="43137"/>
                    </a:srgbClr>
                  </a:outerShdw>
                </a:effectLst>
                <a:latin typeface="Times New Roman" pitchFamily="18" charset="0"/>
                <a:ea typeface="Tahoma" panose="020B0604030504040204" pitchFamily="34" charset="0"/>
                <a:cs typeface="Times New Roman" pitchFamily="18" charset="0"/>
              </a:rPr>
              <a:t>Ơ</a:t>
            </a:r>
            <a:r>
              <a:rPr lang="en-US" sz="3600" b="1" i="1" dirty="0">
                <a:solidFill>
                  <a:schemeClr val="tx1"/>
                </a:solidFill>
                <a:effectLst>
                  <a:outerShdw blurRad="38100" dist="38100" dir="2700000" algn="tl">
                    <a:srgbClr val="000000">
                      <a:alpha val="43137"/>
                    </a:srgbClr>
                  </a:outerShdw>
                </a:effectLst>
                <a:latin typeface="Times New Roman" pitchFamily="18" charset="0"/>
                <a:ea typeface="Tahoma" panose="020B0604030504040204" pitchFamily="34" charset="0"/>
                <a:cs typeface="Times New Roman" pitchFamily="18" charset="0"/>
              </a:rPr>
              <a:t>I “TRUY TÌM MẬT MÃ”</a:t>
            </a:r>
            <a:endParaRPr lang="vi-VN" sz="3600" b="1" i="1" dirty="0">
              <a:solidFill>
                <a:schemeClr val="tx1"/>
              </a:solidFill>
              <a:effectLst>
                <a:outerShdw blurRad="38100" dist="38100" dir="2700000" algn="tl">
                  <a:srgbClr val="000000">
                    <a:alpha val="43137"/>
                  </a:srgbClr>
                </a:outerShdw>
              </a:effectLst>
              <a:latin typeface="Times New Roman" pitchFamily="18" charset="0"/>
              <a:ea typeface="Tahoma" panose="020B0604030504040204" pitchFamily="34" charset="0"/>
              <a:cs typeface="Times New Roman" pitchFamily="18" charset="0"/>
            </a:endParaRPr>
          </a:p>
        </p:txBody>
      </p:sp>
      <p:sp>
        <p:nvSpPr>
          <p:cNvPr id="3" name="TextBox 3">
            <a:extLst>
              <a:ext uri="{FF2B5EF4-FFF2-40B4-BE49-F238E27FC236}">
                <a16:creationId xmlns:a16="http://schemas.microsoft.com/office/drawing/2014/main" id="{C5F05658-EC6D-9C95-9AAF-34DFACCE4039}"/>
              </a:ext>
            </a:extLst>
          </p:cNvPr>
          <p:cNvSpPr txBox="1"/>
          <p:nvPr/>
        </p:nvSpPr>
        <p:spPr>
          <a:xfrm>
            <a:off x="4334258" y="2023845"/>
            <a:ext cx="3017788" cy="2795737"/>
          </a:xfrm>
          <a:prstGeom prst="rect">
            <a:avLst/>
          </a:prstGeom>
        </p:spPr>
        <p:txBody>
          <a:bodyPr vert="horz" wrap="square" lIns="0" tIns="0" rIns="0" bIns="0" rtlCol="0" anchor="b" anchorCtr="0">
            <a:normAutofit/>
          </a:bodyPr>
          <a:lstStyle/>
          <a:p>
            <a:pPr algn="ctr">
              <a:lnSpc>
                <a:spcPct val="90000"/>
              </a:lnSpc>
              <a:spcBef>
                <a:spcPct val="0"/>
              </a:spcBef>
              <a:spcAft>
                <a:spcPts val="600"/>
              </a:spcAft>
            </a:pPr>
            <a:endParaRPr lang="en-US" sz="3600" spc="-100" dirty="0">
              <a:latin typeface="Times New Roman" panose="02020603050405020304" pitchFamily="18" charset="0"/>
              <a:ea typeface="+mj-ea"/>
              <a:cs typeface="Times New Roman" panose="02020603050405020304" pitchFamily="18" charset="0"/>
            </a:endParaRPr>
          </a:p>
        </p:txBody>
      </p:sp>
      <p:sp>
        <p:nvSpPr>
          <p:cNvPr id="5" name="Rectangle 25">
            <a:extLst>
              <a:ext uri="{FF2B5EF4-FFF2-40B4-BE49-F238E27FC236}">
                <a16:creationId xmlns:a16="http://schemas.microsoft.com/office/drawing/2014/main" id="{E862AAC9-2F04-42D1-A5C8-8C815FD8F631}"/>
              </a:ext>
            </a:extLst>
          </p:cNvPr>
          <p:cNvSpPr/>
          <p:nvPr/>
        </p:nvSpPr>
        <p:spPr>
          <a:xfrm>
            <a:off x="0" y="0"/>
            <a:ext cx="9144000" cy="51435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842705418"/>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DE29D6-9C3B-4A60-1C43-F9613FDFBAF6}"/>
              </a:ext>
            </a:extLst>
          </p:cNvPr>
          <p:cNvPicPr>
            <a:picLocks noChangeAspect="1"/>
          </p:cNvPicPr>
          <p:nvPr/>
        </p:nvPicPr>
        <p:blipFill rotWithShape="1">
          <a:blip r:embed="rId3"/>
          <a:srcRect t="10940" r="1518"/>
          <a:stretch/>
        </p:blipFill>
        <p:spPr>
          <a:xfrm>
            <a:off x="-95376" y="-30270"/>
            <a:ext cx="9239375" cy="5173769"/>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803868" y="253660"/>
            <a:ext cx="7348161" cy="3187912"/>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a:solidFill>
                  <a:srgbClr val="1F105C"/>
                </a:solidFill>
                <a:latin typeface="+mj-lt"/>
              </a:rPr>
              <a:t>Câu 9: Tác dụng của các biện pháp tu từ được sử dụng trong văn bản là gì?</a:t>
            </a:r>
            <a:endParaRPr lang="en-US" sz="2000" b="1">
              <a:solidFill>
                <a:srgbClr val="1F105C"/>
              </a:solidFill>
              <a:latin typeface="+mj-lt"/>
            </a:endParaRPr>
          </a:p>
          <a:p>
            <a:r>
              <a:rPr lang="vi-VN" sz="2000">
                <a:solidFill>
                  <a:srgbClr val="1F105C"/>
                </a:solidFill>
                <a:latin typeface="+mj-lt"/>
              </a:rPr>
              <a:t>A. Giúp văn bản tăng cường tính biểu đạt, từ đó hỗ trợ đắc lực trong việc thể hiện mục đích của văn bản.</a:t>
            </a:r>
            <a:endParaRPr lang="en-US" sz="2000">
              <a:solidFill>
                <a:srgbClr val="1F105C"/>
              </a:solidFill>
              <a:latin typeface="+mj-lt"/>
            </a:endParaRPr>
          </a:p>
          <a:p>
            <a:r>
              <a:rPr lang="vi-VN" sz="2000">
                <a:solidFill>
                  <a:srgbClr val="1F105C"/>
                </a:solidFill>
                <a:latin typeface="+mj-lt"/>
              </a:rPr>
              <a:t>B. Tạo nên những ấn tượng, những xúc cảm mãnh liệt trong lòng người đọc, từ đó khiến người đọc khắc sâu trong lòng nội dung của văn bản.</a:t>
            </a:r>
            <a:endParaRPr lang="en-US" sz="2000">
              <a:solidFill>
                <a:srgbClr val="1F105C"/>
              </a:solidFill>
              <a:latin typeface="+mj-lt"/>
            </a:endParaRPr>
          </a:p>
          <a:p>
            <a:r>
              <a:rPr lang="vi-VN" sz="2000">
                <a:solidFill>
                  <a:srgbClr val="1F105C"/>
                </a:solidFill>
                <a:latin typeface="+mj-lt"/>
              </a:rPr>
              <a:t>C. Tạo nên sự hài hoà về cấu trúc của văn bản trong mối quan hệ với nội dung và hình thức.</a:t>
            </a:r>
            <a:endParaRPr lang="en-US" sz="2000">
              <a:solidFill>
                <a:srgbClr val="1F105C"/>
              </a:solidFill>
              <a:latin typeface="+mj-lt"/>
            </a:endParaRPr>
          </a:p>
          <a:p>
            <a:r>
              <a:rPr lang="vi-VN" sz="2000">
                <a:solidFill>
                  <a:srgbClr val="1F105C"/>
                </a:solidFill>
                <a:latin typeface="+mj-lt"/>
              </a:rPr>
              <a:t>D. Cả A và B.</a:t>
            </a:r>
            <a:endParaRPr lang="en-US" sz="2000">
              <a:solidFill>
                <a:srgbClr val="1F105C"/>
              </a:solidFill>
              <a:latin typeface="+mj-lt"/>
            </a:endParaRPr>
          </a:p>
        </p:txBody>
      </p:sp>
      <p:sp>
        <p:nvSpPr>
          <p:cNvPr id="5" name="Rectangle 4"/>
          <p:cNvSpPr/>
          <p:nvPr/>
        </p:nvSpPr>
        <p:spPr>
          <a:xfrm>
            <a:off x="1463040" y="3665313"/>
            <a:ext cx="5966460" cy="82582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1F105C"/>
                </a:solidFill>
                <a:latin typeface="+mj-lt"/>
              </a:rPr>
              <a:t>D. Cả A và B.</a:t>
            </a:r>
            <a:endParaRPr lang="en-US" sz="2800">
              <a:solidFill>
                <a:srgbClr val="1F105C"/>
              </a:solidFill>
              <a:latin typeface="+mj-lt"/>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2 candies</a:t>
            </a:r>
          </a:p>
        </p:txBody>
      </p:sp>
      <p:sp>
        <p:nvSpPr>
          <p:cNvPr id="4" name="Pentagon 8">
            <a:hlinkClick r:id="rId7" action="ppaction://hlinksldjump"/>
            <a:extLst>
              <a:ext uri="{FF2B5EF4-FFF2-40B4-BE49-F238E27FC236}">
                <a16:creationId xmlns:a16="http://schemas.microsoft.com/office/drawing/2014/main" id="{BF876722-F89D-F046-4AB3-B2D9FFBD13C9}"/>
              </a:ext>
            </a:extLst>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Tree>
    <p:extLst>
      <p:ext uri="{BB962C8B-B14F-4D97-AF65-F5344CB8AC3E}">
        <p14:creationId xmlns:p14="http://schemas.microsoft.com/office/powerpoint/2010/main" val="3274372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 name="Rectangle 2"/>
          <p:cNvSpPr>
            <a:spLocks noChangeArrowheads="1"/>
          </p:cNvSpPr>
          <p:nvPr/>
        </p:nvSpPr>
        <p:spPr bwMode="auto">
          <a:xfrm>
            <a:off x="13095" y="0"/>
            <a:ext cx="9144000" cy="489241"/>
          </a:xfrm>
          <a:prstGeom prst="rect">
            <a:avLst/>
          </a:pr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9" name="Freeform 3"/>
          <p:cNvSpPr>
            <a:spLocks/>
          </p:cNvSpPr>
          <p:nvPr/>
        </p:nvSpPr>
        <p:spPr bwMode="auto">
          <a:xfrm>
            <a:off x="1478020" y="-12378"/>
            <a:ext cx="7679076" cy="47345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endParaRPr lang="en-US" sz="1350"/>
          </a:p>
        </p:txBody>
      </p:sp>
      <p:grpSp>
        <p:nvGrpSpPr>
          <p:cNvPr id="15" name="Group 14"/>
          <p:cNvGrpSpPr/>
          <p:nvPr/>
        </p:nvGrpSpPr>
        <p:grpSpPr>
          <a:xfrm>
            <a:off x="1206398" y="39923"/>
            <a:ext cx="404209" cy="616059"/>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25" name="Freeform 6"/>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6" name="Rectangle 25"/>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Times New Roman" panose="02020603050405020304" pitchFamily="18" charset="0"/>
                <a:cs typeface="Times New Roman" panose="02020603050405020304" pitchFamily="18" charset="0"/>
              </a:rPr>
              <a:t>LỚP</a:t>
            </a:r>
          </a:p>
          <a:p>
            <a:pPr algn="ctr"/>
            <a:r>
              <a:rPr lang="en-US" sz="1200" b="1">
                <a:latin typeface="Times New Roman" panose="02020603050405020304" pitchFamily="18" charset="0"/>
                <a:cs typeface="Times New Roman" panose="02020603050405020304" pitchFamily="18" charset="0"/>
              </a:rPr>
              <a:t>11</a:t>
            </a:r>
          </a:p>
        </p:txBody>
      </p:sp>
      <p:sp>
        <p:nvSpPr>
          <p:cNvPr id="18" name="Rounded Rectangle 17"/>
          <p:cNvSpPr/>
          <p:nvPr/>
        </p:nvSpPr>
        <p:spPr>
          <a:xfrm>
            <a:off x="70946" y="53758"/>
            <a:ext cx="560418" cy="513482"/>
          </a:xfrm>
          <a:prstGeom prst="round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1610607" y="98946"/>
            <a:ext cx="7462447" cy="402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 CẤU TRÚC CỦA VĂN BẢN NGHỊ LUẬN </a:t>
            </a:r>
          </a:p>
        </p:txBody>
      </p:sp>
      <p:sp>
        <p:nvSpPr>
          <p:cNvPr id="4" name="Rectangle 25">
            <a:extLst>
              <a:ext uri="{FF2B5EF4-FFF2-40B4-BE49-F238E27FC236}">
                <a16:creationId xmlns:a16="http://schemas.microsoft.com/office/drawing/2014/main" id="{2F8818EA-0C7C-0AD4-3EC3-3AA7906F4ACE}"/>
              </a:ext>
            </a:extLst>
          </p:cNvPr>
          <p:cNvSpPr/>
          <p:nvPr/>
        </p:nvSpPr>
        <p:spPr>
          <a:xfrm>
            <a:off x="0" y="0"/>
            <a:ext cx="9144000" cy="51435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Date Placeholder 3">
            <a:extLst>
              <a:ext uri="{FF2B5EF4-FFF2-40B4-BE49-F238E27FC236}">
                <a16:creationId xmlns:a16="http://schemas.microsoft.com/office/drawing/2014/main" id="{B338A65C-3C0B-38D6-926C-0AA4B6EBFE19}"/>
              </a:ext>
            </a:extLst>
          </p:cNvPr>
          <p:cNvSpPr>
            <a:spLocks noGrp="1"/>
          </p:cNvSpPr>
          <p:nvPr>
            <p:ph type="dt" sz="half" idx="10"/>
          </p:nvPr>
        </p:nvSpPr>
        <p:spPr>
          <a:xfrm>
            <a:off x="8518644" y="57150"/>
            <a:ext cx="625356" cy="365125"/>
          </a:xfrm>
        </p:spPr>
        <p:txBody>
          <a:bodyPr/>
          <a:lstStyle/>
          <a:p>
            <a:pPr algn="ctr">
              <a:defRPr/>
            </a:pPr>
            <a:fld id="{5EC76B61-1BCF-40E7-8C72-D57B97DF1855}" type="datetime10">
              <a:rPr lang="en-US" b="1" smtClean="0">
                <a:solidFill>
                  <a:prstClr val="black">
                    <a:tint val="75000"/>
                  </a:prstClr>
                </a:solidFill>
              </a:rPr>
              <a:pPr algn="ctr">
                <a:defRPr/>
              </a:pPr>
              <a:t>07:52</a:t>
            </a:fld>
            <a:endParaRPr lang="en-US" b="1">
              <a:solidFill>
                <a:prstClr val="black">
                  <a:tint val="75000"/>
                </a:prstClr>
              </a:solidFill>
            </a:endParaRPr>
          </a:p>
        </p:txBody>
      </p:sp>
      <p:pic>
        <p:nvPicPr>
          <p:cNvPr id="7" name="Picture 3">
            <a:extLst>
              <a:ext uri="{FF2B5EF4-FFF2-40B4-BE49-F238E27FC236}">
                <a16:creationId xmlns:a16="http://schemas.microsoft.com/office/drawing/2014/main" id="{F16E98B2-5131-AEB8-D82C-3FC6DAB26A3B}"/>
              </a:ext>
            </a:extLst>
          </p:cNvPr>
          <p:cNvPicPr>
            <a:picLocks noChangeAspect="1"/>
          </p:cNvPicPr>
          <p:nvPr/>
        </p:nvPicPr>
        <p:blipFill>
          <a:blip r:embed="rId2"/>
          <a:stretch>
            <a:fillRect/>
          </a:stretch>
        </p:blipFill>
        <p:spPr>
          <a:xfrm>
            <a:off x="6324600" y="2223733"/>
            <a:ext cx="2582577" cy="2571378"/>
          </a:xfrm>
          <a:prstGeom prst="rect">
            <a:avLst/>
          </a:prstGeom>
        </p:spPr>
      </p:pic>
      <p:sp>
        <p:nvSpPr>
          <p:cNvPr id="8" name="Pentagon 4">
            <a:extLst>
              <a:ext uri="{FF2B5EF4-FFF2-40B4-BE49-F238E27FC236}">
                <a16:creationId xmlns:a16="http://schemas.microsoft.com/office/drawing/2014/main" id="{3BD1DB00-983B-C9B8-B8F6-FBCF60AD9FF8}"/>
              </a:ext>
            </a:extLst>
          </p:cNvPr>
          <p:cNvSpPr/>
          <p:nvPr/>
        </p:nvSpPr>
        <p:spPr>
          <a:xfrm>
            <a:off x="126277" y="716695"/>
            <a:ext cx="2388323" cy="1507038"/>
          </a:xfrm>
          <a:prstGeom prst="pentagon">
            <a:avLst/>
          </a:prstGeom>
          <a:solidFill>
            <a:srgbClr val="E47D60">
              <a:lumMod val="75000"/>
            </a:srgbClr>
          </a:solidFill>
          <a:ln w="12700" cap="flat" cmpd="sng" algn="ctr">
            <a:solidFill>
              <a:srgbClr val="7E8679">
                <a:shade val="50000"/>
              </a:srgbClr>
            </a:solidFill>
            <a:prstDash val="solid"/>
            <a:miter lim="800000"/>
          </a:ln>
          <a:effectLst/>
          <a:scene3d>
            <a:camera prst="orthographicFront"/>
            <a:lightRig rig="threePt" dir="t"/>
          </a:scene3d>
          <a:sp3d>
            <a:bevelT prst="convex"/>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HOẠT ĐỘNG</a:t>
            </a:r>
            <a:r>
              <a:rPr kumimoji="0" lang="vi-VN" sz="24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4</a:t>
            </a:r>
            <a:endParaRPr kumimoji="0" lang="en-US" sz="2400" b="0" i="0" u="none" strike="noStrike" kern="0" cap="none" spc="0" normalizeH="0" baseline="0" noProof="0" dirty="0">
              <a:ln>
                <a:noFill/>
              </a:ln>
              <a:solidFill>
                <a:srgbClr val="FFFFFF"/>
              </a:solidFill>
              <a:effectLst/>
              <a:uLnTx/>
              <a:uFillTx/>
              <a:latin typeface="Gill Sans Nova Light"/>
              <a:ea typeface="+mn-ea"/>
              <a:cs typeface="+mn-cs"/>
            </a:endParaRPr>
          </a:p>
        </p:txBody>
      </p:sp>
      <p:sp>
        <p:nvSpPr>
          <p:cNvPr id="10" name="Hình chữ nhật: Góc Tròn 9">
            <a:extLst>
              <a:ext uri="{FF2B5EF4-FFF2-40B4-BE49-F238E27FC236}">
                <a16:creationId xmlns:a16="http://schemas.microsoft.com/office/drawing/2014/main" id="{7D975D07-1FB5-4717-2FE6-ED3EDB885BBF}"/>
              </a:ext>
            </a:extLst>
          </p:cNvPr>
          <p:cNvSpPr/>
          <p:nvPr/>
        </p:nvSpPr>
        <p:spPr>
          <a:xfrm>
            <a:off x="2731285" y="870941"/>
            <a:ext cx="5992527" cy="990600"/>
          </a:xfrm>
          <a:prstGeom prst="roundRect">
            <a:avLst/>
          </a:prstGeom>
          <a:solidFill>
            <a:schemeClr val="bg2"/>
          </a:solidFill>
          <a:ln>
            <a:solidFill>
              <a:schemeClr val="bg1"/>
            </a:solid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13993"/>
            <a:r>
              <a:rPr lang="en-US" sz="4800" b="1" i="1" dirty="0">
                <a:solidFill>
                  <a:schemeClr val="tx1"/>
                </a:solidFill>
                <a:effectLst>
                  <a:outerShdw blurRad="38100" dist="38100" dir="2700000" algn="tl">
                    <a:srgbClr val="000000">
                      <a:alpha val="43137"/>
                    </a:srgbClr>
                  </a:outerShdw>
                </a:effectLst>
                <a:latin typeface="Times New Roman" pitchFamily="18" charset="0"/>
                <a:ea typeface="Tahoma" panose="020B0604030504040204" pitchFamily="34" charset="0"/>
                <a:cs typeface="Times New Roman" pitchFamily="18" charset="0"/>
              </a:rPr>
              <a:t>VẬN DỤNG</a:t>
            </a:r>
            <a:endParaRPr lang="vi-VN" sz="4800" b="1" i="1" dirty="0">
              <a:solidFill>
                <a:schemeClr val="tx1"/>
              </a:solidFill>
              <a:effectLst>
                <a:outerShdw blurRad="38100" dist="38100" dir="2700000" algn="tl">
                  <a:srgbClr val="000000">
                    <a:alpha val="43137"/>
                  </a:srgbClr>
                </a:outerShdw>
              </a:effectLst>
              <a:latin typeface="Times New Roman" pitchFamily="18" charset="0"/>
              <a:ea typeface="Tahoma" panose="020B0604030504040204" pitchFamily="34" charset="0"/>
              <a:cs typeface="Times New Roman" pitchFamily="18" charset="0"/>
            </a:endParaRPr>
          </a:p>
        </p:txBody>
      </p:sp>
      <p:pic>
        <p:nvPicPr>
          <p:cNvPr id="1026" name="Picture 2" descr="Cách Làm Bài Tập Về Các Thì Trong Tiếng Anh (Nhanh)">
            <a:extLst>
              <a:ext uri="{FF2B5EF4-FFF2-40B4-BE49-F238E27FC236}">
                <a16:creationId xmlns:a16="http://schemas.microsoft.com/office/drawing/2014/main" id="{775198AE-D2FF-DC27-746A-C2A3E796B6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954974"/>
            <a:ext cx="3213100" cy="310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01660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AF7EFABC-ECA9-F611-B169-75DDB3CBEFED}"/>
              </a:ext>
            </a:extLst>
          </p:cNvPr>
          <p:cNvSpPr>
            <a:spLocks noGrp="1"/>
          </p:cNvSpPr>
          <p:nvPr>
            <p:ph type="title"/>
          </p:nvPr>
        </p:nvSpPr>
        <p:spPr>
          <a:xfrm>
            <a:off x="1828800" y="209550"/>
            <a:ext cx="5915025" cy="405992"/>
          </a:xfrm>
        </p:spPr>
        <p:txBody>
          <a:bodyPr>
            <a:normAutofit fontScale="90000"/>
          </a:bodyPr>
          <a:lstStyle/>
          <a:p>
            <a:pPr algn="ctr"/>
            <a:r>
              <a:rPr lang="en-US" sz="2400" dirty="0">
                <a:solidFill>
                  <a:srgbClr val="FF0000"/>
                </a:solidFill>
                <a:latin typeface="Times New Roman" panose="02020603050405020304" pitchFamily="18" charset="0"/>
                <a:cs typeface="Times New Roman" panose="02020603050405020304" pitchFamily="18" charset="0"/>
              </a:rPr>
              <a:t>HOÀN THÀNH PHIẾU HỌC TẬP 3-2-1</a:t>
            </a:r>
          </a:p>
        </p:txBody>
      </p:sp>
      <p:sp>
        <p:nvSpPr>
          <p:cNvPr id="10" name="Isosceles Triangle 9">
            <a:extLst>
              <a:ext uri="{FF2B5EF4-FFF2-40B4-BE49-F238E27FC236}">
                <a16:creationId xmlns:a16="http://schemas.microsoft.com/office/drawing/2014/main" id="{A4DF09C0-EEBD-46D3-B2D0-7651D2A7D284}"/>
              </a:ext>
            </a:extLst>
          </p:cNvPr>
          <p:cNvSpPr/>
          <p:nvPr/>
        </p:nvSpPr>
        <p:spPr>
          <a:xfrm>
            <a:off x="2667000" y="1009650"/>
            <a:ext cx="3733800" cy="2933700"/>
          </a:xfrm>
          <a:prstGeom prst="triangl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6FF5E16-694D-449F-981B-5275A4C0FEAE}"/>
              </a:ext>
            </a:extLst>
          </p:cNvPr>
          <p:cNvCxnSpPr>
            <a:cxnSpLocks/>
          </p:cNvCxnSpPr>
          <p:nvPr/>
        </p:nvCxnSpPr>
        <p:spPr>
          <a:xfrm>
            <a:off x="3962400" y="1962150"/>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B12CC96-EED8-44B0-A9A1-7243BCC9760B}"/>
              </a:ext>
            </a:extLst>
          </p:cNvPr>
          <p:cNvCxnSpPr>
            <a:cxnSpLocks/>
          </p:cNvCxnSpPr>
          <p:nvPr/>
        </p:nvCxnSpPr>
        <p:spPr>
          <a:xfrm>
            <a:off x="3429000" y="2800350"/>
            <a:ext cx="2209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894385B-D5C8-4C5D-8431-AC8817D79623}"/>
              </a:ext>
            </a:extLst>
          </p:cNvPr>
          <p:cNvCxnSpPr>
            <a:cxnSpLocks/>
          </p:cNvCxnSpPr>
          <p:nvPr/>
        </p:nvCxnSpPr>
        <p:spPr>
          <a:xfrm>
            <a:off x="4114800" y="2800350"/>
            <a:ext cx="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B0E2E3A-EB77-4C8B-BAE8-9FF87125E99A}"/>
              </a:ext>
            </a:extLst>
          </p:cNvPr>
          <p:cNvCxnSpPr>
            <a:cxnSpLocks/>
          </p:cNvCxnSpPr>
          <p:nvPr/>
        </p:nvCxnSpPr>
        <p:spPr>
          <a:xfrm>
            <a:off x="5029200" y="2800350"/>
            <a:ext cx="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88AF761-DD28-4477-B1DB-69A09DAE699E}"/>
              </a:ext>
            </a:extLst>
          </p:cNvPr>
          <p:cNvCxnSpPr/>
          <p:nvPr/>
        </p:nvCxnSpPr>
        <p:spPr>
          <a:xfrm>
            <a:off x="4495800" y="1962150"/>
            <a:ext cx="0" cy="838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464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92FE6F-49F2-F0BE-BA95-2ED7D6551AB6}"/>
              </a:ext>
            </a:extLst>
          </p:cNvPr>
          <p:cNvPicPr>
            <a:picLocks noChangeAspect="1"/>
          </p:cNvPicPr>
          <p:nvPr/>
        </p:nvPicPr>
        <p:blipFill>
          <a:blip r:embed="rId2"/>
          <a:stretch>
            <a:fillRect/>
          </a:stretch>
        </p:blipFill>
        <p:spPr>
          <a:xfrm>
            <a:off x="1233575" y="2406773"/>
            <a:ext cx="3144329" cy="2717832"/>
          </a:xfrm>
          <a:prstGeom prst="rect">
            <a:avLst/>
          </a:prstGeom>
        </p:spPr>
      </p:pic>
      <p:pic>
        <p:nvPicPr>
          <p:cNvPr id="8" name="Picture 7">
            <a:extLst>
              <a:ext uri="{FF2B5EF4-FFF2-40B4-BE49-F238E27FC236}">
                <a16:creationId xmlns:a16="http://schemas.microsoft.com/office/drawing/2014/main" id="{547F540E-7E1E-8C94-DA60-BA092D4780B6}"/>
              </a:ext>
            </a:extLst>
          </p:cNvPr>
          <p:cNvPicPr>
            <a:picLocks noChangeAspect="1"/>
          </p:cNvPicPr>
          <p:nvPr/>
        </p:nvPicPr>
        <p:blipFill>
          <a:blip r:embed="rId3"/>
          <a:stretch>
            <a:fillRect/>
          </a:stretch>
        </p:blipFill>
        <p:spPr>
          <a:xfrm>
            <a:off x="4500830" y="2406773"/>
            <a:ext cx="3396687" cy="2717832"/>
          </a:xfrm>
          <a:prstGeom prst="rect">
            <a:avLst/>
          </a:prstGeom>
        </p:spPr>
      </p:pic>
      <p:sp>
        <p:nvSpPr>
          <p:cNvPr id="9" name="Title 4">
            <a:extLst>
              <a:ext uri="{FF2B5EF4-FFF2-40B4-BE49-F238E27FC236}">
                <a16:creationId xmlns:a16="http://schemas.microsoft.com/office/drawing/2014/main" id="{AF7EFABC-ECA9-F611-B169-75DDB3CBEFED}"/>
              </a:ext>
            </a:extLst>
          </p:cNvPr>
          <p:cNvSpPr>
            <a:spLocks noGrp="1"/>
          </p:cNvSpPr>
          <p:nvPr>
            <p:ph type="title"/>
          </p:nvPr>
        </p:nvSpPr>
        <p:spPr>
          <a:xfrm>
            <a:off x="1614488" y="65126"/>
            <a:ext cx="5915025" cy="405992"/>
          </a:xfrm>
        </p:spPr>
        <p:txBody>
          <a:bodyPr>
            <a:normAutofit fontScale="90000"/>
          </a:bodyPr>
          <a:lstStyle/>
          <a:p>
            <a:pPr algn="ctr"/>
            <a:r>
              <a:rPr lang="en-US" sz="2400" dirty="0">
                <a:solidFill>
                  <a:srgbClr val="FF0000"/>
                </a:solidFill>
                <a:latin typeface="Times New Roman" panose="02020603050405020304" pitchFamily="18" charset="0"/>
                <a:cs typeface="Times New Roman" panose="02020603050405020304" pitchFamily="18" charset="0"/>
              </a:rPr>
              <a:t>LUYỆN TẬP</a:t>
            </a:r>
          </a:p>
        </p:txBody>
      </p:sp>
      <p:sp>
        <p:nvSpPr>
          <p:cNvPr id="11" name="Thought Bubble: Cloud 10">
            <a:extLst>
              <a:ext uri="{FF2B5EF4-FFF2-40B4-BE49-F238E27FC236}">
                <a16:creationId xmlns:a16="http://schemas.microsoft.com/office/drawing/2014/main" id="{FCE7243A-7955-8118-A384-FE873094C254}"/>
              </a:ext>
            </a:extLst>
          </p:cNvPr>
          <p:cNvSpPr/>
          <p:nvPr/>
        </p:nvSpPr>
        <p:spPr>
          <a:xfrm>
            <a:off x="1932318" y="561694"/>
            <a:ext cx="4671203" cy="1709210"/>
          </a:xfrm>
          <a:prstGeom prst="cloudCallout">
            <a:avLst>
              <a:gd name="adj1" fmla="val 2297"/>
              <a:gd name="adj2" fmla="val 7423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pPr>
            <a:r>
              <a:rPr lang="pt-BR" sz="1350" b="1" dirty="0">
                <a:latin typeface="Times New Roman" panose="02020603050405020304" pitchFamily="18" charset="0"/>
                <a:ea typeface="Times New Roman" panose="02020603050405020304" pitchFamily="18" charset="0"/>
                <a:cs typeface="Times New Roman" panose="02020603050405020304" pitchFamily="18" charset="0"/>
              </a:rPr>
              <a:t>Từ quan sát các hình ảnh, trả lời câu hỏi: Theo bạn, trên thực tế hiện nay, quan điểm và mơ ước của </a:t>
            </a:r>
            <a:r>
              <a:rPr lang="pt-BR" sz="1350" b="1" dirty="0">
                <a:latin typeface="Times New Roman" panose="02020603050405020304" pitchFamily="18" charset="0"/>
                <a:ea typeface="Calibri" panose="020F0502020204030204" pitchFamily="34" charset="0"/>
                <a:cs typeface="Times New Roman" panose="02020603050405020304" pitchFamily="18" charset="0"/>
              </a:rPr>
              <a:t>Martin Luther King còn có ý nghĩa không? Vì sao?</a:t>
            </a:r>
            <a:endParaRPr lang="en-US" sz="135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161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 name="Rectangle 2"/>
          <p:cNvSpPr>
            <a:spLocks noChangeArrowheads="1"/>
          </p:cNvSpPr>
          <p:nvPr/>
        </p:nvSpPr>
        <p:spPr bwMode="auto">
          <a:xfrm>
            <a:off x="13095" y="0"/>
            <a:ext cx="9144000" cy="489241"/>
          </a:xfrm>
          <a:prstGeom prst="rect">
            <a:avLst/>
          </a:pr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9" name="Freeform 3"/>
          <p:cNvSpPr>
            <a:spLocks/>
          </p:cNvSpPr>
          <p:nvPr/>
        </p:nvSpPr>
        <p:spPr bwMode="auto">
          <a:xfrm>
            <a:off x="1478020" y="-12378"/>
            <a:ext cx="7679076" cy="47345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endParaRPr lang="en-US" sz="1350"/>
          </a:p>
        </p:txBody>
      </p:sp>
      <p:grpSp>
        <p:nvGrpSpPr>
          <p:cNvPr id="15" name="Group 14"/>
          <p:cNvGrpSpPr/>
          <p:nvPr/>
        </p:nvGrpSpPr>
        <p:grpSpPr>
          <a:xfrm>
            <a:off x="1206398" y="39923"/>
            <a:ext cx="404209" cy="616059"/>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25" name="Freeform 6"/>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6" name="Rectangle 25"/>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Times New Roman" panose="02020603050405020304" pitchFamily="18" charset="0"/>
                <a:cs typeface="Times New Roman" panose="02020603050405020304" pitchFamily="18" charset="0"/>
              </a:rPr>
              <a:t>LỚP</a:t>
            </a:r>
          </a:p>
          <a:p>
            <a:pPr algn="ctr"/>
            <a:r>
              <a:rPr lang="en-US" sz="1200" b="1">
                <a:latin typeface="Times New Roman" panose="02020603050405020304" pitchFamily="18" charset="0"/>
                <a:cs typeface="Times New Roman" panose="02020603050405020304" pitchFamily="18" charset="0"/>
              </a:rPr>
              <a:t>11</a:t>
            </a:r>
          </a:p>
        </p:txBody>
      </p:sp>
      <p:sp>
        <p:nvSpPr>
          <p:cNvPr id="18" name="Rounded Rectangle 17"/>
          <p:cNvSpPr/>
          <p:nvPr/>
        </p:nvSpPr>
        <p:spPr>
          <a:xfrm>
            <a:off x="70946" y="53758"/>
            <a:ext cx="560418" cy="513482"/>
          </a:xfrm>
          <a:prstGeom prst="round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1610607" y="98946"/>
            <a:ext cx="7462447" cy="402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 TÔI CÓ MỘT ƯỚC MƠ</a:t>
            </a:r>
          </a:p>
        </p:txBody>
      </p:sp>
      <p:sp>
        <p:nvSpPr>
          <p:cNvPr id="24" name="Rounded Rectangle 23"/>
          <p:cNvSpPr/>
          <p:nvPr/>
        </p:nvSpPr>
        <p:spPr>
          <a:xfrm>
            <a:off x="429165" y="948802"/>
            <a:ext cx="8371385" cy="3908948"/>
          </a:xfrm>
          <a:prstGeom prst="roundRect">
            <a:avLst>
              <a:gd name="adj" fmla="val 3218"/>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83" tIns="17141" rIns="34283" bIns="17141" rtlCol="0" anchor="ctr"/>
          <a:lstStyle/>
          <a:p>
            <a:pPr algn="ctr"/>
            <a:endParaRPr lang="en-US" sz="1350">
              <a:solidFill>
                <a:prstClr val="white"/>
              </a:solidFill>
            </a:endParaRPr>
          </a:p>
        </p:txBody>
      </p:sp>
      <p:grpSp>
        <p:nvGrpSpPr>
          <p:cNvPr id="27" name="Group 26"/>
          <p:cNvGrpSpPr/>
          <p:nvPr/>
        </p:nvGrpSpPr>
        <p:grpSpPr>
          <a:xfrm>
            <a:off x="2913474" y="714375"/>
            <a:ext cx="3411126" cy="467127"/>
            <a:chOff x="8010143" y="1905000"/>
            <a:chExt cx="9097521" cy="1290242"/>
          </a:xfrm>
        </p:grpSpPr>
        <p:sp>
          <p:nvSpPr>
            <p:cNvPr id="28" name="Rectangle 27"/>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ounded Rectangle 28"/>
            <p:cNvSpPr/>
            <p:nvPr/>
          </p:nvSpPr>
          <p:spPr>
            <a:xfrm>
              <a:off x="8014819" y="1905000"/>
              <a:ext cx="9092845" cy="1290242"/>
            </a:xfrm>
            <a:prstGeom prst="roundRect">
              <a:avLst/>
            </a:prstGeom>
            <a:noFill/>
            <a:ln w="5715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0" name="TextBox 29"/>
            <p:cNvSpPr txBox="1"/>
            <p:nvPr/>
          </p:nvSpPr>
          <p:spPr>
            <a:xfrm>
              <a:off x="10288106" y="1980700"/>
              <a:ext cx="4583904" cy="1115761"/>
            </a:xfrm>
            <a:prstGeom prst="rect">
              <a:avLst/>
            </a:prstGeom>
            <a:noFill/>
            <a:ln>
              <a:noFill/>
            </a:ln>
          </p:spPr>
          <p:txBody>
            <a:bodyPr wrap="none" rtlCol="0" anchor="ctr">
              <a:spAutoFit/>
            </a:bodyPr>
            <a:lstStyle/>
            <a:p>
              <a:pPr algn="ctr"/>
              <a:r>
                <a:rPr lang="en-US" sz="2025" b="1" dirty="0">
                  <a:solidFill>
                    <a:schemeClr val="accent2">
                      <a:lumMod val="50000"/>
                    </a:schemeClr>
                  </a:solidFill>
                  <a:latin typeface="Tahoma" pitchFamily="34" charset="0"/>
                  <a:ea typeface="Tahoma" pitchFamily="34" charset="0"/>
                  <a:cs typeface="Tahoma" pitchFamily="34" charset="0"/>
                </a:rPr>
                <a:t>LUYỆN TẬP </a:t>
              </a:r>
            </a:p>
          </p:txBody>
        </p:sp>
      </p:grpSp>
      <p:sp>
        <p:nvSpPr>
          <p:cNvPr id="31" name="Oval 30"/>
          <p:cNvSpPr/>
          <p:nvPr/>
        </p:nvSpPr>
        <p:spPr>
          <a:xfrm>
            <a:off x="6286527" y="885825"/>
            <a:ext cx="114273" cy="114288"/>
          </a:xfrm>
          <a:prstGeom prst="ellipse">
            <a:avLst/>
          </a:prstGeom>
          <a:solidFill>
            <a:schemeClr val="accent2"/>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34283" tIns="17141" rIns="34283" bIns="17141" rtlCol="0" anchor="ctr"/>
          <a:lstStyle/>
          <a:p>
            <a:pPr algn="ctr"/>
            <a:endParaRPr lang="en-US" sz="1350">
              <a:solidFill>
                <a:prstClr val="white"/>
              </a:solidFill>
            </a:endParaRPr>
          </a:p>
        </p:txBody>
      </p:sp>
      <p:sp>
        <p:nvSpPr>
          <p:cNvPr id="32" name="Oval 31"/>
          <p:cNvSpPr/>
          <p:nvPr/>
        </p:nvSpPr>
        <p:spPr>
          <a:xfrm>
            <a:off x="2857527" y="885825"/>
            <a:ext cx="114273" cy="114288"/>
          </a:xfrm>
          <a:prstGeom prst="ellipse">
            <a:avLst/>
          </a:prstGeom>
          <a:solidFill>
            <a:schemeClr val="accent2"/>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34283" tIns="17141" rIns="34283" bIns="17141" rtlCol="0" anchor="ctr"/>
          <a:lstStyle/>
          <a:p>
            <a:pPr algn="ctr"/>
            <a:endParaRPr lang="en-US" sz="1350">
              <a:solidFill>
                <a:prstClr val="white"/>
              </a:solidFill>
            </a:endParaRPr>
          </a:p>
        </p:txBody>
      </p:sp>
      <p:sp>
        <p:nvSpPr>
          <p:cNvPr id="4" name="Rectangle 25">
            <a:extLst>
              <a:ext uri="{FF2B5EF4-FFF2-40B4-BE49-F238E27FC236}">
                <a16:creationId xmlns:a16="http://schemas.microsoft.com/office/drawing/2014/main" id="{2F8818EA-0C7C-0AD4-3EC3-3AA7906F4ACE}"/>
              </a:ext>
            </a:extLst>
          </p:cNvPr>
          <p:cNvSpPr/>
          <p:nvPr/>
        </p:nvSpPr>
        <p:spPr>
          <a:xfrm>
            <a:off x="0" y="0"/>
            <a:ext cx="9144000" cy="51435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Date Placeholder 3">
            <a:extLst>
              <a:ext uri="{FF2B5EF4-FFF2-40B4-BE49-F238E27FC236}">
                <a16:creationId xmlns:a16="http://schemas.microsoft.com/office/drawing/2014/main" id="{63987CD7-FC5F-E012-9D72-9C2BA5117275}"/>
              </a:ext>
            </a:extLst>
          </p:cNvPr>
          <p:cNvSpPr>
            <a:spLocks noGrp="1"/>
          </p:cNvSpPr>
          <p:nvPr>
            <p:ph type="dt" sz="half" idx="10"/>
          </p:nvPr>
        </p:nvSpPr>
        <p:spPr>
          <a:xfrm>
            <a:off x="8518644" y="57150"/>
            <a:ext cx="625356" cy="365125"/>
          </a:xfrm>
        </p:spPr>
        <p:txBody>
          <a:bodyPr/>
          <a:lstStyle/>
          <a:p>
            <a:pPr algn="ctr">
              <a:defRPr/>
            </a:pPr>
            <a:fld id="{5EC76B61-1BCF-40E7-8C72-D57B97DF1855}" type="datetime10">
              <a:rPr lang="en-US" b="1" smtClean="0">
                <a:solidFill>
                  <a:prstClr val="black">
                    <a:tint val="75000"/>
                  </a:prstClr>
                </a:solidFill>
              </a:rPr>
              <a:pPr algn="ctr">
                <a:defRPr/>
              </a:pPr>
              <a:t>07:52</a:t>
            </a:fld>
            <a:endParaRPr lang="en-US" b="1">
              <a:solidFill>
                <a:prstClr val="black">
                  <a:tint val="75000"/>
                </a:prstClr>
              </a:solidFill>
            </a:endParaRPr>
          </a:p>
        </p:txBody>
      </p:sp>
      <p:sp>
        <p:nvSpPr>
          <p:cNvPr id="3" name="Rectangle 2"/>
          <p:cNvSpPr/>
          <p:nvPr/>
        </p:nvSpPr>
        <p:spPr>
          <a:xfrm>
            <a:off x="664378" y="1268674"/>
            <a:ext cx="7756644" cy="3215624"/>
          </a:xfrm>
          <a:prstGeom prst="rect">
            <a:avLst/>
          </a:prstGeom>
        </p:spPr>
        <p:txBody>
          <a:bodyPr wrap="square">
            <a:spAutoFit/>
          </a:bodyPr>
          <a:lstStyle/>
          <a:p>
            <a:pPr>
              <a:lnSpc>
                <a:spcPts val="1700"/>
              </a:lnSpc>
              <a:spcBef>
                <a:spcPts val="600"/>
              </a:spcBef>
              <a:spcAft>
                <a:spcPts val="300"/>
              </a:spcAft>
            </a:pPr>
            <a:endParaRPr lang="de-DE" i="1" dirty="0">
              <a:latin typeface="Times New Roman" panose="02020603050405020304" pitchFamily="18" charset="0"/>
              <a:ea typeface="Calibri" panose="020F0502020204030204" pitchFamily="34" charset="0"/>
              <a:cs typeface="Times New Roman" panose="02020603050405020304" pitchFamily="18" charset="0"/>
            </a:endParaRPr>
          </a:p>
          <a:p>
            <a:r>
              <a:rPr lang="de-DE" i="1" dirty="0">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Gợi ý: </a:t>
            </a:r>
          </a:p>
          <a:p>
            <a:pPr algn="just">
              <a:lnSpc>
                <a:spcPct val="107000"/>
              </a:lnSpc>
            </a:pPr>
            <a:r>
              <a:rPr lang="pt-BR"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Tuy chế độ phân biệt chủng tộc trong xã hội hiện nay về cơ bản đã được giải quyết trên diện rộng, ước mơ của tác giả đã được hiện thực hóa một phần (ví dụ nước Mĩ đã có tổng thống da màu) nhưng đâu đó trên thế giới chúng ta vẫn bắt gặp những bất bình đẳng về sắc tộc, còn hành vi bạo lực, thái độ, cách ứng xử còn có sự phân biệt, kì thị (ví dụ…)</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pt-BR" dirty="0">
                <a:solidFill>
                  <a:srgbClr val="000000"/>
                </a:solidFill>
                <a:latin typeface="Times New Roman" panose="02020603050405020304" pitchFamily="18" charset="0"/>
                <a:ea typeface="Times New Roman" panose="02020603050405020304" pitchFamily="18" charset="0"/>
              </a:rPr>
              <a:t>- Có thể tư tưởng phân biệt chủng tộc đã ăn sâu vào tiềm thức qua từng thế hệ. Vì vậy quan điểm đấu tranh và mơ ước của Martin Luther King vẫn còn có ý nghĩa với nhiều người, nhiều dân tộc trên thế giới trong cuộc đấu tranh vì hòa bình và công lí.</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099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AF7EFABC-ECA9-F611-B169-75DDB3CBEFED}"/>
              </a:ext>
            </a:extLst>
          </p:cNvPr>
          <p:cNvSpPr>
            <a:spLocks noGrp="1"/>
          </p:cNvSpPr>
          <p:nvPr>
            <p:ph type="title"/>
          </p:nvPr>
        </p:nvSpPr>
        <p:spPr>
          <a:xfrm>
            <a:off x="2377923" y="65126"/>
            <a:ext cx="4413220" cy="405992"/>
          </a:xfrm>
        </p:spPr>
        <p:txBody>
          <a:bodyPr>
            <a:normAutofit fontScale="90000"/>
          </a:bodyPr>
          <a:lstStyle/>
          <a:p>
            <a:pPr algn="ctr"/>
            <a:r>
              <a:rPr lang="en-US" sz="2400" dirty="0">
                <a:solidFill>
                  <a:srgbClr val="FF0000"/>
                </a:solidFill>
                <a:latin typeface="Times New Roman" panose="02020603050405020304" pitchFamily="18" charset="0"/>
                <a:cs typeface="Times New Roman" panose="02020603050405020304" pitchFamily="18" charset="0"/>
              </a:rPr>
              <a:t>KẾT NỐI ĐỌC- VIẾT</a:t>
            </a:r>
          </a:p>
        </p:txBody>
      </p:sp>
      <p:sp>
        <p:nvSpPr>
          <p:cNvPr id="3" name="Thought Bubble: Cloud 2">
            <a:extLst>
              <a:ext uri="{FF2B5EF4-FFF2-40B4-BE49-F238E27FC236}">
                <a16:creationId xmlns:a16="http://schemas.microsoft.com/office/drawing/2014/main" id="{8825DD5B-49EA-FCB5-F987-F1E941DB4872}"/>
              </a:ext>
            </a:extLst>
          </p:cNvPr>
          <p:cNvSpPr/>
          <p:nvPr/>
        </p:nvSpPr>
        <p:spPr>
          <a:xfrm>
            <a:off x="1291806" y="388189"/>
            <a:ext cx="5059393" cy="1682152"/>
          </a:xfrm>
          <a:prstGeom prst="cloudCallout">
            <a:avLst>
              <a:gd name="adj1" fmla="val 2297"/>
              <a:gd name="adj2" fmla="val 7423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pP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văn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khoảng</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150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chữ</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bày</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đắc</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văn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“Tôi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ước</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Scroll: Horizontal 1">
            <a:extLst>
              <a:ext uri="{FF2B5EF4-FFF2-40B4-BE49-F238E27FC236}">
                <a16:creationId xmlns:a16="http://schemas.microsoft.com/office/drawing/2014/main" id="{F25949BA-D46D-F347-D975-003F53C0C566}"/>
              </a:ext>
            </a:extLst>
          </p:cNvPr>
          <p:cNvSpPr/>
          <p:nvPr/>
        </p:nvSpPr>
        <p:spPr>
          <a:xfrm>
            <a:off x="1518254" y="2070341"/>
            <a:ext cx="6075152" cy="3073160"/>
          </a:xfrm>
          <a:prstGeom prst="horizontalScroll">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950" dirty="0">
                <a:solidFill>
                  <a:schemeClr val="tx1"/>
                </a:solidFill>
                <a:latin typeface="Times New Roman" panose="02020603050405020304" pitchFamily="18" charset="0"/>
                <a:cs typeface="Times New Roman" panose="02020603050405020304" pitchFamily="18" charset="0"/>
              </a:rPr>
              <a:t>Gợi ý: </a:t>
            </a:r>
          </a:p>
          <a:p>
            <a:pPr marL="214313" indent="-214313">
              <a:buFontTx/>
              <a:buChar char="-"/>
            </a:pPr>
            <a:r>
              <a:rPr lang="en-US" sz="1950" dirty="0" err="1">
                <a:solidFill>
                  <a:schemeClr val="tx1"/>
                </a:solidFill>
                <a:latin typeface="Times New Roman" panose="02020603050405020304" pitchFamily="18" charset="0"/>
                <a:cs typeface="Times New Roman" panose="02020603050405020304" pitchFamily="18" charset="0"/>
              </a:rPr>
              <a:t>Mở</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đoạn</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Giới</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thiệu</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điều</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bạn</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tâm</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đắc</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nhất</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khi</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đọc</a:t>
            </a:r>
            <a:r>
              <a:rPr lang="en-US" sz="1950" dirty="0">
                <a:solidFill>
                  <a:schemeClr val="tx1"/>
                </a:solidFill>
                <a:latin typeface="Times New Roman" panose="02020603050405020304" pitchFamily="18" charset="0"/>
                <a:cs typeface="Times New Roman" panose="02020603050405020304" pitchFamily="18" charset="0"/>
              </a:rPr>
              <a:t> văn </a:t>
            </a:r>
            <a:r>
              <a:rPr lang="en-US" sz="1950" dirty="0" err="1">
                <a:solidFill>
                  <a:schemeClr val="tx1"/>
                </a:solidFill>
                <a:latin typeface="Times New Roman" panose="02020603050405020304" pitchFamily="18" charset="0"/>
                <a:cs typeface="Times New Roman" panose="02020603050405020304" pitchFamily="18" charset="0"/>
              </a:rPr>
              <a:t>bản</a:t>
            </a:r>
            <a:endParaRPr lang="en-US" sz="1950" dirty="0">
              <a:solidFill>
                <a:schemeClr val="tx1"/>
              </a:solidFill>
              <a:latin typeface="Times New Roman" panose="02020603050405020304" pitchFamily="18" charset="0"/>
              <a:cs typeface="Times New Roman" panose="02020603050405020304" pitchFamily="18" charset="0"/>
            </a:endParaRPr>
          </a:p>
          <a:p>
            <a:pPr marL="214313" indent="-214313">
              <a:buFontTx/>
              <a:buChar char="-"/>
            </a:pPr>
            <a:r>
              <a:rPr lang="en-US" sz="1950" dirty="0" err="1">
                <a:solidFill>
                  <a:schemeClr val="tx1"/>
                </a:solidFill>
                <a:latin typeface="Times New Roman" panose="02020603050405020304" pitchFamily="18" charset="0"/>
                <a:cs typeface="Times New Roman" panose="02020603050405020304" pitchFamily="18" charset="0"/>
              </a:rPr>
              <a:t>Thân</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đoạn</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Triển</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khai</a:t>
            </a:r>
            <a:r>
              <a:rPr lang="en-US" sz="1950" dirty="0">
                <a:solidFill>
                  <a:schemeClr val="tx1"/>
                </a:solidFill>
                <a:latin typeface="Times New Roman" panose="02020603050405020304" pitchFamily="18" charset="0"/>
                <a:cs typeface="Times New Roman" panose="02020603050405020304" pitchFamily="18" charset="0"/>
              </a:rPr>
              <a:t> ý logic, </a:t>
            </a:r>
            <a:r>
              <a:rPr lang="en-US" sz="1950" dirty="0" err="1">
                <a:solidFill>
                  <a:schemeClr val="tx1"/>
                </a:solidFill>
                <a:latin typeface="Times New Roman" panose="02020603050405020304" pitchFamily="18" charset="0"/>
                <a:cs typeface="Times New Roman" panose="02020603050405020304" pitchFamily="18" charset="0"/>
              </a:rPr>
              <a:t>hợp</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lí</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Vận</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dụng</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lí</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lẽ</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và</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dẫn</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chứng</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để</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làm</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rõ</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thông</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điệp</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có</a:t>
            </a:r>
            <a:r>
              <a:rPr lang="en-US" sz="1950" dirty="0">
                <a:solidFill>
                  <a:schemeClr val="tx1"/>
                </a:solidFill>
                <a:latin typeface="Times New Roman" panose="02020603050405020304" pitchFamily="18" charset="0"/>
                <a:cs typeface="Times New Roman" panose="02020603050405020304" pitchFamily="18" charset="0"/>
              </a:rPr>
              <a:t> ý </a:t>
            </a:r>
            <a:r>
              <a:rPr lang="en-US" sz="1950" dirty="0" err="1">
                <a:solidFill>
                  <a:schemeClr val="tx1"/>
                </a:solidFill>
                <a:latin typeface="Times New Roman" panose="02020603050405020304" pitchFamily="18" charset="0"/>
                <a:cs typeface="Times New Roman" panose="02020603050405020304" pitchFamily="18" charset="0"/>
              </a:rPr>
              <a:t>nghĩa</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với</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bản</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thân</a:t>
            </a:r>
            <a:endParaRPr lang="en-US" sz="1950" dirty="0">
              <a:solidFill>
                <a:schemeClr val="tx1"/>
              </a:solidFill>
              <a:latin typeface="Times New Roman" panose="02020603050405020304" pitchFamily="18" charset="0"/>
              <a:cs typeface="Times New Roman" panose="02020603050405020304" pitchFamily="18" charset="0"/>
            </a:endParaRPr>
          </a:p>
          <a:p>
            <a:pPr marL="214313" indent="-214313">
              <a:buFontTx/>
              <a:buChar char="-"/>
            </a:pPr>
            <a:r>
              <a:rPr lang="en-US" sz="1950" dirty="0" err="1">
                <a:solidFill>
                  <a:schemeClr val="tx1"/>
                </a:solidFill>
                <a:latin typeface="Times New Roman" panose="02020603050405020304" pitchFamily="18" charset="0"/>
                <a:cs typeface="Times New Roman" panose="02020603050405020304" pitchFamily="18" charset="0"/>
              </a:rPr>
              <a:t>Kết</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đoạn</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Khẳng</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định</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lại</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điều</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mà</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mình</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tâm</a:t>
            </a:r>
            <a:r>
              <a:rPr lang="en-US" sz="1950" dirty="0">
                <a:solidFill>
                  <a:schemeClr val="tx1"/>
                </a:solidFill>
                <a:latin typeface="Times New Roman" panose="02020603050405020304" pitchFamily="18" charset="0"/>
                <a:cs typeface="Times New Roman" panose="02020603050405020304" pitchFamily="18" charset="0"/>
              </a:rPr>
              <a:t> </a:t>
            </a:r>
            <a:r>
              <a:rPr lang="en-US" sz="1950" dirty="0" err="1">
                <a:solidFill>
                  <a:schemeClr val="tx1"/>
                </a:solidFill>
                <a:latin typeface="Times New Roman" panose="02020603050405020304" pitchFamily="18" charset="0"/>
                <a:cs typeface="Times New Roman" panose="02020603050405020304" pitchFamily="18" charset="0"/>
              </a:rPr>
              <a:t>đắc</a:t>
            </a:r>
            <a:endParaRPr lang="en-US" sz="195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949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725E0-82E7-484A-AC32-D8BA5FB0D843}"/>
              </a:ext>
            </a:extLst>
          </p:cNvPr>
          <p:cNvSpPr txBox="1"/>
          <p:nvPr/>
        </p:nvSpPr>
        <p:spPr>
          <a:xfrm>
            <a:off x="2029364" y="317021"/>
            <a:ext cx="5593017" cy="220573"/>
          </a:xfrm>
          <a:prstGeom prst="rect">
            <a:avLst/>
          </a:prstGeom>
          <a:noFill/>
        </p:spPr>
        <p:txBody>
          <a:bodyPr wrap="square">
            <a:spAutoFit/>
          </a:bodyPr>
          <a:lstStyle/>
          <a:p>
            <a:pPr algn="ctr">
              <a:lnSpc>
                <a:spcPts val="1013"/>
              </a:lnSpc>
            </a:pPr>
            <a:r>
              <a:rPr lang="en-US" sz="2100" b="1" dirty="0" err="1">
                <a:solidFill>
                  <a:srgbClr val="FF0000"/>
                </a:solidFill>
                <a:latin typeface="Times New Roman" panose="02020603050405020304" pitchFamily="18" charset="0"/>
                <a:ea typeface="Calibri" panose="020F0502020204030204" pitchFamily="34" charset="0"/>
              </a:rPr>
              <a:t>Bảng</a:t>
            </a:r>
            <a:r>
              <a:rPr lang="en-US" sz="2100" b="1" dirty="0">
                <a:solidFill>
                  <a:srgbClr val="FF0000"/>
                </a:solidFill>
                <a:latin typeface="Times New Roman" panose="02020603050405020304" pitchFamily="18" charset="0"/>
                <a:ea typeface="Calibri" panose="020F0502020204030204" pitchFamily="34" charset="0"/>
              </a:rPr>
              <a:t> </a:t>
            </a:r>
            <a:r>
              <a:rPr lang="en-US" sz="2100" b="1" dirty="0" err="1">
                <a:solidFill>
                  <a:srgbClr val="FF0000"/>
                </a:solidFill>
                <a:latin typeface="Times New Roman" panose="02020603050405020304" pitchFamily="18" charset="0"/>
                <a:ea typeface="Calibri" panose="020F0502020204030204" pitchFamily="34" charset="0"/>
              </a:rPr>
              <a:t>kiểm</a:t>
            </a:r>
            <a:r>
              <a:rPr lang="en-US" sz="2100" b="1" dirty="0">
                <a:solidFill>
                  <a:srgbClr val="FF0000"/>
                </a:solidFill>
                <a:latin typeface="Times New Roman" panose="02020603050405020304" pitchFamily="18" charset="0"/>
                <a:ea typeface="Calibri" panose="020F0502020204030204" pitchFamily="34" charset="0"/>
              </a:rPr>
              <a:t> </a:t>
            </a:r>
            <a:r>
              <a:rPr lang="en-US" sz="2100" b="1" dirty="0" err="1">
                <a:solidFill>
                  <a:srgbClr val="FF0000"/>
                </a:solidFill>
                <a:latin typeface="Times New Roman" panose="02020603050405020304" pitchFamily="18" charset="0"/>
                <a:ea typeface="Calibri" panose="020F0502020204030204" pitchFamily="34" charset="0"/>
              </a:rPr>
              <a:t>kĩ</a:t>
            </a:r>
            <a:r>
              <a:rPr lang="en-US" sz="2100" b="1" dirty="0">
                <a:solidFill>
                  <a:srgbClr val="FF0000"/>
                </a:solidFill>
                <a:latin typeface="Times New Roman" panose="02020603050405020304" pitchFamily="18" charset="0"/>
                <a:ea typeface="Calibri" panose="020F0502020204030204" pitchFamily="34" charset="0"/>
              </a:rPr>
              <a:t> </a:t>
            </a:r>
            <a:r>
              <a:rPr lang="en-US" sz="2100" b="1" dirty="0" err="1">
                <a:solidFill>
                  <a:srgbClr val="FF0000"/>
                </a:solidFill>
                <a:latin typeface="Times New Roman" panose="02020603050405020304" pitchFamily="18" charset="0"/>
                <a:ea typeface="Calibri" panose="020F0502020204030204" pitchFamily="34" charset="0"/>
              </a:rPr>
              <a:t>năng</a:t>
            </a:r>
            <a:r>
              <a:rPr lang="en-US" sz="2100" b="1" dirty="0">
                <a:solidFill>
                  <a:srgbClr val="FF0000"/>
                </a:solidFill>
                <a:latin typeface="Times New Roman" panose="02020603050405020304" pitchFamily="18" charset="0"/>
                <a:ea typeface="Calibri" panose="020F0502020204030204" pitchFamily="34" charset="0"/>
              </a:rPr>
              <a:t> </a:t>
            </a:r>
            <a:r>
              <a:rPr lang="en-US" sz="2100" b="1" dirty="0" err="1">
                <a:solidFill>
                  <a:srgbClr val="FF0000"/>
                </a:solidFill>
                <a:latin typeface="Times New Roman" panose="02020603050405020304" pitchFamily="18" charset="0"/>
                <a:ea typeface="Calibri" panose="020F0502020204030204" pitchFamily="34" charset="0"/>
              </a:rPr>
              <a:t>viết</a:t>
            </a:r>
            <a:r>
              <a:rPr lang="en-US" sz="2100" b="1" dirty="0">
                <a:solidFill>
                  <a:srgbClr val="FF0000"/>
                </a:solidFill>
                <a:latin typeface="Times New Roman" panose="02020603050405020304" pitchFamily="18" charset="0"/>
                <a:ea typeface="Calibri" panose="020F0502020204030204" pitchFamily="34" charset="0"/>
              </a:rPr>
              <a:t> </a:t>
            </a:r>
            <a:r>
              <a:rPr lang="en-US" sz="2100" b="1" dirty="0" err="1">
                <a:solidFill>
                  <a:srgbClr val="FF0000"/>
                </a:solidFill>
                <a:latin typeface="Times New Roman" panose="02020603050405020304" pitchFamily="18" charset="0"/>
                <a:ea typeface="Calibri" panose="020F0502020204030204" pitchFamily="34" charset="0"/>
              </a:rPr>
              <a:t>đoạn</a:t>
            </a:r>
            <a:r>
              <a:rPr lang="en-US" sz="2100" b="1" dirty="0">
                <a:solidFill>
                  <a:srgbClr val="FF0000"/>
                </a:solidFill>
                <a:latin typeface="Times New Roman" panose="02020603050405020304" pitchFamily="18" charset="0"/>
                <a:ea typeface="Calibri" panose="020F0502020204030204" pitchFamily="34" charset="0"/>
              </a:rPr>
              <a:t> văn</a:t>
            </a:r>
            <a:endParaRPr lang="en-US" sz="2100" dirty="0">
              <a:solidFill>
                <a:srgbClr val="FF0000"/>
              </a:solidFill>
              <a:latin typeface="Times New Roman" panose="02020603050405020304" pitchFamily="18"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E9AB49D8-6DD1-44F9-A808-A5948711A2BF}"/>
              </a:ext>
            </a:extLst>
          </p:cNvPr>
          <p:cNvGraphicFramePr>
            <a:graphicFrameLocks noGrp="1"/>
          </p:cNvGraphicFramePr>
          <p:nvPr>
            <p:extLst/>
          </p:nvPr>
        </p:nvGraphicFramePr>
        <p:xfrm>
          <a:off x="1514476" y="1097660"/>
          <a:ext cx="6107906" cy="2914650"/>
        </p:xfrm>
        <a:graphic>
          <a:graphicData uri="http://schemas.openxmlformats.org/drawingml/2006/table">
            <a:tbl>
              <a:tblPr firstRow="1" firstCol="1" bandRow="1"/>
              <a:tblGrid>
                <a:gridCol w="461220">
                  <a:extLst>
                    <a:ext uri="{9D8B030D-6E8A-4147-A177-3AD203B41FA5}">
                      <a16:colId xmlns:a16="http://schemas.microsoft.com/office/drawing/2014/main" val="3575886875"/>
                    </a:ext>
                  </a:extLst>
                </a:gridCol>
                <a:gridCol w="4667532">
                  <a:extLst>
                    <a:ext uri="{9D8B030D-6E8A-4147-A177-3AD203B41FA5}">
                      <a16:colId xmlns:a16="http://schemas.microsoft.com/office/drawing/2014/main" val="3469175539"/>
                    </a:ext>
                  </a:extLst>
                </a:gridCol>
                <a:gridCol w="979154">
                  <a:extLst>
                    <a:ext uri="{9D8B030D-6E8A-4147-A177-3AD203B41FA5}">
                      <a16:colId xmlns:a16="http://schemas.microsoft.com/office/drawing/2014/main" val="2146018441"/>
                    </a:ext>
                  </a:extLst>
                </a:gridCol>
              </a:tblGrid>
              <a:tr h="480060">
                <a:tc>
                  <a:txBody>
                    <a:bodyPr/>
                    <a:lstStyle/>
                    <a:p>
                      <a:pPr algn="just">
                        <a:lnSpc>
                          <a:spcPct val="100000"/>
                        </a:lnSpc>
                      </a:pPr>
                      <a:r>
                        <a:rPr lang="vi-VN" sz="1600" b="1" dirty="0">
                          <a:solidFill>
                            <a:srgbClr val="0D0D0D"/>
                          </a:solidFill>
                          <a:effectLst/>
                          <a:latin typeface="Times New Roman" panose="02020603050405020304" pitchFamily="18" charset="0"/>
                          <a:ea typeface="Calibri" panose="020F0502020204030204" pitchFamily="34" charset="0"/>
                        </a:rPr>
                        <a:t>STT</a:t>
                      </a:r>
                      <a:endParaRPr lang="en-US" sz="1600" dirty="0">
                        <a:effectLst/>
                        <a:latin typeface="Times New Roman" panose="02020603050405020304" pitchFamily="18" charset="0"/>
                        <a:ea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00000"/>
                        </a:lnSpc>
                      </a:pPr>
                      <a:r>
                        <a:rPr lang="vi-VN" sz="1600" b="1" dirty="0">
                          <a:solidFill>
                            <a:srgbClr val="0D0D0D"/>
                          </a:solidFill>
                          <a:effectLst/>
                          <a:latin typeface="Times New Roman" panose="02020603050405020304" pitchFamily="18" charset="0"/>
                          <a:ea typeface="Calibri" panose="020F0502020204030204" pitchFamily="34" charset="0"/>
                        </a:rPr>
                        <a:t>Tiêu chí</a:t>
                      </a:r>
                      <a:endParaRPr lang="en-US" sz="1600" dirty="0">
                        <a:effectLst/>
                        <a:latin typeface="Times New Roman" panose="02020603050405020304" pitchFamily="18" charset="0"/>
                        <a:ea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00000"/>
                        </a:lnSpc>
                      </a:pPr>
                      <a:r>
                        <a:rPr lang="vi-VN" sz="1600" b="1" dirty="0">
                          <a:solidFill>
                            <a:srgbClr val="0D0D0D"/>
                          </a:solidFill>
                          <a:effectLst/>
                          <a:latin typeface="Times New Roman" panose="02020603050405020304" pitchFamily="18" charset="0"/>
                          <a:ea typeface="Calibri" panose="020F0502020204030204" pitchFamily="34" charset="0"/>
                        </a:rPr>
                        <a:t>Đạt/</a:t>
                      </a:r>
                      <a:r>
                        <a:rPr lang="en-US" sz="1600" b="1" dirty="0">
                          <a:solidFill>
                            <a:srgbClr val="0D0D0D"/>
                          </a:solidFill>
                          <a:effectLst/>
                          <a:latin typeface="Times New Roman" panose="02020603050405020304" pitchFamily="18" charset="0"/>
                          <a:ea typeface="Calibri" panose="020F0502020204030204" pitchFamily="34" charset="0"/>
                        </a:rPr>
                        <a:t> </a:t>
                      </a:r>
                      <a:r>
                        <a:rPr lang="vi-VN" sz="1600" b="1" dirty="0">
                          <a:solidFill>
                            <a:srgbClr val="0D0D0D"/>
                          </a:solidFill>
                          <a:effectLst/>
                          <a:latin typeface="Times New Roman" panose="02020603050405020304" pitchFamily="18" charset="0"/>
                          <a:ea typeface="Calibri" panose="020F0502020204030204" pitchFamily="34" charset="0"/>
                        </a:rPr>
                        <a:t>Chưa đạt</a:t>
                      </a:r>
                      <a:endParaRPr lang="en-US" sz="1600" dirty="0">
                        <a:effectLst/>
                        <a:latin typeface="Times New Roman" panose="02020603050405020304" pitchFamily="18" charset="0"/>
                        <a:ea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62435411"/>
                  </a:ext>
                </a:extLst>
              </a:tr>
              <a:tr h="240030">
                <a:tc>
                  <a:txBody>
                    <a:bodyPr/>
                    <a:lstStyle/>
                    <a:p>
                      <a:pPr algn="just">
                        <a:lnSpc>
                          <a:spcPct val="100000"/>
                        </a:lnSpc>
                      </a:pPr>
                      <a:r>
                        <a:rPr lang="vi-VN" sz="1600" b="1">
                          <a:solidFill>
                            <a:srgbClr val="0D0D0D"/>
                          </a:solidFill>
                          <a:effectLst/>
                          <a:latin typeface="Times New Roman" panose="02020603050405020304" pitchFamily="18" charset="0"/>
                          <a:ea typeface="Calibri" panose="020F0502020204030204" pitchFamily="34" charset="0"/>
                        </a:rPr>
                        <a:t>1</a:t>
                      </a:r>
                      <a:endParaRPr lang="en-US" sz="1600">
                        <a:effectLst/>
                        <a:latin typeface="Times New Roman" panose="02020603050405020304" pitchFamily="18" charset="0"/>
                        <a:ea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vi-VN" sz="1600">
                          <a:solidFill>
                            <a:srgbClr val="0D0D0D"/>
                          </a:solidFill>
                          <a:effectLst/>
                          <a:latin typeface="Times New Roman" panose="02020603050405020304" pitchFamily="18" charset="0"/>
                          <a:ea typeface="Calibri" panose="020F0502020204030204" pitchFamily="34" charset="0"/>
                        </a:rPr>
                        <a:t>Đảm bảo hình thức đoạn văn với dung lượng 150 chữ</a:t>
                      </a:r>
                      <a:endParaRPr lang="en-US" sz="1600">
                        <a:effectLst/>
                        <a:latin typeface="Times New Roman" panose="02020603050405020304" pitchFamily="18" charset="0"/>
                        <a:ea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vi-VN" sz="1600" b="1">
                          <a:solidFill>
                            <a:srgbClr val="0D0D0D"/>
                          </a:solidFill>
                          <a:effectLst/>
                          <a:latin typeface="Times New Roman" panose="02020603050405020304" pitchFamily="18" charset="0"/>
                          <a:ea typeface="Calibri" panose="020F0502020204030204" pitchFamily="34" charset="0"/>
                        </a:rPr>
                        <a:t> </a:t>
                      </a:r>
                      <a:endParaRPr lang="en-US" sz="1600">
                        <a:effectLst/>
                        <a:latin typeface="Times New Roman" panose="02020603050405020304" pitchFamily="18" charset="0"/>
                        <a:ea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50807"/>
                  </a:ext>
                </a:extLst>
              </a:tr>
              <a:tr h="720090">
                <a:tc>
                  <a:txBody>
                    <a:bodyPr/>
                    <a:lstStyle/>
                    <a:p>
                      <a:pPr algn="just">
                        <a:lnSpc>
                          <a:spcPct val="100000"/>
                        </a:lnSpc>
                      </a:pPr>
                      <a:r>
                        <a:rPr lang="vi-VN" sz="1600" b="1">
                          <a:solidFill>
                            <a:srgbClr val="0D0D0D"/>
                          </a:solidFill>
                          <a:effectLst/>
                          <a:latin typeface="Times New Roman" panose="02020603050405020304" pitchFamily="18" charset="0"/>
                          <a:ea typeface="Calibri" panose="020F0502020204030204" pitchFamily="34" charset="0"/>
                        </a:rPr>
                        <a:t>2</a:t>
                      </a:r>
                      <a:endParaRPr lang="en-US" sz="1600">
                        <a:effectLst/>
                        <a:latin typeface="Times New Roman" panose="02020603050405020304" pitchFamily="18" charset="0"/>
                        <a:ea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vi-VN" sz="1600" dirty="0">
                          <a:solidFill>
                            <a:srgbClr val="0D0D0D"/>
                          </a:solidFill>
                          <a:effectLst/>
                          <a:latin typeface="Times New Roman" panose="02020603050405020304" pitchFamily="18" charset="0"/>
                          <a:ea typeface="Calibri" panose="020F0502020204030204" pitchFamily="34" charset="0"/>
                        </a:rPr>
                        <a:t>Đoạn văn đúng chủ đề: </a:t>
                      </a:r>
                      <a:r>
                        <a:rPr lang="en-US" sz="1600" i="1" dirty="0" err="1">
                          <a:solidFill>
                            <a:schemeClr val="tx1"/>
                          </a:solidFill>
                          <a:latin typeface="Times New Roman" panose="02020603050405020304" pitchFamily="18" charset="0"/>
                          <a:cs typeface="Times New Roman" panose="02020603050405020304" pitchFamily="18" charset="0"/>
                        </a:rPr>
                        <a:t>nêu</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suy</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nghĩ</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về</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điều</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tâm</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đắc</a:t>
                      </a:r>
                      <a:r>
                        <a:rPr lang="en-US" sz="1600" i="1" dirty="0">
                          <a:solidFill>
                            <a:schemeClr val="tx1"/>
                          </a:solidFill>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văn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“Tôi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i="1" dirty="0">
                          <a:solidFill>
                            <a:schemeClr val="tx1"/>
                          </a:solidFill>
                          <a:latin typeface="Times New Roman" panose="02020603050405020304" pitchFamily="18" charset="0"/>
                          <a:cs typeface="Times New Roman" panose="02020603050405020304" pitchFamily="18" charset="0"/>
                        </a:rPr>
                        <a:t> </a:t>
                      </a:r>
                      <a:endParaRPr lang="en-US" sz="1600" i="1" dirty="0">
                        <a:solidFill>
                          <a:schemeClr val="bg1"/>
                        </a:solidFill>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vi-VN" sz="1600" b="1">
                          <a:solidFill>
                            <a:srgbClr val="0D0D0D"/>
                          </a:solidFill>
                          <a:effectLst/>
                          <a:latin typeface="Times New Roman" panose="02020603050405020304" pitchFamily="18" charset="0"/>
                          <a:ea typeface="Calibri" panose="020F0502020204030204" pitchFamily="34" charset="0"/>
                        </a:rPr>
                        <a:t> </a:t>
                      </a:r>
                      <a:endParaRPr lang="en-US" sz="1600">
                        <a:effectLst/>
                        <a:latin typeface="Times New Roman" panose="02020603050405020304" pitchFamily="18" charset="0"/>
                        <a:ea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0409683"/>
                  </a:ext>
                </a:extLst>
              </a:tr>
              <a:tr h="480060">
                <a:tc>
                  <a:txBody>
                    <a:bodyPr/>
                    <a:lstStyle/>
                    <a:p>
                      <a:pPr algn="just">
                        <a:lnSpc>
                          <a:spcPct val="100000"/>
                        </a:lnSpc>
                      </a:pPr>
                      <a:r>
                        <a:rPr lang="vi-VN" sz="1600" b="1">
                          <a:solidFill>
                            <a:srgbClr val="0D0D0D"/>
                          </a:solidFill>
                          <a:effectLst/>
                          <a:latin typeface="Times New Roman" panose="02020603050405020304" pitchFamily="18" charset="0"/>
                          <a:ea typeface="Calibri" panose="020F0502020204030204" pitchFamily="34" charset="0"/>
                        </a:rPr>
                        <a:t>3</a:t>
                      </a:r>
                      <a:endParaRPr lang="en-US" sz="1600">
                        <a:effectLst/>
                        <a:latin typeface="Times New Roman" panose="02020603050405020304" pitchFamily="18" charset="0"/>
                        <a:ea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vi-VN" sz="1600" dirty="0">
                          <a:solidFill>
                            <a:srgbClr val="0D0D0D"/>
                          </a:solidFill>
                          <a:effectLst/>
                          <a:latin typeface="Times New Roman" panose="02020603050405020304" pitchFamily="18" charset="0"/>
                          <a:ea typeface="Calibri" panose="020F0502020204030204" pitchFamily="34" charset="0"/>
                        </a:rPr>
                        <a:t>Đoạn văn đảm bảo tính liên kết </a:t>
                      </a:r>
                      <a:r>
                        <a:rPr lang="en-US" sz="1600" dirty="0">
                          <a:solidFill>
                            <a:srgbClr val="0D0D0D"/>
                          </a:solidFill>
                          <a:effectLst/>
                          <a:latin typeface="Times New Roman" panose="02020603050405020304" pitchFamily="18" charset="0"/>
                          <a:ea typeface="Calibri" panose="020F0502020204030204" pitchFamily="34" charset="0"/>
                        </a:rPr>
                        <a:t>logic, </a:t>
                      </a:r>
                      <a:r>
                        <a:rPr lang="en-US" sz="1600" dirty="0" err="1">
                          <a:solidFill>
                            <a:srgbClr val="0D0D0D"/>
                          </a:solidFill>
                          <a:effectLst/>
                          <a:latin typeface="Times New Roman" panose="02020603050405020304" pitchFamily="18" charset="0"/>
                          <a:ea typeface="Calibri" panose="020F0502020204030204" pitchFamily="34" charset="0"/>
                        </a:rPr>
                        <a:t>lí</a:t>
                      </a:r>
                      <a:r>
                        <a:rPr lang="en-US" sz="1600" dirty="0">
                          <a:solidFill>
                            <a:srgbClr val="0D0D0D"/>
                          </a:solidFill>
                          <a:effectLst/>
                          <a:latin typeface="Times New Roman" panose="02020603050405020304" pitchFamily="18" charset="0"/>
                          <a:ea typeface="Calibri" panose="020F0502020204030204" pitchFamily="34" charset="0"/>
                        </a:rPr>
                        <a:t> </a:t>
                      </a:r>
                      <a:r>
                        <a:rPr lang="en-US" sz="1600" dirty="0" err="1">
                          <a:solidFill>
                            <a:srgbClr val="0D0D0D"/>
                          </a:solidFill>
                          <a:effectLst/>
                          <a:latin typeface="Times New Roman" panose="02020603050405020304" pitchFamily="18" charset="0"/>
                          <a:ea typeface="Calibri" panose="020F0502020204030204" pitchFamily="34" charset="0"/>
                        </a:rPr>
                        <a:t>lẽ</a:t>
                      </a:r>
                      <a:r>
                        <a:rPr lang="en-US" sz="1600" dirty="0">
                          <a:solidFill>
                            <a:srgbClr val="0D0D0D"/>
                          </a:solidFill>
                          <a:effectLst/>
                          <a:latin typeface="Times New Roman" panose="02020603050405020304" pitchFamily="18" charset="0"/>
                          <a:ea typeface="Calibri" panose="020F0502020204030204" pitchFamily="34" charset="0"/>
                        </a:rPr>
                        <a:t> </a:t>
                      </a:r>
                      <a:r>
                        <a:rPr lang="en-US" sz="1600" dirty="0" err="1">
                          <a:solidFill>
                            <a:srgbClr val="0D0D0D"/>
                          </a:solidFill>
                          <a:effectLst/>
                          <a:latin typeface="Times New Roman" panose="02020603050405020304" pitchFamily="18" charset="0"/>
                          <a:ea typeface="Calibri" panose="020F0502020204030204" pitchFamily="34" charset="0"/>
                        </a:rPr>
                        <a:t>và</a:t>
                      </a:r>
                      <a:r>
                        <a:rPr lang="en-US" sz="1600" dirty="0">
                          <a:solidFill>
                            <a:srgbClr val="0D0D0D"/>
                          </a:solidFill>
                          <a:effectLst/>
                          <a:latin typeface="Times New Roman" panose="02020603050405020304" pitchFamily="18" charset="0"/>
                          <a:ea typeface="Calibri" panose="020F0502020204030204" pitchFamily="34" charset="0"/>
                        </a:rPr>
                        <a:t> </a:t>
                      </a:r>
                      <a:r>
                        <a:rPr lang="en-US" sz="1600" dirty="0" err="1">
                          <a:solidFill>
                            <a:srgbClr val="0D0D0D"/>
                          </a:solidFill>
                          <a:effectLst/>
                          <a:latin typeface="Times New Roman" panose="02020603050405020304" pitchFamily="18" charset="0"/>
                          <a:ea typeface="Calibri" panose="020F0502020204030204" pitchFamily="34" charset="0"/>
                        </a:rPr>
                        <a:t>dẫn</a:t>
                      </a:r>
                      <a:r>
                        <a:rPr lang="en-US" sz="1600" dirty="0">
                          <a:solidFill>
                            <a:srgbClr val="0D0D0D"/>
                          </a:solidFill>
                          <a:effectLst/>
                          <a:latin typeface="Times New Roman" panose="02020603050405020304" pitchFamily="18" charset="0"/>
                          <a:ea typeface="Calibri" panose="020F0502020204030204" pitchFamily="34" charset="0"/>
                        </a:rPr>
                        <a:t> </a:t>
                      </a:r>
                      <a:r>
                        <a:rPr lang="en-US" sz="1600" dirty="0" err="1">
                          <a:solidFill>
                            <a:srgbClr val="0D0D0D"/>
                          </a:solidFill>
                          <a:effectLst/>
                          <a:latin typeface="Times New Roman" panose="02020603050405020304" pitchFamily="18" charset="0"/>
                          <a:ea typeface="Calibri" panose="020F0502020204030204" pitchFamily="34" charset="0"/>
                        </a:rPr>
                        <a:t>chứng</a:t>
                      </a:r>
                      <a:r>
                        <a:rPr lang="en-US" sz="1600" dirty="0">
                          <a:solidFill>
                            <a:srgbClr val="0D0D0D"/>
                          </a:solidFill>
                          <a:effectLst/>
                          <a:latin typeface="Times New Roman" panose="02020603050405020304" pitchFamily="18" charset="0"/>
                          <a:ea typeface="Calibri" panose="020F0502020204030204" pitchFamily="34" charset="0"/>
                        </a:rPr>
                        <a:t> </a:t>
                      </a:r>
                      <a:r>
                        <a:rPr lang="en-US" sz="1600" dirty="0" err="1">
                          <a:solidFill>
                            <a:srgbClr val="0D0D0D"/>
                          </a:solidFill>
                          <a:effectLst/>
                          <a:latin typeface="Times New Roman" panose="02020603050405020304" pitchFamily="18" charset="0"/>
                          <a:ea typeface="Calibri" panose="020F0502020204030204" pitchFamily="34" charset="0"/>
                        </a:rPr>
                        <a:t>hợp</a:t>
                      </a:r>
                      <a:r>
                        <a:rPr lang="en-US" sz="1600" dirty="0">
                          <a:solidFill>
                            <a:srgbClr val="0D0D0D"/>
                          </a:solidFill>
                          <a:effectLst/>
                          <a:latin typeface="Times New Roman" panose="02020603050405020304" pitchFamily="18" charset="0"/>
                          <a:ea typeface="Calibri" panose="020F0502020204030204" pitchFamily="34" charset="0"/>
                        </a:rPr>
                        <a:t> </a:t>
                      </a:r>
                      <a:r>
                        <a:rPr lang="en-US" sz="1600" dirty="0" err="1">
                          <a:solidFill>
                            <a:srgbClr val="0D0D0D"/>
                          </a:solidFill>
                          <a:effectLst/>
                          <a:latin typeface="Times New Roman" panose="02020603050405020304" pitchFamily="18" charset="0"/>
                          <a:ea typeface="Calibri" panose="020F0502020204030204" pitchFamily="34" charset="0"/>
                        </a:rPr>
                        <a:t>lí</a:t>
                      </a:r>
                      <a:r>
                        <a:rPr lang="en-US" sz="1600" dirty="0">
                          <a:solidFill>
                            <a:srgbClr val="0D0D0D"/>
                          </a:solidFill>
                          <a:effectLst/>
                          <a:latin typeface="Times New Roman" panose="02020603050405020304" pitchFamily="18" charset="0"/>
                          <a:ea typeface="Calibri" panose="020F0502020204030204" pitchFamily="34" charset="0"/>
                        </a:rPr>
                        <a:t>, </a:t>
                      </a:r>
                      <a:r>
                        <a:rPr lang="en-US" sz="1600" dirty="0" err="1">
                          <a:solidFill>
                            <a:srgbClr val="0D0D0D"/>
                          </a:solidFill>
                          <a:effectLst/>
                          <a:latin typeface="Times New Roman" panose="02020603050405020304" pitchFamily="18" charset="0"/>
                          <a:ea typeface="Calibri" panose="020F0502020204030204" pitchFamily="34" charset="0"/>
                        </a:rPr>
                        <a:t>thuyết</a:t>
                      </a:r>
                      <a:r>
                        <a:rPr lang="en-US" sz="1600" dirty="0">
                          <a:solidFill>
                            <a:srgbClr val="0D0D0D"/>
                          </a:solidFill>
                          <a:effectLst/>
                          <a:latin typeface="Times New Roman" panose="02020603050405020304" pitchFamily="18" charset="0"/>
                          <a:ea typeface="Calibri" panose="020F0502020204030204" pitchFamily="34" charset="0"/>
                        </a:rPr>
                        <a:t> </a:t>
                      </a:r>
                      <a:r>
                        <a:rPr lang="en-US" sz="1600" dirty="0" err="1">
                          <a:solidFill>
                            <a:srgbClr val="0D0D0D"/>
                          </a:solidFill>
                          <a:effectLst/>
                          <a:latin typeface="Times New Roman" panose="02020603050405020304" pitchFamily="18" charset="0"/>
                          <a:ea typeface="Calibri" panose="020F0502020204030204" pitchFamily="34" charset="0"/>
                        </a:rPr>
                        <a:t>phục</a:t>
                      </a:r>
                      <a:r>
                        <a:rPr lang="en-US" sz="1600" dirty="0">
                          <a:solidFill>
                            <a:srgbClr val="0D0D0D"/>
                          </a:solidFill>
                          <a:effectLst/>
                          <a:latin typeface="Times New Roman" panose="02020603050405020304" pitchFamily="18" charset="0"/>
                          <a:ea typeface="Calibri" panose="020F0502020204030204" pitchFamily="34" charset="0"/>
                        </a:rPr>
                        <a:t>.</a:t>
                      </a:r>
                      <a:endParaRPr lang="en-US" sz="1600" dirty="0">
                        <a:effectLst/>
                        <a:latin typeface="Times New Roman" panose="02020603050405020304" pitchFamily="18" charset="0"/>
                        <a:ea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vi-VN" sz="1600" b="1">
                          <a:solidFill>
                            <a:srgbClr val="0D0D0D"/>
                          </a:solidFill>
                          <a:effectLst/>
                          <a:latin typeface="Times New Roman" panose="02020603050405020304" pitchFamily="18" charset="0"/>
                          <a:ea typeface="Calibri" panose="020F0502020204030204" pitchFamily="34" charset="0"/>
                        </a:rPr>
                        <a:t> </a:t>
                      </a:r>
                      <a:endParaRPr lang="en-US" sz="1600">
                        <a:effectLst/>
                        <a:latin typeface="Times New Roman" panose="02020603050405020304" pitchFamily="18" charset="0"/>
                        <a:ea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8363334"/>
                  </a:ext>
                </a:extLst>
              </a:tr>
              <a:tr h="480060">
                <a:tc>
                  <a:txBody>
                    <a:bodyPr/>
                    <a:lstStyle/>
                    <a:p>
                      <a:pPr algn="just">
                        <a:lnSpc>
                          <a:spcPct val="100000"/>
                        </a:lnSpc>
                      </a:pPr>
                      <a:r>
                        <a:rPr lang="vi-VN" sz="1600" b="1">
                          <a:solidFill>
                            <a:srgbClr val="0D0D0D"/>
                          </a:solidFill>
                          <a:effectLst/>
                          <a:latin typeface="Times New Roman" panose="02020603050405020304" pitchFamily="18" charset="0"/>
                          <a:ea typeface="Calibri" panose="020F0502020204030204" pitchFamily="34" charset="0"/>
                        </a:rPr>
                        <a:t>4</a:t>
                      </a:r>
                      <a:endParaRPr lang="en-US" sz="1600">
                        <a:effectLst/>
                        <a:latin typeface="Times New Roman" panose="02020603050405020304" pitchFamily="18" charset="0"/>
                        <a:ea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vi-VN" sz="1600" dirty="0">
                          <a:solidFill>
                            <a:srgbClr val="0D0D0D"/>
                          </a:solidFill>
                          <a:effectLst/>
                          <a:latin typeface="Times New Roman" panose="02020603050405020304" pitchFamily="18" charset="0"/>
                          <a:ea typeface="Calibri" panose="020F0502020204030204" pitchFamily="34" charset="0"/>
                        </a:rPr>
                        <a:t>Đoạn văn đảm bảo yêu cầu về chính tả, cách sử dụng từ ngữ, ngữ pháp.</a:t>
                      </a:r>
                      <a:endParaRPr lang="en-US" sz="1600" dirty="0">
                        <a:effectLst/>
                        <a:latin typeface="Times New Roman" panose="02020603050405020304" pitchFamily="18" charset="0"/>
                        <a:ea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vi-VN" sz="1600" b="1">
                          <a:solidFill>
                            <a:srgbClr val="0D0D0D"/>
                          </a:solidFill>
                          <a:effectLst/>
                          <a:latin typeface="Times New Roman" panose="02020603050405020304" pitchFamily="18" charset="0"/>
                          <a:ea typeface="Calibri" panose="020F0502020204030204" pitchFamily="34" charset="0"/>
                        </a:rPr>
                        <a:t> </a:t>
                      </a:r>
                      <a:endParaRPr lang="en-US" sz="1600">
                        <a:effectLst/>
                        <a:latin typeface="Times New Roman" panose="02020603050405020304" pitchFamily="18" charset="0"/>
                        <a:ea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7036300"/>
                  </a:ext>
                </a:extLst>
              </a:tr>
              <a:tr h="480060">
                <a:tc>
                  <a:txBody>
                    <a:bodyPr/>
                    <a:lstStyle/>
                    <a:p>
                      <a:pPr algn="just">
                        <a:lnSpc>
                          <a:spcPct val="100000"/>
                        </a:lnSpc>
                      </a:pPr>
                      <a:r>
                        <a:rPr lang="vi-VN" sz="1600" b="1">
                          <a:solidFill>
                            <a:srgbClr val="0D0D0D"/>
                          </a:solidFill>
                          <a:effectLst/>
                          <a:latin typeface="Times New Roman" panose="02020603050405020304" pitchFamily="18" charset="0"/>
                          <a:ea typeface="Calibri" panose="020F0502020204030204" pitchFamily="34" charset="0"/>
                        </a:rPr>
                        <a:t>5</a:t>
                      </a:r>
                      <a:endParaRPr lang="en-US" sz="1600">
                        <a:effectLst/>
                        <a:latin typeface="Times New Roman" panose="02020603050405020304" pitchFamily="18" charset="0"/>
                        <a:ea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vi-VN" sz="1600" dirty="0">
                          <a:solidFill>
                            <a:srgbClr val="0D0D0D"/>
                          </a:solidFill>
                          <a:effectLst/>
                          <a:latin typeface="Times New Roman" panose="02020603050405020304" pitchFamily="18" charset="0"/>
                          <a:ea typeface="Calibri" panose="020F0502020204030204" pitchFamily="34" charset="0"/>
                        </a:rPr>
                        <a:t>Đoạn văn thể hiện sự sáng tạo: suy nghĩ sâu sắc về vấn đề nghị luận; có cách diễn đạt mới mẻ.</a:t>
                      </a:r>
                      <a:endParaRPr lang="en-US" sz="1600" dirty="0">
                        <a:effectLst/>
                        <a:latin typeface="Times New Roman" panose="02020603050405020304" pitchFamily="18" charset="0"/>
                        <a:ea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vi-VN" sz="1600" b="1" dirty="0">
                          <a:solidFill>
                            <a:srgbClr val="0D0D0D"/>
                          </a:solidFill>
                          <a:effectLst/>
                          <a:latin typeface="Times New Roman" panose="02020603050405020304" pitchFamily="18" charset="0"/>
                          <a:ea typeface="Calibri" panose="020F0502020204030204" pitchFamily="34" charset="0"/>
                        </a:rPr>
                        <a:t> </a:t>
                      </a:r>
                      <a:endParaRPr lang="en-US" sz="1600" dirty="0">
                        <a:effectLst/>
                        <a:latin typeface="Times New Roman" panose="02020603050405020304" pitchFamily="18" charset="0"/>
                        <a:ea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2110873"/>
                  </a:ext>
                </a:extLst>
              </a:tr>
            </a:tbl>
          </a:graphicData>
        </a:graphic>
      </p:graphicFrame>
    </p:spTree>
    <p:extLst>
      <p:ext uri="{BB962C8B-B14F-4D97-AF65-F5344CB8AC3E}">
        <p14:creationId xmlns:p14="http://schemas.microsoft.com/office/powerpoint/2010/main" val="274423094"/>
      </p:ext>
    </p:extLst>
  </p:cSld>
  <p:clrMapOvr>
    <a:masterClrMapping/>
  </p:clrMapOvr>
  <p:transition spd="slow">
    <p:comb/>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5510766-C0EF-4863-A574-B94A299B95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65" y="1697793"/>
            <a:ext cx="3388557" cy="3388557"/>
          </a:xfrm>
          <a:prstGeom prst="rect">
            <a:avLst/>
          </a:prstGeom>
        </p:spPr>
      </p:pic>
      <p:pic>
        <p:nvPicPr>
          <p:cNvPr id="29" name="Picture 28">
            <a:extLst>
              <a:ext uri="{FF2B5EF4-FFF2-40B4-BE49-F238E27FC236}">
                <a16:creationId xmlns:a16="http://schemas.microsoft.com/office/drawing/2014/main" id="{3AE1E2AF-AE1E-4219-B5AA-369F474950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9910"/>
          <a:stretch/>
        </p:blipFill>
        <p:spPr>
          <a:xfrm>
            <a:off x="6736594" y="1697793"/>
            <a:ext cx="2375042" cy="3388557"/>
          </a:xfrm>
          <a:prstGeom prst="rect">
            <a:avLst/>
          </a:prstGeom>
        </p:spPr>
      </p:pic>
      <p:pic>
        <p:nvPicPr>
          <p:cNvPr id="28" name="Picture 27">
            <a:extLst>
              <a:ext uri="{FF2B5EF4-FFF2-40B4-BE49-F238E27FC236}">
                <a16:creationId xmlns:a16="http://schemas.microsoft.com/office/drawing/2014/main" id="{1E53FD3C-3F8B-4310-939B-43E65EFF6A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4479" y="1697793"/>
            <a:ext cx="3388557" cy="3388557"/>
          </a:xfrm>
          <a:prstGeom prst="rect">
            <a:avLst/>
          </a:prstGeom>
        </p:spPr>
      </p:pic>
      <p:sp>
        <p:nvSpPr>
          <p:cNvPr id="7" name="Text Box 69">
            <a:extLst>
              <a:ext uri="{FF2B5EF4-FFF2-40B4-BE49-F238E27FC236}">
                <a16:creationId xmlns:a16="http://schemas.microsoft.com/office/drawing/2014/main" id="{475174B9-57B0-4723-9CC8-FD03A0037FBA}"/>
              </a:ext>
            </a:extLst>
          </p:cNvPr>
          <p:cNvSpPr txBox="1">
            <a:spLocks noChangeArrowheads="1"/>
          </p:cNvSpPr>
          <p:nvPr/>
        </p:nvSpPr>
        <p:spPr bwMode="gray">
          <a:xfrm>
            <a:off x="5102595" y="3562541"/>
            <a:ext cx="514350" cy="605811"/>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1311" tIns="25656" rIns="51311" bIns="25656">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defRPr/>
            </a:pPr>
            <a:r>
              <a:rPr lang="en-US" sz="3600" b="1">
                <a:solidFill>
                  <a:schemeClr val="bg1"/>
                </a:solidFill>
                <a:latin typeface="#9Slide03 Bebas Neue Bold" panose="020B0606020202050201" pitchFamily="34" charset="0"/>
                <a:cs typeface="Arial"/>
                <a:sym typeface="Arial"/>
              </a:rPr>
              <a:t>II</a:t>
            </a:r>
          </a:p>
        </p:txBody>
      </p:sp>
      <p:grpSp>
        <p:nvGrpSpPr>
          <p:cNvPr id="12" name="Group 11">
            <a:extLst>
              <a:ext uri="{FF2B5EF4-FFF2-40B4-BE49-F238E27FC236}">
                <a16:creationId xmlns:a16="http://schemas.microsoft.com/office/drawing/2014/main" id="{34B57B21-56A5-4796-BAC0-1CF697FF562C}"/>
              </a:ext>
            </a:extLst>
          </p:cNvPr>
          <p:cNvGrpSpPr/>
          <p:nvPr/>
        </p:nvGrpSpPr>
        <p:grpSpPr>
          <a:xfrm>
            <a:off x="47635" y="53569"/>
            <a:ext cx="9079271" cy="5032781"/>
            <a:chOff x="0" y="-14544"/>
            <a:chExt cx="12192001" cy="6858000"/>
          </a:xfrm>
        </p:grpSpPr>
        <p:sp>
          <p:nvSpPr>
            <p:cNvPr id="13" name="Rectangle 12">
              <a:extLst>
                <a:ext uri="{FF2B5EF4-FFF2-40B4-BE49-F238E27FC236}">
                  <a16:creationId xmlns:a16="http://schemas.microsoft.com/office/drawing/2014/main" id="{45E11B03-51D0-4A8E-83B2-95D3F389769B}"/>
                </a:ext>
              </a:extLst>
            </p:cNvPr>
            <p:cNvSpPr/>
            <p:nvPr/>
          </p:nvSpPr>
          <p:spPr>
            <a:xfrm>
              <a:off x="1" y="-14544"/>
              <a:ext cx="12192000" cy="6858000"/>
            </a:xfrm>
            <a:prstGeom prst="rect">
              <a:avLst/>
            </a:prstGeom>
            <a:noFill/>
            <a:ln>
              <a:solidFill>
                <a:srgbClr val="285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00ED5D2F-BBD0-4070-8E4E-988D4F1543C6}"/>
                </a:ext>
              </a:extLst>
            </p:cNvPr>
            <p:cNvSpPr/>
            <p:nvPr/>
          </p:nvSpPr>
          <p:spPr>
            <a:xfrm>
              <a:off x="0" y="-14544"/>
              <a:ext cx="12192000" cy="6858000"/>
            </a:xfrm>
            <a:prstGeom prst="rect">
              <a:avLst/>
            </a:prstGeom>
            <a:noFill/>
            <a:ln w="28575">
              <a:solidFill>
                <a:srgbClr val="285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extBox 3">
            <a:extLst>
              <a:ext uri="{FF2B5EF4-FFF2-40B4-BE49-F238E27FC236}">
                <a16:creationId xmlns:a16="http://schemas.microsoft.com/office/drawing/2014/main" id="{CD9B7518-C25F-6646-F74B-964188FCED77}"/>
              </a:ext>
            </a:extLst>
          </p:cNvPr>
          <p:cNvSpPr txBox="1"/>
          <p:nvPr/>
        </p:nvSpPr>
        <p:spPr>
          <a:xfrm>
            <a:off x="1508414" y="180951"/>
            <a:ext cx="5974772" cy="369332"/>
          </a:xfrm>
          <a:prstGeom prst="rect">
            <a:avLst/>
          </a:prstGeom>
          <a:noFill/>
        </p:spPr>
        <p:txBody>
          <a:bodyPr wrap="square" rtlCol="0">
            <a:spAutoFit/>
          </a:bodyPr>
          <a:lstStyle/>
          <a:p>
            <a:pPr algn="ctr"/>
            <a:r>
              <a:rPr lang="vi-VN" b="1" dirty="0">
                <a:solidFill>
                  <a:srgbClr val="0000FF"/>
                </a:solidFill>
                <a:latin typeface="Times New Roman" panose="02020603050405020304" pitchFamily="18" charset="0"/>
                <a:cs typeface="Times New Roman" panose="02020603050405020304" pitchFamily="18" charset="0"/>
              </a:rPr>
              <a:t>SỞ GIÁO DỤC &amp; ĐÀO TẠO </a:t>
            </a:r>
            <a:r>
              <a:rPr lang="en-US" b="1" dirty="0">
                <a:solidFill>
                  <a:srgbClr val="0000FF"/>
                </a:solidFill>
                <a:latin typeface="Times New Roman" panose="02020603050405020304" pitchFamily="18" charset="0"/>
                <a:cs typeface="Times New Roman" panose="02020603050405020304" pitchFamily="18" charset="0"/>
              </a:rPr>
              <a:t>THÁI NGUYÊN</a:t>
            </a:r>
          </a:p>
        </p:txBody>
      </p:sp>
      <p:cxnSp>
        <p:nvCxnSpPr>
          <p:cNvPr id="5" name="Straight Connector 9">
            <a:extLst>
              <a:ext uri="{FF2B5EF4-FFF2-40B4-BE49-F238E27FC236}">
                <a16:creationId xmlns:a16="http://schemas.microsoft.com/office/drawing/2014/main" id="{75870A22-BED5-87E5-64C9-7CDDB20B8165}"/>
              </a:ext>
            </a:extLst>
          </p:cNvPr>
          <p:cNvCxnSpPr/>
          <p:nvPr/>
        </p:nvCxnSpPr>
        <p:spPr>
          <a:xfrm>
            <a:off x="2957947" y="550283"/>
            <a:ext cx="1350335" cy="0"/>
          </a:xfrm>
          <a:prstGeom prst="line">
            <a:avLst/>
          </a:prstGeom>
          <a:ln>
            <a:solidFill>
              <a:srgbClr val="92D050"/>
            </a:solidFill>
          </a:ln>
        </p:spPr>
        <p:style>
          <a:lnRef idx="3">
            <a:schemeClr val="dk1"/>
          </a:lnRef>
          <a:fillRef idx="0">
            <a:schemeClr val="dk1"/>
          </a:fillRef>
          <a:effectRef idx="2">
            <a:schemeClr val="dk1"/>
          </a:effectRef>
          <a:fontRef idx="minor">
            <a:schemeClr val="tx1"/>
          </a:fontRef>
        </p:style>
      </p:cxnSp>
      <p:cxnSp>
        <p:nvCxnSpPr>
          <p:cNvPr id="6" name="Straight Connector 10">
            <a:extLst>
              <a:ext uri="{FF2B5EF4-FFF2-40B4-BE49-F238E27FC236}">
                <a16:creationId xmlns:a16="http://schemas.microsoft.com/office/drawing/2014/main" id="{F1EEDA9A-AE1E-26A0-4677-5BF80FA0FA26}"/>
              </a:ext>
            </a:extLst>
          </p:cNvPr>
          <p:cNvCxnSpPr/>
          <p:nvPr/>
        </p:nvCxnSpPr>
        <p:spPr>
          <a:xfrm>
            <a:off x="4731812" y="538180"/>
            <a:ext cx="1350335" cy="0"/>
          </a:xfrm>
          <a:prstGeom prst="line">
            <a:avLst/>
          </a:prstGeom>
          <a:ln>
            <a:solidFill>
              <a:srgbClr val="92D050"/>
            </a:solidFill>
          </a:ln>
        </p:spPr>
        <p:style>
          <a:lnRef idx="3">
            <a:schemeClr val="accent4"/>
          </a:lnRef>
          <a:fillRef idx="0">
            <a:schemeClr val="accent4"/>
          </a:fillRef>
          <a:effectRef idx="2">
            <a:schemeClr val="accent4"/>
          </a:effectRef>
          <a:fontRef idx="minor">
            <a:schemeClr val="tx1"/>
          </a:fontRef>
        </p:style>
      </p:cxnSp>
      <p:pic>
        <p:nvPicPr>
          <p:cNvPr id="11" name="Picture 27" descr="roses_swaying_back_an_a_mc">
            <a:hlinkClick r:id="rId3" action="ppaction://hlinkfile"/>
            <a:extLst>
              <a:ext uri="{FF2B5EF4-FFF2-40B4-BE49-F238E27FC236}">
                <a16:creationId xmlns:a16="http://schemas.microsoft.com/office/drawing/2014/main" id="{35D31525-B1A2-1ECB-CEE3-D3303F10D07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417" y="79362"/>
            <a:ext cx="924284" cy="99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7" descr="roses_swaying_back_an_a_mc">
            <a:hlinkClick r:id="rId3" action="ppaction://hlinkfile"/>
            <a:extLst>
              <a:ext uri="{FF2B5EF4-FFF2-40B4-BE49-F238E27FC236}">
                <a16:creationId xmlns:a16="http://schemas.microsoft.com/office/drawing/2014/main" id="{7810F47A-0969-737E-F17E-A355FF7152E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36736" y="66457"/>
            <a:ext cx="924284" cy="99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ate Placeholder 3">
            <a:extLst>
              <a:ext uri="{FF2B5EF4-FFF2-40B4-BE49-F238E27FC236}">
                <a16:creationId xmlns:a16="http://schemas.microsoft.com/office/drawing/2014/main" id="{690C5015-2C68-E933-8263-BA5734FA759A}"/>
              </a:ext>
            </a:extLst>
          </p:cNvPr>
          <p:cNvSpPr>
            <a:spLocks noGrp="1"/>
          </p:cNvSpPr>
          <p:nvPr>
            <p:ph type="dt" sz="half" idx="10"/>
          </p:nvPr>
        </p:nvSpPr>
        <p:spPr>
          <a:xfrm>
            <a:off x="4251444" y="3273425"/>
            <a:ext cx="625356" cy="365125"/>
          </a:xfrm>
        </p:spPr>
        <p:txBody>
          <a:bodyPr/>
          <a:lstStyle/>
          <a:p>
            <a:pPr algn="ctr">
              <a:defRPr/>
            </a:pPr>
            <a:fld id="{5EC76B61-1BCF-40E7-8C72-D57B97DF1855}" type="datetime10">
              <a:rPr lang="en-US" b="1" smtClean="0">
                <a:solidFill>
                  <a:prstClr val="black">
                    <a:tint val="75000"/>
                  </a:prstClr>
                </a:solidFill>
              </a:rPr>
              <a:pPr algn="ctr">
                <a:defRPr/>
              </a:pPr>
              <a:t>07:52</a:t>
            </a:fld>
            <a:endParaRPr lang="en-US" b="1">
              <a:solidFill>
                <a:prstClr val="black">
                  <a:tint val="75000"/>
                </a:prstClr>
              </a:solidFill>
            </a:endParaRPr>
          </a:p>
        </p:txBody>
      </p:sp>
      <p:sp>
        <p:nvSpPr>
          <p:cNvPr id="17" name="5-Point Star 11">
            <a:extLst>
              <a:ext uri="{FF2B5EF4-FFF2-40B4-BE49-F238E27FC236}">
                <a16:creationId xmlns:a16="http://schemas.microsoft.com/office/drawing/2014/main" id="{669C45A9-E3F9-A1E7-4765-8DF0CDEEEF85}"/>
              </a:ext>
            </a:extLst>
          </p:cNvPr>
          <p:cNvSpPr/>
          <p:nvPr/>
        </p:nvSpPr>
        <p:spPr>
          <a:xfrm>
            <a:off x="4412189" y="466863"/>
            <a:ext cx="218257" cy="142634"/>
          </a:xfrm>
          <a:prstGeom prst="star5">
            <a:avLst/>
          </a:prstGeom>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FF0000"/>
              </a:solidFill>
            </a:endParaRPr>
          </a:p>
        </p:txBody>
      </p:sp>
      <p:sp>
        <p:nvSpPr>
          <p:cNvPr id="8" name="Hình chữ nhật 7">
            <a:extLst>
              <a:ext uri="{FF2B5EF4-FFF2-40B4-BE49-F238E27FC236}">
                <a16:creationId xmlns:a16="http://schemas.microsoft.com/office/drawing/2014/main" id="{ABB63B67-5D5B-A0A5-1939-6B30374CA942}"/>
              </a:ext>
            </a:extLst>
          </p:cNvPr>
          <p:cNvSpPr/>
          <p:nvPr/>
        </p:nvSpPr>
        <p:spPr>
          <a:xfrm>
            <a:off x="1682824" y="1372535"/>
            <a:ext cx="5800362" cy="1569660"/>
          </a:xfrm>
          <a:prstGeom prst="rect">
            <a:avLst/>
          </a:prstGeom>
          <a:noFill/>
        </p:spPr>
        <p:txBody>
          <a:bodyPr wrap="square" lIns="91440" tIns="45720" rIns="91440" bIns="45720">
            <a:spAutoFit/>
          </a:bodyPr>
          <a:lstStyle/>
          <a:p>
            <a:pPr algn="ctr"/>
            <a:r>
              <a:rPr lang="en-US" sz="3200" b="1" cap="none" spc="0" dirty="0">
                <a:ln w="6600">
                  <a:solidFill>
                    <a:schemeClr val="accent2"/>
                  </a:solidFill>
                  <a:prstDash val="solid"/>
                </a:ln>
                <a:solidFill>
                  <a:srgbClr val="33CC33"/>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CHÂN THÀNH CẢM ƠN </a:t>
            </a:r>
          </a:p>
          <a:p>
            <a:pPr algn="ctr"/>
            <a:r>
              <a:rPr lang="en-US" sz="3200" b="1" cap="none" spc="0" dirty="0">
                <a:ln w="6600">
                  <a:solidFill>
                    <a:schemeClr val="accent2"/>
                  </a:solidFill>
                  <a:prstDash val="solid"/>
                </a:ln>
                <a:solidFill>
                  <a:srgbClr val="33CC33"/>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QUÝ THẦY CÔ </a:t>
            </a:r>
            <a:r>
              <a:rPr lang="en-US" sz="3200" b="1" dirty="0">
                <a:ln w="6600">
                  <a:solidFill>
                    <a:schemeClr val="accent2"/>
                  </a:solidFill>
                  <a:prstDash val="solid"/>
                </a:ln>
                <a:solidFill>
                  <a:srgbClr val="33CC33"/>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VÀ CÁC EM HỌC SINH</a:t>
            </a:r>
            <a:r>
              <a:rPr lang="en-US" sz="3200" b="1" cap="none" spc="0" dirty="0">
                <a:ln w="6600">
                  <a:solidFill>
                    <a:schemeClr val="accent2"/>
                  </a:solidFill>
                  <a:prstDash val="solid"/>
                </a:ln>
                <a:solidFill>
                  <a:srgbClr val="33CC33"/>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endParaRPr lang="vi-VN" sz="3200" b="1" cap="none" spc="0" dirty="0">
              <a:ln w="6600">
                <a:solidFill>
                  <a:schemeClr val="accent2"/>
                </a:solidFill>
                <a:prstDash val="solid"/>
              </a:ln>
              <a:solidFill>
                <a:srgbClr val="33CC33"/>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pic>
        <p:nvPicPr>
          <p:cNvPr id="9" name="Hình ảnh 8">
            <a:extLst>
              <a:ext uri="{FF2B5EF4-FFF2-40B4-BE49-F238E27FC236}">
                <a16:creationId xmlns:a16="http://schemas.microsoft.com/office/drawing/2014/main" id="{0F5E898A-F7BB-22F2-40AB-90E5DC985C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64" y="1516090"/>
            <a:ext cx="1482605" cy="2096869"/>
          </a:xfrm>
          <a:prstGeom prst="rect">
            <a:avLst/>
          </a:prstGeom>
          <a:scene3d>
            <a:camera prst="perspectiveRight"/>
            <a:lightRig rig="threePt" dir="t"/>
          </a:scene3d>
          <a:sp3d>
            <a:bevelT w="114300" prst="artDeco"/>
          </a:sp3d>
        </p:spPr>
      </p:pic>
      <p:pic>
        <p:nvPicPr>
          <p:cNvPr id="18" name="Hình ảnh 17">
            <a:extLst>
              <a:ext uri="{FF2B5EF4-FFF2-40B4-BE49-F238E27FC236}">
                <a16:creationId xmlns:a16="http://schemas.microsoft.com/office/drawing/2014/main" id="{511658F6-6E36-128F-D874-F5981CA35D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0" y="1516089"/>
            <a:ext cx="1482605" cy="2096869"/>
          </a:xfrm>
          <a:prstGeom prst="rect">
            <a:avLst/>
          </a:prstGeom>
          <a:scene3d>
            <a:camera prst="perspectiveLeft"/>
            <a:lightRig rig="threePt" dir="t"/>
          </a:scene3d>
          <a:sp3d>
            <a:bevelT w="114300" prst="artDeco"/>
          </a:sp3d>
        </p:spPr>
      </p:pic>
    </p:spTree>
    <p:extLst>
      <p:ext uri="{BB962C8B-B14F-4D97-AF65-F5344CB8AC3E}">
        <p14:creationId xmlns:p14="http://schemas.microsoft.com/office/powerpoint/2010/main" val="5724375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ri thức tới, sự khôn ngoan ở lại. (online-video-cutter.com)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60403" y="293615"/>
            <a:ext cx="5886450" cy="4439902"/>
          </a:xfrm>
        </p:spPr>
      </p:pic>
      <p:pic>
        <p:nvPicPr>
          <p:cNvPr id="9" name="Picture 8"/>
          <p:cNvPicPr>
            <a:picLocks noChangeAspect="1"/>
          </p:cNvPicPr>
          <p:nvPr/>
        </p:nvPicPr>
        <p:blipFill>
          <a:blip r:embed="rId5"/>
          <a:stretch>
            <a:fillRect/>
          </a:stretch>
        </p:blipFill>
        <p:spPr>
          <a:xfrm>
            <a:off x="1960402" y="2914651"/>
            <a:ext cx="2097248" cy="1818866"/>
          </a:xfrm>
          <a:prstGeom prst="rect">
            <a:avLst/>
          </a:prstGeom>
        </p:spPr>
      </p:pic>
    </p:spTree>
    <p:extLst>
      <p:ext uri="{BB962C8B-B14F-4D97-AF65-F5344CB8AC3E}">
        <p14:creationId xmlns:p14="http://schemas.microsoft.com/office/powerpoint/2010/main" val="1777080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2917" y="297180"/>
            <a:ext cx="2161607" cy="116586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3000" y="0"/>
            <a:ext cx="1939835" cy="146304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43000" y="3520441"/>
            <a:ext cx="6858000" cy="1623061"/>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63953" y="1775553"/>
            <a:ext cx="4615436" cy="296037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32948" y="0"/>
            <a:ext cx="3068053" cy="4572000"/>
          </a:xfrm>
          <a:prstGeom prst="rect">
            <a:avLst/>
          </a:prstGeom>
        </p:spPr>
      </p:pic>
      <p:sp>
        <p:nvSpPr>
          <p:cNvPr id="9" name="文本框 8"/>
          <p:cNvSpPr txBox="1"/>
          <p:nvPr/>
        </p:nvSpPr>
        <p:spPr>
          <a:xfrm>
            <a:off x="1820119" y="708165"/>
            <a:ext cx="4241048" cy="767519"/>
          </a:xfrm>
          <a:prstGeom prst="rect">
            <a:avLst/>
          </a:prstGeom>
          <a:noFill/>
        </p:spPr>
        <p:txBody>
          <a:bodyPr wrap="square" lIns="51435" tIns="25718" rIns="51435" bIns="25718" rtlCol="0">
            <a:spAutoFit/>
          </a:bodyPr>
          <a:lstStyle/>
          <a:p>
            <a:pPr algn="ctr"/>
            <a:r>
              <a:rPr lang="en-US" altLang="zh-CN" sz="2325" b="1" spc="225" dirty="0">
                <a:latin typeface="Times New Roman" pitchFamily="18" charset="0"/>
                <a:ea typeface="微软雅黑"/>
                <a:cs typeface="Times New Roman" pitchFamily="18" charset="0"/>
                <a:sym typeface="微软雅黑"/>
              </a:rPr>
              <a:t>TIẾT 28:  </a:t>
            </a:r>
          </a:p>
          <a:p>
            <a:pPr algn="ctr"/>
            <a:r>
              <a:rPr lang="en-US" altLang="zh-CN" sz="2325" b="1" spc="225" dirty="0">
                <a:latin typeface="Times New Roman" pitchFamily="18" charset="0"/>
                <a:ea typeface="微软雅黑"/>
                <a:cs typeface="Times New Roman" pitchFamily="18" charset="0"/>
                <a:sym typeface="微软雅黑"/>
              </a:rPr>
              <a:t>ĐỌCVĂN BẢN 2</a:t>
            </a:r>
            <a:endParaRPr lang="zh-CN" altLang="en-US" sz="2325" b="1" spc="225" dirty="0">
              <a:latin typeface="Times New Roman" pitchFamily="18" charset="0"/>
              <a:ea typeface="微软雅黑"/>
              <a:cs typeface="Times New Roman" pitchFamily="18" charset="0"/>
              <a:sym typeface="微软雅黑"/>
            </a:endParaRPr>
          </a:p>
        </p:txBody>
      </p:sp>
      <p:sp>
        <p:nvSpPr>
          <p:cNvPr id="11" name="文本框 10"/>
          <p:cNvSpPr txBox="1"/>
          <p:nvPr/>
        </p:nvSpPr>
        <p:spPr>
          <a:xfrm>
            <a:off x="1495498" y="1627980"/>
            <a:ext cx="5476532" cy="605936"/>
          </a:xfrm>
          <a:prstGeom prst="rect">
            <a:avLst/>
          </a:prstGeom>
          <a:noFill/>
        </p:spPr>
        <p:txBody>
          <a:bodyPr wrap="square" lIns="51435" tIns="25718" rIns="51435" bIns="25718" rtlCol="0">
            <a:spAutoFit/>
          </a:bodyPr>
          <a:lstStyle/>
          <a:p>
            <a:pPr algn="ctr"/>
            <a:r>
              <a:rPr lang="en-US" altLang="zh-CN" sz="3600" b="1" spc="-281" dirty="0">
                <a:solidFill>
                  <a:srgbClr val="53C7AC"/>
                </a:solidFill>
                <a:latin typeface="Times New Roman" pitchFamily="18" charset="0"/>
                <a:ea typeface="微软雅黑"/>
                <a:cs typeface="Times New Roman" pitchFamily="18" charset="0"/>
                <a:sym typeface="微软雅黑"/>
              </a:rPr>
              <a:t>TÔI CÓ MỘT ƯỚC MƠ</a:t>
            </a:r>
            <a:endParaRPr lang="zh-CN" altLang="en-US" sz="3600" b="1" spc="-281" dirty="0">
              <a:solidFill>
                <a:srgbClr val="53C7AC"/>
              </a:solidFill>
              <a:latin typeface="Times New Roman" pitchFamily="18" charset="0"/>
              <a:ea typeface="微软雅黑"/>
              <a:cs typeface="Times New Roman" pitchFamily="18" charset="0"/>
              <a:sym typeface="微软雅黑"/>
            </a:endParaRPr>
          </a:p>
        </p:txBody>
      </p:sp>
      <p:sp>
        <p:nvSpPr>
          <p:cNvPr id="6" name="Hộp Văn bản 5">
            <a:extLst>
              <a:ext uri="{FF2B5EF4-FFF2-40B4-BE49-F238E27FC236}">
                <a16:creationId xmlns:a16="http://schemas.microsoft.com/office/drawing/2014/main" id="{C8DEF733-095C-B852-9E8F-ADECDA13B4FA}"/>
              </a:ext>
            </a:extLst>
          </p:cNvPr>
          <p:cNvSpPr txBox="1"/>
          <p:nvPr/>
        </p:nvSpPr>
        <p:spPr>
          <a:xfrm>
            <a:off x="2819400" y="2335169"/>
            <a:ext cx="5495081" cy="923330"/>
          </a:xfrm>
          <a:prstGeom prst="rect">
            <a:avLst/>
          </a:prstGeom>
          <a:noFill/>
        </p:spPr>
        <p:txBody>
          <a:bodyPr wrap="square">
            <a:spAutoFit/>
          </a:bodyPr>
          <a:lstStyle/>
          <a:p>
            <a:pPr algn="ctr"/>
            <a:r>
              <a:rPr lang="de-DE" b="1" dirty="0">
                <a:solidFill>
                  <a:srgbClr val="FF0000"/>
                </a:solidFill>
                <a:latin typeface="Times New Roman" pitchFamily="18" charset="0"/>
                <a:ea typeface="Segoe UI" panose="020B0502040204020203" pitchFamily="34" charset="0"/>
                <a:cs typeface="Times New Roman" pitchFamily="18" charset="0"/>
              </a:rPr>
              <a:t>(Trích </a:t>
            </a:r>
            <a:r>
              <a:rPr lang="de-DE" b="1" i="1" dirty="0">
                <a:solidFill>
                  <a:srgbClr val="FF0000"/>
                </a:solidFill>
                <a:latin typeface="Times New Roman" pitchFamily="18" charset="0"/>
                <a:ea typeface="Segoe UI" panose="020B0502040204020203" pitchFamily="34" charset="0"/>
                <a:cs typeface="Times New Roman" pitchFamily="18" charset="0"/>
              </a:rPr>
              <a:t>Bước đến tự do</a:t>
            </a:r>
            <a:r>
              <a:rPr lang="de-DE" b="1" dirty="0">
                <a:solidFill>
                  <a:srgbClr val="FF0000"/>
                </a:solidFill>
                <a:latin typeface="Times New Roman" pitchFamily="18" charset="0"/>
                <a:ea typeface="Segoe UI" panose="020B0502040204020203" pitchFamily="34" charset="0"/>
                <a:cs typeface="Times New Roman" pitchFamily="18" charset="0"/>
              </a:rPr>
              <a:t>, </a:t>
            </a:r>
            <a:r>
              <a:rPr lang="de-DE" b="1" i="1" dirty="0">
                <a:solidFill>
                  <a:srgbClr val="FF0000"/>
                </a:solidFill>
                <a:latin typeface="Times New Roman" pitchFamily="18" charset="0"/>
                <a:ea typeface="Segoe UI" panose="020B0502040204020203" pitchFamily="34" charset="0"/>
                <a:cs typeface="Times New Roman" pitchFamily="18" charset="0"/>
              </a:rPr>
              <a:t>Câu chuyện </a:t>
            </a:r>
          </a:p>
          <a:p>
            <a:pPr algn="ctr"/>
            <a:r>
              <a:rPr lang="de-DE" b="1" i="1" dirty="0">
                <a:solidFill>
                  <a:srgbClr val="FF0000"/>
                </a:solidFill>
                <a:latin typeface="Times New Roman" pitchFamily="18" charset="0"/>
                <a:ea typeface="Segoe UI" panose="020B0502040204020203" pitchFamily="34" charset="0"/>
                <a:cs typeface="Times New Roman" pitchFamily="18" charset="0"/>
              </a:rPr>
              <a:t>Mon-ga-mơ-ri- Montgomery</a:t>
            </a:r>
            <a:r>
              <a:rPr lang="de-DE" b="1" dirty="0">
                <a:solidFill>
                  <a:srgbClr val="FF0000"/>
                </a:solidFill>
                <a:latin typeface="Times New Roman" pitchFamily="18" charset="0"/>
                <a:ea typeface="Segoe UI" panose="020B0502040204020203" pitchFamily="34" charset="0"/>
                <a:cs typeface="Times New Roman" pitchFamily="18" charset="0"/>
              </a:rPr>
              <a:t>)</a:t>
            </a:r>
            <a:endParaRPr lang="en-US" sz="1500" dirty="0">
              <a:latin typeface="Times New Roman" pitchFamily="18" charset="0"/>
              <a:ea typeface="Calibri" panose="020F0502020204030204" pitchFamily="34" charset="0"/>
              <a:cs typeface="Times New Roman" pitchFamily="18" charset="0"/>
            </a:endParaRPr>
          </a:p>
          <a:p>
            <a:pPr algn="ctr"/>
            <a:r>
              <a:rPr lang="vi-VN" b="1" dirty="0">
                <a:solidFill>
                  <a:srgbClr val="FF0000"/>
                </a:solidFill>
                <a:latin typeface="Times New Roman" pitchFamily="18" charset="0"/>
                <a:ea typeface="Segoe UI" panose="020B0502040204020203" pitchFamily="34" charset="0"/>
                <a:cs typeface="Times New Roman" pitchFamily="18" charset="0"/>
              </a:rPr>
              <a:t>- </a:t>
            </a:r>
            <a:r>
              <a:rPr lang="en-US" b="1" dirty="0">
                <a:solidFill>
                  <a:srgbClr val="FF0000"/>
                </a:solidFill>
                <a:latin typeface="Times New Roman" pitchFamily="18" charset="0"/>
                <a:ea typeface="Segoe UI" panose="020B0502040204020203" pitchFamily="34" charset="0"/>
                <a:cs typeface="Times New Roman" pitchFamily="18" charset="0"/>
              </a:rPr>
              <a:t>Martin Luther King</a:t>
            </a:r>
            <a:endParaRPr lang="en-US" sz="15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1212070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38" presetClass="entr" presetSubtype="0" accel="50000" fill="hold" grpId="0" nodeType="withEffect">
                                  <p:stCondLst>
                                    <p:cond delay="1800"/>
                                  </p:stCondLst>
                                  <p:iterate type="lt">
                                    <p:tmPct val="50000"/>
                                  </p:iterate>
                                  <p:childTnLst>
                                    <p:set>
                                      <p:cBhvr>
                                        <p:cTn id="12" dur="1" fill="hold">
                                          <p:stCondLst>
                                            <p:cond delay="0"/>
                                          </p:stCondLst>
                                        </p:cTn>
                                        <p:tgtEl>
                                          <p:spTgt spid="11"/>
                                        </p:tgtEl>
                                        <p:attrNameLst>
                                          <p:attrName>style.visibility</p:attrName>
                                        </p:attrNameLst>
                                      </p:cBhvr>
                                      <p:to>
                                        <p:strVal val="visible"/>
                                      </p:to>
                                    </p:set>
                                    <p:set>
                                      <p:cBhvr>
                                        <p:cTn id="13" dur="273" fill="hold">
                                          <p:stCondLst>
                                            <p:cond delay="0"/>
                                          </p:stCondLst>
                                        </p:cTn>
                                        <p:tgtEl>
                                          <p:spTgt spid="11"/>
                                        </p:tgtEl>
                                        <p:attrNameLst>
                                          <p:attrName>style.rotation</p:attrName>
                                        </p:attrNameLst>
                                      </p:cBhvr>
                                      <p:to>
                                        <p:strVal val="-45.0"/>
                                      </p:to>
                                    </p:set>
                                    <p:anim calcmode="lin" valueType="num">
                                      <p:cBhvr>
                                        <p:cTn id="14" dur="273" fill="hold">
                                          <p:stCondLst>
                                            <p:cond delay="273"/>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15" dur="273"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16" dur="94" decel="50000" autoRev="1" fill="hold">
                                          <p:stCondLst>
                                            <p:cond delay="273"/>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17" dur="82" fill="hold">
                                          <p:stCondLst>
                                            <p:cond delay="518"/>
                                          </p:stCondLst>
                                        </p:cTn>
                                        <p:tgtEl>
                                          <p:spTgt spid="11"/>
                                        </p:tgtEl>
                                        <p:attrNameLst>
                                          <p:attrName>ppt_y</p:attrName>
                                        </p:attrNameLst>
                                      </p:cBhvr>
                                      <p:tavLst>
                                        <p:tav tm="0">
                                          <p:val>
                                            <p:strVal val="#ppt_y-(0.354*#ppt_w-0.172*#ppt_h)"/>
                                          </p:val>
                                        </p:tav>
                                        <p:tav tm="100000">
                                          <p:val>
                                            <p:strVal val="#ppt_y"/>
                                          </p:val>
                                        </p:tav>
                                      </p:tavLst>
                                    </p:anim>
                                  </p:childTnLst>
                                </p:cTn>
                              </p:par>
                              <p:par>
                                <p:cTn id="18" presetID="53" presetClass="entr" presetSubtype="16" fill="hold" grpId="0" nodeType="withEffect">
                                  <p:stCondLst>
                                    <p:cond delay="590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 name="Rectangle 2"/>
          <p:cNvSpPr>
            <a:spLocks noChangeArrowheads="1"/>
          </p:cNvSpPr>
          <p:nvPr/>
        </p:nvSpPr>
        <p:spPr bwMode="auto">
          <a:xfrm>
            <a:off x="13095" y="0"/>
            <a:ext cx="9144000" cy="489241"/>
          </a:xfrm>
          <a:prstGeom prst="rect">
            <a:avLst/>
          </a:pr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9" name="Freeform 3"/>
          <p:cNvSpPr>
            <a:spLocks/>
          </p:cNvSpPr>
          <p:nvPr/>
        </p:nvSpPr>
        <p:spPr bwMode="auto">
          <a:xfrm>
            <a:off x="1478020" y="-12378"/>
            <a:ext cx="7679076" cy="47345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endParaRPr lang="en-US" sz="1350"/>
          </a:p>
        </p:txBody>
      </p:sp>
      <p:grpSp>
        <p:nvGrpSpPr>
          <p:cNvPr id="15" name="Group 14"/>
          <p:cNvGrpSpPr/>
          <p:nvPr/>
        </p:nvGrpSpPr>
        <p:grpSpPr>
          <a:xfrm>
            <a:off x="1206398" y="39923"/>
            <a:ext cx="404209" cy="616059"/>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25" name="Freeform 6"/>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6" name="Rectangle 25"/>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Times New Roman" panose="02020603050405020304" pitchFamily="18" charset="0"/>
                <a:cs typeface="Times New Roman" panose="02020603050405020304" pitchFamily="18" charset="0"/>
              </a:rPr>
              <a:t>LỚP</a:t>
            </a:r>
          </a:p>
          <a:p>
            <a:pPr algn="ctr"/>
            <a:r>
              <a:rPr lang="en-US" sz="1200" b="1">
                <a:latin typeface="Times New Roman" panose="02020603050405020304" pitchFamily="18" charset="0"/>
                <a:cs typeface="Times New Roman" panose="02020603050405020304" pitchFamily="18" charset="0"/>
              </a:rPr>
              <a:t>11</a:t>
            </a:r>
          </a:p>
        </p:txBody>
      </p:sp>
      <p:sp>
        <p:nvSpPr>
          <p:cNvPr id="18" name="Rounded Rectangle 17"/>
          <p:cNvSpPr/>
          <p:nvPr/>
        </p:nvSpPr>
        <p:spPr>
          <a:xfrm>
            <a:off x="70946" y="53758"/>
            <a:ext cx="560418" cy="513482"/>
          </a:xfrm>
          <a:prstGeom prst="round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1610607" y="98946"/>
            <a:ext cx="7462447" cy="402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 2. TÔI CÓ MỘT ƯỚC MƠ</a:t>
            </a:r>
          </a:p>
        </p:txBody>
      </p:sp>
      <p:sp>
        <p:nvSpPr>
          <p:cNvPr id="4" name="Rectangle 25">
            <a:extLst>
              <a:ext uri="{FF2B5EF4-FFF2-40B4-BE49-F238E27FC236}">
                <a16:creationId xmlns:a16="http://schemas.microsoft.com/office/drawing/2014/main" id="{2F8818EA-0C7C-0AD4-3EC3-3AA7906F4ACE}"/>
              </a:ext>
            </a:extLst>
          </p:cNvPr>
          <p:cNvSpPr/>
          <p:nvPr/>
        </p:nvSpPr>
        <p:spPr>
          <a:xfrm>
            <a:off x="0" y="0"/>
            <a:ext cx="9144000" cy="51435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Date Placeholder 3">
            <a:extLst>
              <a:ext uri="{FF2B5EF4-FFF2-40B4-BE49-F238E27FC236}">
                <a16:creationId xmlns:a16="http://schemas.microsoft.com/office/drawing/2014/main" id="{B338A65C-3C0B-38D6-926C-0AA4B6EBFE19}"/>
              </a:ext>
            </a:extLst>
          </p:cNvPr>
          <p:cNvSpPr>
            <a:spLocks noGrp="1"/>
          </p:cNvSpPr>
          <p:nvPr>
            <p:ph type="dt" sz="half" idx="10"/>
          </p:nvPr>
        </p:nvSpPr>
        <p:spPr>
          <a:xfrm>
            <a:off x="8518644" y="57150"/>
            <a:ext cx="625356" cy="365125"/>
          </a:xfrm>
        </p:spPr>
        <p:txBody>
          <a:bodyPr/>
          <a:lstStyle/>
          <a:p>
            <a:pPr algn="ctr">
              <a:defRPr/>
            </a:pPr>
            <a:fld id="{5EC76B61-1BCF-40E7-8C72-D57B97DF1855}" type="datetime10">
              <a:rPr lang="en-US" b="1" smtClean="0">
                <a:solidFill>
                  <a:prstClr val="black">
                    <a:tint val="75000"/>
                  </a:prstClr>
                </a:solidFill>
              </a:rPr>
              <a:pPr algn="ctr">
                <a:defRPr/>
              </a:pPr>
              <a:t>07:52</a:t>
            </a:fld>
            <a:endParaRPr lang="en-US" b="1">
              <a:solidFill>
                <a:prstClr val="black">
                  <a:tint val="75000"/>
                </a:prstClr>
              </a:solidFill>
            </a:endParaRPr>
          </a:p>
        </p:txBody>
      </p:sp>
      <p:pic>
        <p:nvPicPr>
          <p:cNvPr id="5" name="Picture 4" descr="Chuyên đề: Xây dựng tiết đọc sách nhằm phát huy tính tích cực của học sinh  | Tiểu Học Tạ Uyên">
            <a:extLst>
              <a:ext uri="{FF2B5EF4-FFF2-40B4-BE49-F238E27FC236}">
                <a16:creationId xmlns:a16="http://schemas.microsoft.com/office/drawing/2014/main" id="{4DC25817-C60D-10C1-28AD-24FED4E05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6990" y="2217500"/>
            <a:ext cx="5010150" cy="2781098"/>
          </a:xfrm>
          <a:prstGeom prst="rect">
            <a:avLst/>
          </a:prstGeom>
          <a:noFill/>
          <a:extLst>
            <a:ext uri="{909E8E84-426E-40DD-AFC4-6F175D3DCCD1}">
              <a14:hiddenFill xmlns:a14="http://schemas.microsoft.com/office/drawing/2010/main">
                <a:solidFill>
                  <a:srgbClr val="FFFFFF"/>
                </a:solidFill>
              </a14:hiddenFill>
            </a:ext>
          </a:extLst>
        </p:spPr>
      </p:pic>
      <p:sp>
        <p:nvSpPr>
          <p:cNvPr id="8" name="Pentagon 4">
            <a:extLst>
              <a:ext uri="{FF2B5EF4-FFF2-40B4-BE49-F238E27FC236}">
                <a16:creationId xmlns:a16="http://schemas.microsoft.com/office/drawing/2014/main" id="{3BD1DB00-983B-C9B8-B8F6-FBCF60AD9FF8}"/>
              </a:ext>
            </a:extLst>
          </p:cNvPr>
          <p:cNvSpPr/>
          <p:nvPr/>
        </p:nvSpPr>
        <p:spPr>
          <a:xfrm>
            <a:off x="126277" y="716694"/>
            <a:ext cx="2160241" cy="1500805"/>
          </a:xfrm>
          <a:prstGeom prst="pentagon">
            <a:avLst/>
          </a:prstGeom>
          <a:solidFill>
            <a:srgbClr val="E47D60">
              <a:lumMod val="75000"/>
            </a:srgbClr>
          </a:solidFill>
          <a:ln w="12700" cap="flat" cmpd="sng" algn="ctr">
            <a:solidFill>
              <a:srgbClr val="7E8679">
                <a:shade val="50000"/>
              </a:srgbClr>
            </a:solidFill>
            <a:prstDash val="solid"/>
            <a:miter lim="800000"/>
          </a:ln>
          <a:effectLst/>
          <a:scene3d>
            <a:camera prst="orthographicFront"/>
            <a:lightRig rig="threePt" dir="t"/>
          </a:scene3d>
          <a:sp3d>
            <a:bevelT prst="convex"/>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HOẠT ĐỘNG</a:t>
            </a:r>
            <a:r>
              <a:rPr kumimoji="0" lang="vi-VN" sz="24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 2</a:t>
            </a:r>
            <a:endParaRPr kumimoji="0" lang="en-US" sz="2400" b="0" i="0" u="none" strike="noStrike" kern="0" cap="none" spc="0" normalizeH="0" baseline="0" noProof="0" dirty="0">
              <a:ln>
                <a:noFill/>
              </a:ln>
              <a:solidFill>
                <a:srgbClr val="FFFFFF"/>
              </a:solidFill>
              <a:effectLst/>
              <a:uLnTx/>
              <a:uFillTx/>
              <a:latin typeface="Gill Sans Nova Light"/>
              <a:ea typeface="+mn-ea"/>
              <a:cs typeface="+mn-cs"/>
            </a:endParaRPr>
          </a:p>
        </p:txBody>
      </p:sp>
      <p:sp>
        <p:nvSpPr>
          <p:cNvPr id="10" name="Hình chữ nhật: Góc Tròn 9">
            <a:extLst>
              <a:ext uri="{FF2B5EF4-FFF2-40B4-BE49-F238E27FC236}">
                <a16:creationId xmlns:a16="http://schemas.microsoft.com/office/drawing/2014/main" id="{7D975D07-1FB5-4717-2FE6-ED3EDB885BBF}"/>
              </a:ext>
            </a:extLst>
          </p:cNvPr>
          <p:cNvSpPr/>
          <p:nvPr/>
        </p:nvSpPr>
        <p:spPr>
          <a:xfrm>
            <a:off x="2731285" y="870941"/>
            <a:ext cx="5992527" cy="990600"/>
          </a:xfrm>
          <a:prstGeom prst="roundRect">
            <a:avLst/>
          </a:prstGeom>
          <a:solidFill>
            <a:schemeClr val="accent5">
              <a:lumMod val="20000"/>
              <a:lumOff val="80000"/>
            </a:schemeClr>
          </a:solidFill>
          <a:ln>
            <a:solidFill>
              <a:schemeClr val="bg1"/>
            </a:solid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13993"/>
            <a:r>
              <a:rPr lang="en-US" sz="3600" b="1" i="1" dirty="0">
                <a:solidFill>
                  <a:schemeClr val="accent2">
                    <a:lumMod val="75000"/>
                  </a:schemeClr>
                </a:solidFill>
                <a:effectLst>
                  <a:outerShdw blurRad="38100" dist="38100" dir="2700000" algn="tl">
                    <a:srgbClr val="000000">
                      <a:alpha val="43137"/>
                    </a:srgbClr>
                  </a:outerShdw>
                </a:effectLst>
                <a:latin typeface="Times New Roman" pitchFamily="18" charset="0"/>
                <a:ea typeface="Tahoma" panose="020B0604030504040204" pitchFamily="34" charset="0"/>
                <a:cs typeface="Times New Roman" pitchFamily="18" charset="0"/>
              </a:rPr>
              <a:t>HÌNH THÀNH KIẾN THỨC</a:t>
            </a:r>
            <a:endParaRPr lang="vi-VN" sz="3600" b="1" i="1" dirty="0">
              <a:solidFill>
                <a:schemeClr val="accent2">
                  <a:lumMod val="75000"/>
                </a:schemeClr>
              </a:solidFill>
              <a:effectLst>
                <a:outerShdw blurRad="38100" dist="38100" dir="2700000" algn="tl">
                  <a:srgbClr val="000000">
                    <a:alpha val="43137"/>
                  </a:srgbClr>
                </a:outerShdw>
              </a:effectLst>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2718779985"/>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 name="Rectangle 2"/>
          <p:cNvSpPr>
            <a:spLocks noChangeArrowheads="1"/>
          </p:cNvSpPr>
          <p:nvPr/>
        </p:nvSpPr>
        <p:spPr bwMode="auto">
          <a:xfrm>
            <a:off x="13095" y="0"/>
            <a:ext cx="9144000" cy="489241"/>
          </a:xfrm>
          <a:prstGeom prst="rect">
            <a:avLst/>
          </a:pr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9" name="Freeform 3"/>
          <p:cNvSpPr>
            <a:spLocks/>
          </p:cNvSpPr>
          <p:nvPr/>
        </p:nvSpPr>
        <p:spPr bwMode="auto">
          <a:xfrm>
            <a:off x="1541124" y="-12378"/>
            <a:ext cx="7679076" cy="47345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endParaRPr lang="en-US" sz="1350"/>
          </a:p>
        </p:txBody>
      </p:sp>
      <p:grpSp>
        <p:nvGrpSpPr>
          <p:cNvPr id="15" name="Group 14"/>
          <p:cNvGrpSpPr/>
          <p:nvPr/>
        </p:nvGrpSpPr>
        <p:grpSpPr>
          <a:xfrm>
            <a:off x="1206398" y="39923"/>
            <a:ext cx="404209" cy="616059"/>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25" name="Freeform 6"/>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6" name="Rectangle 25"/>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Times New Roman" panose="02020603050405020304" pitchFamily="18" charset="0"/>
                <a:cs typeface="Times New Roman" panose="02020603050405020304" pitchFamily="18" charset="0"/>
              </a:rPr>
              <a:t>LỚP</a:t>
            </a:r>
          </a:p>
          <a:p>
            <a:pPr algn="ctr"/>
            <a:r>
              <a:rPr lang="en-US" sz="1200" b="1">
                <a:latin typeface="Times New Roman" panose="02020603050405020304" pitchFamily="18" charset="0"/>
                <a:cs typeface="Times New Roman" panose="02020603050405020304" pitchFamily="18" charset="0"/>
              </a:rPr>
              <a:t>11</a:t>
            </a:r>
          </a:p>
        </p:txBody>
      </p:sp>
      <p:sp>
        <p:nvSpPr>
          <p:cNvPr id="18" name="Rounded Rectangle 17"/>
          <p:cNvSpPr/>
          <p:nvPr/>
        </p:nvSpPr>
        <p:spPr>
          <a:xfrm>
            <a:off x="70946" y="53758"/>
            <a:ext cx="560418" cy="513482"/>
          </a:xfrm>
          <a:prstGeom prst="round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1610607" y="98946"/>
            <a:ext cx="7462447" cy="402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FF"/>
                </a:solidFill>
                <a:latin typeface="Times New Roman" panose="02020603050405020304" pitchFamily="18" charset="0"/>
                <a:cs typeface="Times New Roman" panose="02020603050405020304" pitchFamily="18" charset="0"/>
              </a:rPr>
              <a:t>CẤU TRÚC CỦA VĂN BẢN </a:t>
            </a:r>
            <a:r>
              <a:rPr lang="en-US" sz="2400" b="1" i="1" dirty="0">
                <a:solidFill>
                  <a:srgbClr val="0000FF"/>
                </a:solidFill>
                <a:latin typeface="Times New Roman" panose="02020603050405020304" pitchFamily="18" charset="0"/>
                <a:cs typeface="Times New Roman" panose="02020603050405020304" pitchFamily="18" charset="0"/>
              </a:rPr>
              <a:t>TÔI CÓ MỘT ƯỚC MƠ</a:t>
            </a:r>
          </a:p>
        </p:txBody>
      </p:sp>
      <p:sp>
        <p:nvSpPr>
          <p:cNvPr id="4" name="Rectangle 25">
            <a:extLst>
              <a:ext uri="{FF2B5EF4-FFF2-40B4-BE49-F238E27FC236}">
                <a16:creationId xmlns:a16="http://schemas.microsoft.com/office/drawing/2014/main" id="{2F8818EA-0C7C-0AD4-3EC3-3AA7906F4ACE}"/>
              </a:ext>
            </a:extLst>
          </p:cNvPr>
          <p:cNvSpPr/>
          <p:nvPr/>
        </p:nvSpPr>
        <p:spPr>
          <a:xfrm>
            <a:off x="0" y="0"/>
            <a:ext cx="9144000" cy="51435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Date Placeholder 3">
            <a:extLst>
              <a:ext uri="{FF2B5EF4-FFF2-40B4-BE49-F238E27FC236}">
                <a16:creationId xmlns:a16="http://schemas.microsoft.com/office/drawing/2014/main" id="{4811CB75-89D2-C9A8-B63E-0E24CFD9F29E}"/>
              </a:ext>
            </a:extLst>
          </p:cNvPr>
          <p:cNvSpPr>
            <a:spLocks noGrp="1"/>
          </p:cNvSpPr>
          <p:nvPr>
            <p:ph type="dt" sz="half" idx="10"/>
          </p:nvPr>
        </p:nvSpPr>
        <p:spPr>
          <a:xfrm>
            <a:off x="8518644" y="57150"/>
            <a:ext cx="625356" cy="365125"/>
          </a:xfrm>
        </p:spPr>
        <p:txBody>
          <a:bodyPr/>
          <a:lstStyle/>
          <a:p>
            <a:pPr algn="ctr">
              <a:defRPr/>
            </a:pPr>
            <a:fld id="{5EC76B61-1BCF-40E7-8C72-D57B97DF1855}" type="datetime10">
              <a:rPr lang="en-US" b="1" smtClean="0">
                <a:solidFill>
                  <a:prstClr val="black">
                    <a:tint val="75000"/>
                  </a:prstClr>
                </a:solidFill>
              </a:rPr>
              <a:pPr algn="ctr">
                <a:defRPr/>
              </a:pPr>
              <a:t>07:52</a:t>
            </a:fld>
            <a:endParaRPr lang="en-US" b="1">
              <a:solidFill>
                <a:prstClr val="black">
                  <a:tint val="75000"/>
                </a:prstClr>
              </a:solidFill>
            </a:endParaRPr>
          </a:p>
        </p:txBody>
      </p:sp>
      <p:sp>
        <p:nvSpPr>
          <p:cNvPr id="6" name="Rectangle 2">
            <a:extLst>
              <a:ext uri="{FF2B5EF4-FFF2-40B4-BE49-F238E27FC236}">
                <a16:creationId xmlns:a16="http://schemas.microsoft.com/office/drawing/2014/main" id="{6477739A-DED5-9A21-E787-980A99B94D5C}"/>
              </a:ext>
            </a:extLst>
          </p:cNvPr>
          <p:cNvSpPr/>
          <p:nvPr/>
        </p:nvSpPr>
        <p:spPr>
          <a:xfrm>
            <a:off x="297843" y="583001"/>
            <a:ext cx="8866626" cy="7521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b="1" dirty="0">
              <a:solidFill>
                <a:schemeClr val="tx1"/>
              </a:solidFill>
              <a:latin typeface="Times New Roman" panose="02020603050405020304" pitchFamily="18" charset="0"/>
              <a:cs typeface="Times New Roman" panose="02020603050405020304" pitchFamily="18" charset="0"/>
            </a:endParaRPr>
          </a:p>
          <a:p>
            <a:pPr lvl="0" algn="ctr"/>
            <a:r>
              <a:rPr lang="en-US" sz="2400" b="1" dirty="0" err="1">
                <a:solidFill>
                  <a:srgbClr val="FF0000"/>
                </a:solidFill>
                <a:latin typeface="Times New Roman" panose="02020603050405020304" pitchFamily="18" charset="0"/>
                <a:cs typeface="Times New Roman" panose="02020603050405020304" pitchFamily="18" charset="0"/>
              </a:rPr>
              <a:t>Luận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đề</a:t>
            </a:r>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Kêu gọi mọi người đấu tranh vì sự tự do, bình đẳng của người da đen </a:t>
            </a:r>
            <a:endParaRPr lang="en-US" sz="2400" b="1" dirty="0">
              <a:solidFill>
                <a:srgbClr val="FF0000"/>
              </a:solidFill>
            </a:endParaRPr>
          </a:p>
          <a:p>
            <a:pPr algn="ctr"/>
            <a:r>
              <a:rPr lang="en-US" sz="2400" b="1" dirty="0">
                <a:solidFill>
                  <a:schemeClr val="tx1"/>
                </a:solidFill>
                <a:latin typeface="Times New Roman" panose="02020603050405020304" pitchFamily="18" charset="0"/>
                <a:cs typeface="Times New Roman" panose="02020603050405020304" pitchFamily="18" charset="0"/>
              </a:rPr>
              <a:t> </a:t>
            </a:r>
          </a:p>
        </p:txBody>
      </p:sp>
      <p:sp>
        <p:nvSpPr>
          <p:cNvPr id="7" name="Rectangle 5">
            <a:extLst>
              <a:ext uri="{FF2B5EF4-FFF2-40B4-BE49-F238E27FC236}">
                <a16:creationId xmlns:a16="http://schemas.microsoft.com/office/drawing/2014/main" id="{DDEAB24C-7BB4-6C27-10CC-263D40045DAB}"/>
              </a:ext>
            </a:extLst>
          </p:cNvPr>
          <p:cNvSpPr/>
          <p:nvPr/>
        </p:nvSpPr>
        <p:spPr>
          <a:xfrm>
            <a:off x="70947" y="1657351"/>
            <a:ext cx="1969392" cy="3419966"/>
          </a:xfrm>
          <a:prstGeom prst="rect">
            <a:avLst/>
          </a:prstGeom>
          <a:solidFill>
            <a:srgbClr val="FFFFCC"/>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200" b="1" u="sng" dirty="0" err="1">
                <a:solidFill>
                  <a:srgbClr val="C00000"/>
                </a:solidFill>
                <a:latin typeface="Times New Roman" panose="02020603050405020304" pitchFamily="18" charset="0"/>
                <a:ea typeface="Calibri" panose="020F0502020204030204" pitchFamily="34" charset="0"/>
              </a:rPr>
              <a:t>Luận</a:t>
            </a:r>
            <a:r>
              <a:rPr lang="en-US" sz="2200" b="1" u="sng" dirty="0">
                <a:solidFill>
                  <a:srgbClr val="C00000"/>
                </a:solidFill>
                <a:latin typeface="Times New Roman" panose="02020603050405020304" pitchFamily="18" charset="0"/>
                <a:ea typeface="Calibri" panose="020F0502020204030204" pitchFamily="34" charset="0"/>
              </a:rPr>
              <a:t> </a:t>
            </a:r>
            <a:r>
              <a:rPr lang="en-US" sz="2200" b="1" u="sng" dirty="0" err="1">
                <a:solidFill>
                  <a:srgbClr val="C00000"/>
                </a:solidFill>
                <a:latin typeface="Times New Roman" panose="02020603050405020304" pitchFamily="18" charset="0"/>
                <a:ea typeface="Calibri" panose="020F0502020204030204" pitchFamily="34" charset="0"/>
              </a:rPr>
              <a:t>điểm</a:t>
            </a:r>
            <a:r>
              <a:rPr lang="en-US" sz="2200" b="1" u="sng" dirty="0">
                <a:solidFill>
                  <a:srgbClr val="C00000"/>
                </a:solidFill>
                <a:latin typeface="Times New Roman" panose="02020603050405020304" pitchFamily="18" charset="0"/>
                <a:ea typeface="Calibri" panose="020F0502020204030204" pitchFamily="34" charset="0"/>
              </a:rPr>
              <a:t> 1 </a:t>
            </a:r>
            <a:r>
              <a:rPr lang="en-US" sz="2200" b="1" dirty="0" err="1">
                <a:solidFill>
                  <a:schemeClr val="tx1"/>
                </a:solidFill>
                <a:latin typeface="Times New Roman" panose="02020603050405020304" pitchFamily="18" charset="0"/>
                <a:ea typeface="Calibri" panose="020F0502020204030204" pitchFamily="34" charset="0"/>
              </a:rPr>
              <a:t>Thực</a:t>
            </a:r>
            <a:r>
              <a:rPr lang="en-US" sz="2200" b="1" dirty="0">
                <a:solidFill>
                  <a:schemeClr val="tx1"/>
                </a:solidFill>
                <a:latin typeface="Times New Roman" panose="02020603050405020304" pitchFamily="18" charset="0"/>
                <a:ea typeface="Calibri" panose="020F0502020204030204" pitchFamily="34" charset="0"/>
              </a:rPr>
              <a:t> </a:t>
            </a:r>
            <a:r>
              <a:rPr lang="en-US" sz="2200" b="1" dirty="0" err="1">
                <a:solidFill>
                  <a:schemeClr val="tx1"/>
                </a:solidFill>
                <a:latin typeface="Times New Roman" panose="02020603050405020304" pitchFamily="18" charset="0"/>
                <a:ea typeface="Calibri" panose="020F0502020204030204" pitchFamily="34" charset="0"/>
              </a:rPr>
              <a:t>trạng</a:t>
            </a:r>
            <a:r>
              <a:rPr lang="en-US" sz="2200" b="1" dirty="0">
                <a:solidFill>
                  <a:schemeClr val="tx1"/>
                </a:solidFill>
                <a:latin typeface="Times New Roman" panose="02020603050405020304" pitchFamily="18" charset="0"/>
                <a:ea typeface="Calibri" panose="020F0502020204030204" pitchFamily="34" charset="0"/>
              </a:rPr>
              <a:t> </a:t>
            </a:r>
            <a:r>
              <a:rPr lang="en-US" sz="2200" b="1" dirty="0" err="1">
                <a:solidFill>
                  <a:schemeClr val="tx1"/>
                </a:solidFill>
                <a:latin typeface="Times New Roman" panose="02020603050405020304" pitchFamily="18" charset="0"/>
                <a:ea typeface="Calibri" panose="020F0502020204030204" pitchFamily="34" charset="0"/>
              </a:rPr>
              <a:t>cuộc</a:t>
            </a:r>
            <a:r>
              <a:rPr lang="en-US" sz="2200" b="1" dirty="0">
                <a:solidFill>
                  <a:schemeClr val="tx1"/>
                </a:solidFill>
                <a:latin typeface="Times New Roman" panose="02020603050405020304" pitchFamily="18" charset="0"/>
                <a:ea typeface="Calibri" panose="020F0502020204030204" pitchFamily="34" charset="0"/>
              </a:rPr>
              <a:t> </a:t>
            </a:r>
            <a:r>
              <a:rPr lang="en-US" sz="2200" b="1" dirty="0" err="1">
                <a:solidFill>
                  <a:schemeClr val="tx1"/>
                </a:solidFill>
                <a:latin typeface="Times New Roman" panose="02020603050405020304" pitchFamily="18" charset="0"/>
                <a:ea typeface="Calibri" panose="020F0502020204030204" pitchFamily="34" charset="0"/>
              </a:rPr>
              <a:t>sống</a:t>
            </a:r>
            <a:r>
              <a:rPr lang="en-US" sz="2200" b="1" dirty="0">
                <a:solidFill>
                  <a:schemeClr val="tx1"/>
                </a:solidFill>
                <a:latin typeface="Times New Roman" panose="02020603050405020304" pitchFamily="18" charset="0"/>
                <a:ea typeface="Calibri" panose="020F0502020204030204" pitchFamily="34" charset="0"/>
              </a:rPr>
              <a:t> </a:t>
            </a:r>
            <a:r>
              <a:rPr lang="en-US" sz="2200" b="1" dirty="0" err="1">
                <a:solidFill>
                  <a:schemeClr val="tx1"/>
                </a:solidFill>
                <a:latin typeface="Times New Roman" panose="02020603050405020304" pitchFamily="18" charset="0"/>
                <a:ea typeface="Calibri" panose="020F0502020204030204" pitchFamily="34" charset="0"/>
              </a:rPr>
              <a:t>của</a:t>
            </a:r>
            <a:r>
              <a:rPr lang="en-US" sz="2200" b="1" dirty="0">
                <a:solidFill>
                  <a:schemeClr val="tx1"/>
                </a:solidFill>
                <a:latin typeface="Times New Roman" panose="02020603050405020304" pitchFamily="18" charset="0"/>
                <a:ea typeface="Calibri" panose="020F0502020204030204" pitchFamily="34" charset="0"/>
              </a:rPr>
              <a:t> n</a:t>
            </a:r>
            <a:r>
              <a:rPr lang="vi-VN" sz="2200" b="1" dirty="0">
                <a:solidFill>
                  <a:schemeClr val="tx1"/>
                </a:solidFill>
                <a:latin typeface="Times New Roman" panose="02020603050405020304" pitchFamily="18" charset="0"/>
                <a:ea typeface="Calibri" panose="020F0502020204030204" pitchFamily="34" charset="0"/>
              </a:rPr>
              <a:t>gười da đen ở Mỹ </a:t>
            </a:r>
            <a:r>
              <a:rPr lang="en-US" sz="2200" b="1" dirty="0" err="1">
                <a:solidFill>
                  <a:schemeClr val="tx1"/>
                </a:solidFill>
                <a:latin typeface="Times New Roman" panose="02020603050405020304" pitchFamily="18" charset="0"/>
                <a:ea typeface="Calibri" panose="020F0502020204030204" pitchFamily="34" charset="0"/>
              </a:rPr>
              <a:t>trái</a:t>
            </a:r>
            <a:r>
              <a:rPr lang="en-US" sz="2200" b="1" dirty="0">
                <a:solidFill>
                  <a:schemeClr val="tx1"/>
                </a:solidFill>
                <a:latin typeface="Times New Roman" panose="02020603050405020304" pitchFamily="18" charset="0"/>
                <a:ea typeface="Calibri" panose="020F0502020204030204" pitchFamily="34" charset="0"/>
              </a:rPr>
              <a:t> </a:t>
            </a:r>
            <a:r>
              <a:rPr lang="en-US" sz="2200" b="1" dirty="0" err="1">
                <a:solidFill>
                  <a:schemeClr val="tx1"/>
                </a:solidFill>
                <a:latin typeface="Times New Roman" panose="02020603050405020304" pitchFamily="18" charset="0"/>
                <a:ea typeface="Calibri" panose="020F0502020204030204" pitchFamily="34" charset="0"/>
              </a:rPr>
              <a:t>với</a:t>
            </a:r>
            <a:r>
              <a:rPr lang="en-US" sz="2200" b="1" dirty="0">
                <a:solidFill>
                  <a:schemeClr val="tx1"/>
                </a:solidFill>
                <a:latin typeface="Times New Roman" panose="02020603050405020304" pitchFamily="18" charset="0"/>
                <a:ea typeface="Calibri" panose="020F0502020204030204" pitchFamily="34" charset="0"/>
              </a:rPr>
              <a:t> </a:t>
            </a:r>
            <a:r>
              <a:rPr lang="vi-VN" sz="2200" b="1" dirty="0">
                <a:solidFill>
                  <a:schemeClr val="tx1"/>
                </a:solidFill>
                <a:latin typeface="Times New Roman" panose="02020603050405020304" pitchFamily="18" charset="0"/>
                <a:ea typeface="Calibri" panose="020F0502020204030204" pitchFamily="34" charset="0"/>
              </a:rPr>
              <a:t>những gì đã tuyên bố trong “Tuyên ngôn Giải phóng Nô lệ”.</a:t>
            </a:r>
          </a:p>
        </p:txBody>
      </p:sp>
      <p:sp>
        <p:nvSpPr>
          <p:cNvPr id="8" name="Rectangle 25">
            <a:extLst>
              <a:ext uri="{FF2B5EF4-FFF2-40B4-BE49-F238E27FC236}">
                <a16:creationId xmlns:a16="http://schemas.microsoft.com/office/drawing/2014/main" id="{6552BE61-5931-A4A0-A065-1457A4E9D5CF}"/>
              </a:ext>
            </a:extLst>
          </p:cNvPr>
          <p:cNvSpPr/>
          <p:nvPr/>
        </p:nvSpPr>
        <p:spPr>
          <a:xfrm>
            <a:off x="2077730" y="1669730"/>
            <a:ext cx="1724290" cy="345476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b="1" u="sng" dirty="0" err="1">
                <a:solidFill>
                  <a:srgbClr val="C00000"/>
                </a:solidFill>
                <a:latin typeface="Times New Roman" panose="02020603050405020304" pitchFamily="18" charset="0"/>
                <a:ea typeface="Calibri" panose="020F0502020204030204" pitchFamily="34" charset="0"/>
              </a:rPr>
              <a:t>Luận</a:t>
            </a:r>
            <a:r>
              <a:rPr lang="en-US" sz="2200" b="1" u="sng" dirty="0">
                <a:solidFill>
                  <a:srgbClr val="C00000"/>
                </a:solidFill>
                <a:latin typeface="Times New Roman" panose="02020603050405020304" pitchFamily="18" charset="0"/>
                <a:ea typeface="Calibri" panose="020F0502020204030204" pitchFamily="34" charset="0"/>
              </a:rPr>
              <a:t> </a:t>
            </a:r>
            <a:r>
              <a:rPr lang="en-US" sz="2200" b="1" u="sng" dirty="0" err="1">
                <a:solidFill>
                  <a:srgbClr val="C00000"/>
                </a:solidFill>
                <a:latin typeface="Times New Roman" panose="02020603050405020304" pitchFamily="18" charset="0"/>
                <a:ea typeface="Calibri" panose="020F0502020204030204" pitchFamily="34" charset="0"/>
              </a:rPr>
              <a:t>điểm</a:t>
            </a:r>
            <a:r>
              <a:rPr lang="en-US" sz="2200" b="1" u="sng" dirty="0">
                <a:solidFill>
                  <a:srgbClr val="C00000"/>
                </a:solidFill>
                <a:latin typeface="Times New Roman" panose="02020603050405020304" pitchFamily="18" charset="0"/>
                <a:ea typeface="Calibri" panose="020F0502020204030204" pitchFamily="34" charset="0"/>
              </a:rPr>
              <a:t> 2</a:t>
            </a:r>
          </a:p>
          <a:p>
            <a:pPr algn="ctr"/>
            <a:r>
              <a:rPr lang="vi-VN" sz="2200" b="1" dirty="0">
                <a:solidFill>
                  <a:schemeClr val="tx1"/>
                </a:solidFill>
                <a:latin typeface="Times New Roman" panose="02020603050405020304" pitchFamily="18" charset="0"/>
                <a:ea typeface="Calibri" panose="020F0502020204030204" pitchFamily="34" charset="0"/>
              </a:rPr>
              <a:t>T</a:t>
            </a:r>
            <a:r>
              <a:rPr lang="en-US" sz="2200" b="1" dirty="0" err="1">
                <a:solidFill>
                  <a:schemeClr val="tx1"/>
                </a:solidFill>
                <a:latin typeface="Times New Roman" panose="02020603050405020304" pitchFamily="18" charset="0"/>
                <a:ea typeface="Calibri" panose="020F0502020204030204" pitchFamily="34" charset="0"/>
              </a:rPr>
              <a:t>hời</a:t>
            </a:r>
            <a:r>
              <a:rPr lang="en-US" sz="2200" b="1" dirty="0">
                <a:solidFill>
                  <a:schemeClr val="tx1"/>
                </a:solidFill>
                <a:latin typeface="Times New Roman" panose="02020603050405020304" pitchFamily="18" charset="0"/>
                <a:ea typeface="Calibri" panose="020F0502020204030204" pitchFamily="34" charset="0"/>
              </a:rPr>
              <a:t> </a:t>
            </a:r>
            <a:r>
              <a:rPr lang="en-US" sz="2200" b="1" dirty="0" err="1">
                <a:solidFill>
                  <a:schemeClr val="tx1"/>
                </a:solidFill>
                <a:latin typeface="Times New Roman" panose="02020603050405020304" pitchFamily="18" charset="0"/>
                <a:ea typeface="Calibri" panose="020F0502020204030204" pitchFamily="34" charset="0"/>
              </a:rPr>
              <a:t>điểm</a:t>
            </a:r>
            <a:r>
              <a:rPr lang="en-US" sz="2200" b="1" dirty="0">
                <a:solidFill>
                  <a:schemeClr val="tx1"/>
                </a:solidFill>
                <a:latin typeface="Times New Roman" panose="02020603050405020304" pitchFamily="18" charset="0"/>
                <a:ea typeface="Calibri" panose="020F0502020204030204" pitchFamily="34" charset="0"/>
              </a:rPr>
              <a:t> </a:t>
            </a:r>
            <a:r>
              <a:rPr lang="en-US" sz="2200" b="1" dirty="0" err="1">
                <a:solidFill>
                  <a:schemeClr val="tx1"/>
                </a:solidFill>
                <a:latin typeface="Times New Roman" panose="02020603050405020304" pitchFamily="18" charset="0"/>
                <a:ea typeface="Calibri" panose="020F0502020204030204" pitchFamily="34" charset="0"/>
              </a:rPr>
              <a:t>cần</a:t>
            </a:r>
            <a:r>
              <a:rPr lang="en-US" sz="2200" b="1" dirty="0">
                <a:solidFill>
                  <a:schemeClr val="tx1"/>
                </a:solidFill>
                <a:latin typeface="Times New Roman" panose="02020603050405020304" pitchFamily="18" charset="0"/>
                <a:ea typeface="Calibri" panose="020F0502020204030204" pitchFamily="34" charset="0"/>
              </a:rPr>
              <a:t> </a:t>
            </a:r>
            <a:r>
              <a:rPr lang="en-US" sz="2200" b="1" dirty="0" err="1">
                <a:solidFill>
                  <a:schemeClr val="tx1"/>
                </a:solidFill>
                <a:latin typeface="Times New Roman" panose="02020603050405020304" pitchFamily="18" charset="0"/>
                <a:ea typeface="Calibri" panose="020F0502020204030204" pitchFamily="34" charset="0"/>
              </a:rPr>
              <a:t>thiết</a:t>
            </a:r>
            <a:r>
              <a:rPr lang="en-US" sz="2200" b="1" dirty="0">
                <a:solidFill>
                  <a:schemeClr val="tx1"/>
                </a:solidFill>
                <a:latin typeface="Times New Roman" panose="02020603050405020304" pitchFamily="18" charset="0"/>
                <a:ea typeface="Calibri" panose="020F0502020204030204" pitchFamily="34" charset="0"/>
              </a:rPr>
              <a:t> </a:t>
            </a:r>
            <a:r>
              <a:rPr lang="en-US" sz="2200" b="1" dirty="0" err="1">
                <a:solidFill>
                  <a:schemeClr val="tx1"/>
                </a:solidFill>
                <a:latin typeface="Times New Roman" panose="02020603050405020304" pitchFamily="18" charset="0"/>
                <a:ea typeface="Calibri" panose="020F0502020204030204" pitchFamily="34" charset="0"/>
              </a:rPr>
              <a:t>để</a:t>
            </a:r>
            <a:r>
              <a:rPr lang="vi-VN" sz="2200" b="1" dirty="0">
                <a:solidFill>
                  <a:schemeClr val="tx1"/>
                </a:solidFill>
                <a:latin typeface="Times New Roman" panose="02020603050405020304" pitchFamily="18" charset="0"/>
                <a:ea typeface="Calibri" panose="020F0502020204030204" pitchFamily="34" charset="0"/>
              </a:rPr>
              <a:t> đòi công lí cho người da đen ở Mỹ</a:t>
            </a:r>
            <a:r>
              <a:rPr lang="en-US" sz="2200" b="1" dirty="0">
                <a:solidFill>
                  <a:schemeClr val="tx1"/>
                </a:solidFill>
                <a:latin typeface="Times New Roman" panose="02020603050405020304" pitchFamily="18" charset="0"/>
                <a:ea typeface="Calibri" panose="020F0502020204030204" pitchFamily="34" charset="0"/>
              </a:rPr>
              <a:t>: </a:t>
            </a:r>
            <a:r>
              <a:rPr lang="en-US" sz="2200" b="1" dirty="0" err="1">
                <a:solidFill>
                  <a:schemeClr val="tx1"/>
                </a:solidFill>
                <a:latin typeface="Times New Roman" panose="02020603050405020304" pitchFamily="18" charset="0"/>
                <a:ea typeface="Calibri" panose="020F0502020204030204" pitchFamily="34" charset="0"/>
              </a:rPr>
              <a:t>Ngay</a:t>
            </a:r>
            <a:r>
              <a:rPr lang="en-US" sz="2200" b="1" dirty="0">
                <a:solidFill>
                  <a:schemeClr val="tx1"/>
                </a:solidFill>
                <a:latin typeface="Times New Roman" panose="02020603050405020304" pitchFamily="18" charset="0"/>
                <a:ea typeface="Calibri" panose="020F0502020204030204" pitchFamily="34" charset="0"/>
              </a:rPr>
              <a:t> </a:t>
            </a:r>
            <a:r>
              <a:rPr lang="en-US" sz="2200" b="1" dirty="0" err="1">
                <a:solidFill>
                  <a:schemeClr val="tx1"/>
                </a:solidFill>
                <a:latin typeface="Times New Roman" panose="02020603050405020304" pitchFamily="18" charset="0"/>
                <a:ea typeface="Calibri" panose="020F0502020204030204" pitchFamily="34" charset="0"/>
              </a:rPr>
              <a:t>Bây</a:t>
            </a:r>
            <a:r>
              <a:rPr lang="en-US" sz="2200" b="1" dirty="0">
                <a:solidFill>
                  <a:schemeClr val="tx1"/>
                </a:solidFill>
                <a:latin typeface="Times New Roman" panose="02020603050405020304" pitchFamily="18" charset="0"/>
                <a:ea typeface="Calibri" panose="020F0502020204030204" pitchFamily="34" charset="0"/>
              </a:rPr>
              <a:t> </a:t>
            </a:r>
            <a:r>
              <a:rPr lang="en-US" sz="2200" b="1" dirty="0" err="1">
                <a:solidFill>
                  <a:schemeClr val="tx1"/>
                </a:solidFill>
                <a:latin typeface="Times New Roman" panose="02020603050405020304" pitchFamily="18" charset="0"/>
                <a:ea typeface="Calibri" panose="020F0502020204030204" pitchFamily="34" charset="0"/>
              </a:rPr>
              <a:t>Giờ</a:t>
            </a:r>
            <a:r>
              <a:rPr lang="vi-VN" sz="2200" b="1" dirty="0">
                <a:solidFill>
                  <a:schemeClr val="tx1"/>
                </a:solidFill>
                <a:latin typeface="Times New Roman" panose="02020603050405020304" pitchFamily="18" charset="0"/>
                <a:ea typeface="Calibri" panose="020F0502020204030204" pitchFamily="34" charset="0"/>
              </a:rPr>
              <a:t>.</a:t>
            </a:r>
            <a:endParaRPr lang="en-US" sz="2200" b="1" dirty="0">
              <a:solidFill>
                <a:schemeClr val="tx1"/>
              </a:solidFill>
              <a:latin typeface="Times New Roman" panose="02020603050405020304" pitchFamily="18" charset="0"/>
              <a:ea typeface="Calibri" panose="020F0502020204030204" pitchFamily="34" charset="0"/>
            </a:endParaRPr>
          </a:p>
          <a:p>
            <a:pPr algn="ctr"/>
            <a:endParaRPr lang="vi-VN" sz="2200" b="1" dirty="0">
              <a:solidFill>
                <a:schemeClr val="tx1"/>
              </a:solidFill>
              <a:latin typeface="Times New Roman" panose="02020603050405020304" pitchFamily="18" charset="0"/>
              <a:ea typeface="Calibri" panose="020F0502020204030204" pitchFamily="34" charset="0"/>
            </a:endParaRPr>
          </a:p>
          <a:p>
            <a:pPr algn="ctr"/>
            <a:endParaRPr lang="en-US" sz="2200" b="1" dirty="0">
              <a:solidFill>
                <a:schemeClr val="tx1"/>
              </a:solidFill>
              <a:latin typeface="Times New Roman" panose="02020603050405020304" pitchFamily="18" charset="0"/>
              <a:ea typeface="Calibri" panose="020F0502020204030204" pitchFamily="34" charset="0"/>
            </a:endParaRPr>
          </a:p>
        </p:txBody>
      </p:sp>
      <p:sp>
        <p:nvSpPr>
          <p:cNvPr id="10" name="Rectangle 26">
            <a:extLst>
              <a:ext uri="{FF2B5EF4-FFF2-40B4-BE49-F238E27FC236}">
                <a16:creationId xmlns:a16="http://schemas.microsoft.com/office/drawing/2014/main" id="{62721077-9313-C4D7-9DFC-D61A26112AE6}"/>
              </a:ext>
            </a:extLst>
          </p:cNvPr>
          <p:cNvSpPr/>
          <p:nvPr/>
        </p:nvSpPr>
        <p:spPr>
          <a:xfrm>
            <a:off x="3865300" y="1682108"/>
            <a:ext cx="1697780" cy="3404241"/>
          </a:xfrm>
          <a:prstGeom prst="rect">
            <a:avLst/>
          </a:prstGeom>
          <a:solidFill>
            <a:schemeClr val="bg1">
              <a:lumMod val="95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200" b="1" u="sng" dirty="0" err="1">
                <a:solidFill>
                  <a:srgbClr val="C00000"/>
                </a:solidFill>
                <a:latin typeface="Times New Roman" panose="02020603050405020304" pitchFamily="18" charset="0"/>
                <a:ea typeface="Calibri" panose="020F0502020204030204" pitchFamily="34" charset="0"/>
              </a:rPr>
              <a:t>Luận</a:t>
            </a:r>
            <a:r>
              <a:rPr lang="en-US" sz="2200" b="1" u="sng" dirty="0">
                <a:solidFill>
                  <a:srgbClr val="C00000"/>
                </a:solidFill>
                <a:latin typeface="Times New Roman" panose="02020603050405020304" pitchFamily="18" charset="0"/>
                <a:ea typeface="Calibri" panose="020F0502020204030204" pitchFamily="34" charset="0"/>
              </a:rPr>
              <a:t> </a:t>
            </a:r>
            <a:r>
              <a:rPr lang="en-US" sz="2200" b="1" u="sng" dirty="0" err="1">
                <a:solidFill>
                  <a:srgbClr val="C00000"/>
                </a:solidFill>
                <a:latin typeface="Times New Roman" panose="02020603050405020304" pitchFamily="18" charset="0"/>
                <a:ea typeface="Calibri" panose="020F0502020204030204" pitchFamily="34" charset="0"/>
              </a:rPr>
              <a:t>điểm</a:t>
            </a:r>
            <a:r>
              <a:rPr lang="en-US" sz="2200" b="1" u="sng" dirty="0">
                <a:solidFill>
                  <a:srgbClr val="C00000"/>
                </a:solidFill>
                <a:latin typeface="Times New Roman" panose="02020603050405020304" pitchFamily="18" charset="0"/>
                <a:ea typeface="Calibri" panose="020F0502020204030204" pitchFamily="34" charset="0"/>
              </a:rPr>
              <a:t> 3</a:t>
            </a:r>
          </a:p>
          <a:p>
            <a:pPr lvl="0" algn="ctr"/>
            <a:r>
              <a:rPr lang="en-US" sz="2200" b="1" dirty="0" err="1">
                <a:solidFill>
                  <a:schemeClr val="tx1"/>
                </a:solidFill>
                <a:latin typeface="Times New Roman" pitchFamily="18" charset="0"/>
                <a:cs typeface="Times New Roman" pitchFamily="18" charset="0"/>
              </a:rPr>
              <a:t>Cần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có</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thái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độ</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đấu</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tranh</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kiên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quyết</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nhưng</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không</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bạo</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lực</a:t>
            </a:r>
            <a:r>
              <a:rPr lang="en-US" sz="2000" dirty="0">
                <a:solidFill>
                  <a:schemeClr val="tx1"/>
                </a:solidFill>
                <a:latin typeface="Times New Roman" pitchFamily="18" charset="0"/>
                <a:cs typeface="Times New Roman" pitchFamily="18" charset="0"/>
              </a:rPr>
              <a:t>.</a:t>
            </a:r>
          </a:p>
          <a:p>
            <a:pPr algn="ctr"/>
            <a:endParaRPr lang="en-US" sz="2200" b="1" dirty="0">
              <a:solidFill>
                <a:schemeClr val="tx1"/>
              </a:solidFill>
              <a:latin typeface="Times New Roman" panose="02020603050405020304" pitchFamily="18" charset="0"/>
              <a:ea typeface="Calibri" panose="020F0502020204030204" pitchFamily="34" charset="0"/>
            </a:endParaRPr>
          </a:p>
          <a:p>
            <a:pPr algn="ctr"/>
            <a:endParaRPr lang="en-US" b="1" dirty="0">
              <a:solidFill>
                <a:schemeClr val="tx1"/>
              </a:solidFill>
              <a:latin typeface="Times New Roman" panose="02020603050405020304" pitchFamily="18" charset="0"/>
              <a:ea typeface="Calibri" panose="020F0502020204030204" pitchFamily="34" charset="0"/>
            </a:endParaRPr>
          </a:p>
          <a:p>
            <a:pPr algn="ctr"/>
            <a:endParaRPr lang="en-US" b="1" dirty="0">
              <a:solidFill>
                <a:schemeClr val="tx1"/>
              </a:solidFill>
              <a:latin typeface="Times New Roman" panose="02020603050405020304" pitchFamily="18" charset="0"/>
              <a:ea typeface="Calibri" panose="020F0502020204030204" pitchFamily="34" charset="0"/>
            </a:endParaRPr>
          </a:p>
        </p:txBody>
      </p:sp>
      <p:sp>
        <p:nvSpPr>
          <p:cNvPr id="13" name="Rectangle 25">
            <a:extLst>
              <a:ext uri="{FF2B5EF4-FFF2-40B4-BE49-F238E27FC236}">
                <a16:creationId xmlns:a16="http://schemas.microsoft.com/office/drawing/2014/main" id="{BD76AF17-27DF-4F27-3192-4BA606AA07A8}"/>
              </a:ext>
            </a:extLst>
          </p:cNvPr>
          <p:cNvSpPr/>
          <p:nvPr/>
        </p:nvSpPr>
        <p:spPr>
          <a:xfrm>
            <a:off x="5639958" y="1694487"/>
            <a:ext cx="1716472" cy="3391862"/>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u="sng" dirty="0" err="1">
                <a:solidFill>
                  <a:srgbClr val="C00000"/>
                </a:solidFill>
                <a:latin typeface="Times New Roman" panose="02020603050405020304" pitchFamily="18" charset="0"/>
                <a:ea typeface="Calibri" panose="020F0502020204030204" pitchFamily="34" charset="0"/>
              </a:rPr>
              <a:t>Luận</a:t>
            </a:r>
            <a:r>
              <a:rPr lang="en-US" sz="2200" b="1" u="sng" dirty="0">
                <a:solidFill>
                  <a:srgbClr val="C00000"/>
                </a:solidFill>
                <a:latin typeface="Times New Roman" panose="02020603050405020304" pitchFamily="18" charset="0"/>
                <a:ea typeface="Calibri" panose="020F0502020204030204" pitchFamily="34" charset="0"/>
              </a:rPr>
              <a:t> </a:t>
            </a:r>
            <a:r>
              <a:rPr lang="en-US" sz="2200" b="1" u="sng" dirty="0" err="1">
                <a:solidFill>
                  <a:srgbClr val="C00000"/>
                </a:solidFill>
                <a:latin typeface="Times New Roman" panose="02020603050405020304" pitchFamily="18" charset="0"/>
                <a:ea typeface="Calibri" panose="020F0502020204030204" pitchFamily="34" charset="0"/>
              </a:rPr>
              <a:t>điểm</a:t>
            </a:r>
            <a:r>
              <a:rPr lang="en-US" sz="2200" b="1" u="sng" dirty="0">
                <a:solidFill>
                  <a:srgbClr val="C00000"/>
                </a:solidFill>
                <a:latin typeface="Times New Roman" panose="02020603050405020304" pitchFamily="18" charset="0"/>
                <a:ea typeface="Calibri" panose="020F0502020204030204" pitchFamily="34" charset="0"/>
              </a:rPr>
              <a:t> 4</a:t>
            </a:r>
          </a:p>
          <a:p>
            <a:pPr algn="ctr"/>
            <a:r>
              <a:rPr lang="en-US" sz="2200" b="1" dirty="0" err="1">
                <a:solidFill>
                  <a:schemeClr val="tx1"/>
                </a:solidFill>
                <a:latin typeface="Times New Roman" pitchFamily="18" charset="0"/>
                <a:cs typeface="Times New Roman" pitchFamily="18" charset="0"/>
              </a:rPr>
              <a:t>Cần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đoàn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kết</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trong</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cuộc</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đấu</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tranh</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đòi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công</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lí</a:t>
            </a:r>
            <a:endParaRPr lang="vi-VN" sz="2200" b="1" dirty="0">
              <a:solidFill>
                <a:schemeClr val="tx1"/>
              </a:solidFill>
              <a:latin typeface="Times New Roman" panose="02020603050405020304" pitchFamily="18" charset="0"/>
              <a:ea typeface="Calibri" panose="020F0502020204030204" pitchFamily="34" charset="0"/>
            </a:endParaRPr>
          </a:p>
          <a:p>
            <a:pPr algn="ctr"/>
            <a:endParaRPr lang="en-US" sz="2000" b="1" dirty="0">
              <a:solidFill>
                <a:schemeClr val="tx1"/>
              </a:solidFill>
              <a:latin typeface="Times New Roman" panose="02020603050405020304" pitchFamily="18" charset="0"/>
              <a:ea typeface="Calibri" panose="020F0502020204030204" pitchFamily="34" charset="0"/>
            </a:endParaRPr>
          </a:p>
          <a:p>
            <a:pPr algn="ctr"/>
            <a:endParaRPr lang="en-US" sz="2000" b="1" dirty="0">
              <a:solidFill>
                <a:schemeClr val="tx1"/>
              </a:solidFill>
              <a:latin typeface="Times New Roman" panose="02020603050405020304" pitchFamily="18" charset="0"/>
              <a:ea typeface="Calibri" panose="020F0502020204030204" pitchFamily="34" charset="0"/>
            </a:endParaRPr>
          </a:p>
          <a:p>
            <a:pPr algn="ctr"/>
            <a:endParaRPr lang="en-US" b="1" dirty="0">
              <a:solidFill>
                <a:schemeClr val="tx1"/>
              </a:solidFill>
              <a:latin typeface="Times New Roman" panose="02020603050405020304" pitchFamily="18" charset="0"/>
              <a:ea typeface="Calibri" panose="020F0502020204030204" pitchFamily="34" charset="0"/>
            </a:endParaRPr>
          </a:p>
        </p:txBody>
      </p:sp>
      <p:sp>
        <p:nvSpPr>
          <p:cNvPr id="14" name="Rectangle 26">
            <a:extLst>
              <a:ext uri="{FF2B5EF4-FFF2-40B4-BE49-F238E27FC236}">
                <a16:creationId xmlns:a16="http://schemas.microsoft.com/office/drawing/2014/main" id="{9293326E-CA50-53DA-7F1D-F053E7C0AEA3}"/>
              </a:ext>
            </a:extLst>
          </p:cNvPr>
          <p:cNvSpPr/>
          <p:nvPr/>
        </p:nvSpPr>
        <p:spPr>
          <a:xfrm>
            <a:off x="7376898" y="1706865"/>
            <a:ext cx="1696155" cy="3379484"/>
          </a:xfrm>
          <a:prstGeom prst="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200" b="1" u="sng" dirty="0" err="1">
                <a:solidFill>
                  <a:srgbClr val="C00000"/>
                </a:solidFill>
                <a:latin typeface="Times New Roman" panose="02020603050405020304" pitchFamily="18" charset="0"/>
                <a:ea typeface="Calibri" panose="020F0502020204030204" pitchFamily="34" charset="0"/>
              </a:rPr>
              <a:t>Luận</a:t>
            </a:r>
            <a:r>
              <a:rPr lang="en-US" sz="2200" b="1" u="sng" dirty="0">
                <a:solidFill>
                  <a:srgbClr val="C00000"/>
                </a:solidFill>
                <a:latin typeface="Times New Roman" panose="02020603050405020304" pitchFamily="18" charset="0"/>
                <a:ea typeface="Calibri" panose="020F0502020204030204" pitchFamily="34" charset="0"/>
              </a:rPr>
              <a:t> </a:t>
            </a:r>
            <a:r>
              <a:rPr lang="en-US" sz="2200" b="1" u="sng" dirty="0" err="1">
                <a:solidFill>
                  <a:srgbClr val="C00000"/>
                </a:solidFill>
                <a:latin typeface="Times New Roman" panose="02020603050405020304" pitchFamily="18" charset="0"/>
                <a:ea typeface="Calibri" panose="020F0502020204030204" pitchFamily="34" charset="0"/>
              </a:rPr>
              <a:t>điểm</a:t>
            </a:r>
            <a:r>
              <a:rPr lang="en-US" sz="2200" b="1" u="sng" dirty="0">
                <a:solidFill>
                  <a:srgbClr val="C00000"/>
                </a:solidFill>
                <a:latin typeface="Times New Roman" panose="02020603050405020304" pitchFamily="18" charset="0"/>
                <a:ea typeface="Calibri" panose="020F0502020204030204" pitchFamily="34" charset="0"/>
              </a:rPr>
              <a:t> 5 </a:t>
            </a:r>
            <a:r>
              <a:rPr lang="vi-VN" sz="2200" b="1" dirty="0">
                <a:solidFill>
                  <a:schemeClr val="tx1"/>
                </a:solidFill>
                <a:latin typeface="Times New Roman" panose="02020603050405020304" pitchFamily="18" charset="0"/>
                <a:ea typeface="Calibri" panose="020F0502020204030204" pitchFamily="34" charset="0"/>
              </a:rPr>
              <a:t>Ước mơ và niềm tin về tự do, công lí cho người da đen ở Mỹ và trên khắp thế giới.</a:t>
            </a:r>
          </a:p>
          <a:p>
            <a:pPr algn="ctr"/>
            <a:endParaRPr lang="en-US" sz="2000" b="1" dirty="0">
              <a:solidFill>
                <a:schemeClr val="tx1"/>
              </a:solidFill>
              <a:latin typeface="Times New Roman" panose="02020603050405020304" pitchFamily="18" charset="0"/>
              <a:ea typeface="Calibri" panose="020F0502020204030204" pitchFamily="34" charset="0"/>
            </a:endParaRPr>
          </a:p>
        </p:txBody>
      </p:sp>
      <p:sp>
        <p:nvSpPr>
          <p:cNvPr id="16" name="Freeform: Shape 15">
            <a:extLst>
              <a:ext uri="{FF2B5EF4-FFF2-40B4-BE49-F238E27FC236}">
                <a16:creationId xmlns:a16="http://schemas.microsoft.com/office/drawing/2014/main" id="{7609BBD8-F981-4706-000E-3950ED90218A}"/>
              </a:ext>
            </a:extLst>
          </p:cNvPr>
          <p:cNvSpPr/>
          <p:nvPr/>
        </p:nvSpPr>
        <p:spPr>
          <a:xfrm rot="5400000">
            <a:off x="4498160" y="1324638"/>
            <a:ext cx="343340" cy="364420"/>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a:solidFill>
            <a:schemeClr val="accent6">
              <a:lumMod val="60000"/>
              <a:lumOff val="40000"/>
            </a:schemeClr>
          </a:solidFill>
          <a:scene3d>
            <a:camera prst="orthographicFront"/>
            <a:lightRig rig="threePt" dir="t"/>
          </a:scene3d>
          <a:sp3d>
            <a:bevelT prst="convex"/>
          </a:sp3d>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 tIns="72604" rIns="68141" bIns="72604" numCol="1" spcCol="1270" anchor="ctr" anchorCtr="0">
            <a:noAutofit/>
          </a:bodyPr>
          <a:lstStyle/>
          <a:p>
            <a:pPr algn="ctr" defTabSz="666750">
              <a:lnSpc>
                <a:spcPct val="90000"/>
              </a:lnSpc>
              <a:spcBef>
                <a:spcPct val="0"/>
              </a:spcBef>
              <a:spcAft>
                <a:spcPct val="35000"/>
              </a:spcAft>
            </a:pPr>
            <a:endParaRPr lang="en-US" sz="1500"/>
          </a:p>
        </p:txBody>
      </p:sp>
      <p:sp>
        <p:nvSpPr>
          <p:cNvPr id="17" name="Freeform: Shape 15">
            <a:extLst>
              <a:ext uri="{FF2B5EF4-FFF2-40B4-BE49-F238E27FC236}">
                <a16:creationId xmlns:a16="http://schemas.microsoft.com/office/drawing/2014/main" id="{6C0563A9-55CD-8DA9-2551-4BE18F73F67C}"/>
              </a:ext>
            </a:extLst>
          </p:cNvPr>
          <p:cNvSpPr/>
          <p:nvPr/>
        </p:nvSpPr>
        <p:spPr>
          <a:xfrm rot="5400000">
            <a:off x="776450" y="1338812"/>
            <a:ext cx="371686" cy="364420"/>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a:solidFill>
            <a:schemeClr val="accent6">
              <a:lumMod val="60000"/>
              <a:lumOff val="40000"/>
            </a:schemeClr>
          </a:solidFill>
          <a:scene3d>
            <a:camera prst="orthographicFront"/>
            <a:lightRig rig="threePt" dir="t"/>
          </a:scene3d>
          <a:sp3d>
            <a:bevelT prst="convex"/>
          </a:sp3d>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 tIns="72604" rIns="68141" bIns="72604" numCol="1" spcCol="1270" anchor="ctr" anchorCtr="0">
            <a:noAutofit/>
          </a:bodyPr>
          <a:lstStyle/>
          <a:p>
            <a:pPr algn="ctr" defTabSz="666750">
              <a:lnSpc>
                <a:spcPct val="90000"/>
              </a:lnSpc>
              <a:spcBef>
                <a:spcPct val="0"/>
              </a:spcBef>
              <a:spcAft>
                <a:spcPct val="35000"/>
              </a:spcAft>
            </a:pPr>
            <a:endParaRPr lang="en-US" sz="1500"/>
          </a:p>
        </p:txBody>
      </p:sp>
      <p:sp>
        <p:nvSpPr>
          <p:cNvPr id="22" name="Freeform: Shape 15">
            <a:extLst>
              <a:ext uri="{FF2B5EF4-FFF2-40B4-BE49-F238E27FC236}">
                <a16:creationId xmlns:a16="http://schemas.microsoft.com/office/drawing/2014/main" id="{B727501C-4CF3-FB1D-879A-981CF5497915}"/>
              </a:ext>
            </a:extLst>
          </p:cNvPr>
          <p:cNvSpPr/>
          <p:nvPr/>
        </p:nvSpPr>
        <p:spPr>
          <a:xfrm rot="5400000">
            <a:off x="8104701" y="1338812"/>
            <a:ext cx="371688" cy="364420"/>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a:solidFill>
            <a:schemeClr val="accent6">
              <a:lumMod val="60000"/>
              <a:lumOff val="40000"/>
            </a:schemeClr>
          </a:solidFill>
          <a:scene3d>
            <a:camera prst="orthographicFront"/>
            <a:lightRig rig="threePt" dir="t"/>
          </a:scene3d>
          <a:sp3d>
            <a:bevelT prst="convex"/>
          </a:sp3d>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 tIns="72604" rIns="68141" bIns="72604" numCol="1" spcCol="1270" anchor="ctr" anchorCtr="0">
            <a:noAutofit/>
          </a:bodyPr>
          <a:lstStyle/>
          <a:p>
            <a:pPr algn="ctr" defTabSz="666750">
              <a:lnSpc>
                <a:spcPct val="90000"/>
              </a:lnSpc>
              <a:spcBef>
                <a:spcPct val="0"/>
              </a:spcBef>
              <a:spcAft>
                <a:spcPct val="35000"/>
              </a:spcAft>
            </a:pPr>
            <a:endParaRPr lang="en-US" sz="1500"/>
          </a:p>
        </p:txBody>
      </p:sp>
      <p:sp>
        <p:nvSpPr>
          <p:cNvPr id="29" name="Freeform: Shape 15">
            <a:extLst>
              <a:ext uri="{FF2B5EF4-FFF2-40B4-BE49-F238E27FC236}">
                <a16:creationId xmlns:a16="http://schemas.microsoft.com/office/drawing/2014/main" id="{6C0563A9-55CD-8DA9-2551-4BE18F73F67C}"/>
              </a:ext>
            </a:extLst>
          </p:cNvPr>
          <p:cNvSpPr/>
          <p:nvPr/>
        </p:nvSpPr>
        <p:spPr>
          <a:xfrm rot="5400000">
            <a:off x="6220629" y="1338812"/>
            <a:ext cx="371685" cy="364420"/>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a:solidFill>
            <a:schemeClr val="accent6">
              <a:lumMod val="60000"/>
              <a:lumOff val="40000"/>
            </a:schemeClr>
          </a:solidFill>
          <a:scene3d>
            <a:camera prst="orthographicFront"/>
            <a:lightRig rig="threePt" dir="t"/>
          </a:scene3d>
          <a:sp3d>
            <a:bevelT prst="convex"/>
          </a:sp3d>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 tIns="72604" rIns="68141" bIns="72604" numCol="1" spcCol="1270" anchor="ctr" anchorCtr="0">
            <a:noAutofit/>
          </a:bodyPr>
          <a:lstStyle/>
          <a:p>
            <a:pPr algn="ctr" defTabSz="666750">
              <a:lnSpc>
                <a:spcPct val="90000"/>
              </a:lnSpc>
              <a:spcBef>
                <a:spcPct val="0"/>
              </a:spcBef>
              <a:spcAft>
                <a:spcPct val="35000"/>
              </a:spcAft>
            </a:pPr>
            <a:endParaRPr lang="en-US" sz="1500"/>
          </a:p>
        </p:txBody>
      </p:sp>
      <p:sp>
        <p:nvSpPr>
          <p:cNvPr id="30" name="Freeform: Shape 15">
            <a:extLst>
              <a:ext uri="{FF2B5EF4-FFF2-40B4-BE49-F238E27FC236}">
                <a16:creationId xmlns:a16="http://schemas.microsoft.com/office/drawing/2014/main" id="{6C0563A9-55CD-8DA9-2551-4BE18F73F67C}"/>
              </a:ext>
            </a:extLst>
          </p:cNvPr>
          <p:cNvSpPr/>
          <p:nvPr/>
        </p:nvSpPr>
        <p:spPr>
          <a:xfrm rot="5400000">
            <a:off x="2702860" y="1324206"/>
            <a:ext cx="342471" cy="364420"/>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a:solidFill>
            <a:schemeClr val="accent6">
              <a:lumMod val="60000"/>
              <a:lumOff val="40000"/>
            </a:schemeClr>
          </a:solidFill>
          <a:scene3d>
            <a:camera prst="orthographicFront"/>
            <a:lightRig rig="threePt" dir="t"/>
          </a:scene3d>
          <a:sp3d>
            <a:bevelT prst="convex"/>
          </a:sp3d>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 tIns="72604" rIns="68141" bIns="72604" numCol="1" spcCol="1270" anchor="ctr" anchorCtr="0">
            <a:noAutofit/>
          </a:bodyPr>
          <a:lstStyle/>
          <a:p>
            <a:pPr algn="ctr" defTabSz="666750">
              <a:lnSpc>
                <a:spcPct val="90000"/>
              </a:lnSpc>
              <a:spcBef>
                <a:spcPct val="0"/>
              </a:spcBef>
              <a:spcAft>
                <a:spcPct val="35000"/>
              </a:spcAft>
            </a:pPr>
            <a:endParaRPr lang="en-US" sz="1500"/>
          </a:p>
        </p:txBody>
      </p:sp>
    </p:spTree>
    <p:extLst>
      <p:ext uri="{BB962C8B-B14F-4D97-AF65-F5344CB8AC3E}">
        <p14:creationId xmlns:p14="http://schemas.microsoft.com/office/powerpoint/2010/main" val="19002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Horizontal)">
                                      <p:cBhvr>
                                        <p:cTn id="16" dur="500"/>
                                        <p:tgtEl>
                                          <p:spTgt spid="10"/>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Horizontal)">
                                      <p:cBhvr>
                                        <p:cTn id="19" dur="500"/>
                                        <p:tgtEl>
                                          <p:spTgt spid="13"/>
                                        </p:tgtEl>
                                      </p:cBhvr>
                                    </p:animEffect>
                                  </p:childTnLst>
                                </p:cTn>
                              </p:par>
                              <p:par>
                                <p:cTn id="20" presetID="16" presetClass="entr" presetSubtype="2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Horizontal)">
                                      <p:cBhvr>
                                        <p:cTn id="22" dur="500"/>
                                        <p:tgtEl>
                                          <p:spTgt spid="14"/>
                                        </p:tgtEl>
                                      </p:cBhvr>
                                    </p:animEffect>
                                  </p:childTnLst>
                                </p:cTn>
                              </p:par>
                              <p:par>
                                <p:cTn id="23" presetID="16" presetClass="entr" presetSubtype="26"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Horizontal)">
                                      <p:cBhvr>
                                        <p:cTn id="25" dur="500"/>
                                        <p:tgtEl>
                                          <p:spTgt spid="17"/>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Horizontal)">
                                      <p:cBhvr>
                                        <p:cTn id="28" dur="500"/>
                                        <p:tgtEl>
                                          <p:spTgt spid="16"/>
                                        </p:tgtEl>
                                      </p:cBhvr>
                                    </p:animEffect>
                                  </p:childTnLst>
                                </p:cTn>
                              </p:par>
                              <p:par>
                                <p:cTn id="29" presetID="16" presetClass="entr" presetSubtype="26"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Horizontal)">
                                      <p:cBhvr>
                                        <p:cTn id="31" dur="500"/>
                                        <p:tgtEl>
                                          <p:spTgt spid="22"/>
                                        </p:tgtEl>
                                      </p:cBhvr>
                                    </p:animEffect>
                                  </p:childTnLst>
                                </p:cTn>
                              </p:par>
                              <p:par>
                                <p:cTn id="32" presetID="16" presetClass="entr" presetSubtype="2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Horizontal)">
                                      <p:cBhvr>
                                        <p:cTn id="34" dur="500"/>
                                        <p:tgtEl>
                                          <p:spTgt spid="29"/>
                                        </p:tgtEl>
                                      </p:cBhvr>
                                    </p:animEffect>
                                  </p:childTnLst>
                                </p:cTn>
                              </p:par>
                              <p:par>
                                <p:cTn id="35" presetID="16" presetClass="entr" presetSubtype="26"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Horizontal)">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3" grpId="0" animBg="1"/>
      <p:bldP spid="14" grpId="0" animBg="1"/>
      <p:bldP spid="16" grpId="0" animBg="1"/>
      <p:bldP spid="17" grpId="0" animBg="1"/>
      <p:bldP spid="22" grpId="0" animBg="1"/>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 name="Rectangle 2"/>
          <p:cNvSpPr>
            <a:spLocks noChangeArrowheads="1"/>
          </p:cNvSpPr>
          <p:nvPr/>
        </p:nvSpPr>
        <p:spPr bwMode="auto">
          <a:xfrm>
            <a:off x="13095" y="0"/>
            <a:ext cx="9144000" cy="489241"/>
          </a:xfrm>
          <a:prstGeom prst="rect">
            <a:avLst/>
          </a:pr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9" name="Freeform 3"/>
          <p:cNvSpPr>
            <a:spLocks/>
          </p:cNvSpPr>
          <p:nvPr/>
        </p:nvSpPr>
        <p:spPr bwMode="auto">
          <a:xfrm>
            <a:off x="1478020" y="-12378"/>
            <a:ext cx="7679076" cy="47345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5" name="Freeform 6"/>
          <p:cNvSpPr>
            <a:spLocks/>
          </p:cNvSpPr>
          <p:nvPr/>
        </p:nvSpPr>
        <p:spPr bwMode="auto">
          <a:xfrm>
            <a:off x="666836" y="53758"/>
            <a:ext cx="579382" cy="418858"/>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6" name="Rectangle 25"/>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LỚP</a:t>
            </a:r>
          </a:p>
          <a:p>
            <a:pPr algn="ctr"/>
            <a:r>
              <a:rPr lang="en-US" sz="1200" b="1" dirty="0">
                <a:latin typeface="Times New Roman" panose="02020603050405020304" pitchFamily="18" charset="0"/>
                <a:cs typeface="Times New Roman" panose="02020603050405020304" pitchFamily="18" charset="0"/>
              </a:rPr>
              <a:t>11</a:t>
            </a:r>
          </a:p>
        </p:txBody>
      </p:sp>
      <p:sp>
        <p:nvSpPr>
          <p:cNvPr id="18" name="Rounded Rectangle 17"/>
          <p:cNvSpPr/>
          <p:nvPr/>
        </p:nvSpPr>
        <p:spPr>
          <a:xfrm>
            <a:off x="70946" y="53758"/>
            <a:ext cx="560418" cy="418858"/>
          </a:xfrm>
          <a:prstGeom prst="round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4" name="Rectangle 25">
            <a:extLst>
              <a:ext uri="{FF2B5EF4-FFF2-40B4-BE49-F238E27FC236}">
                <a16:creationId xmlns:a16="http://schemas.microsoft.com/office/drawing/2014/main" id="{2F8818EA-0C7C-0AD4-3EC3-3AA7906F4ACE}"/>
              </a:ext>
            </a:extLst>
          </p:cNvPr>
          <p:cNvSpPr/>
          <p:nvPr/>
        </p:nvSpPr>
        <p:spPr>
          <a:xfrm>
            <a:off x="0" y="0"/>
            <a:ext cx="9144000" cy="51435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Date Placeholder 3">
            <a:extLst>
              <a:ext uri="{FF2B5EF4-FFF2-40B4-BE49-F238E27FC236}">
                <a16:creationId xmlns:a16="http://schemas.microsoft.com/office/drawing/2014/main" id="{63987CD7-FC5F-E012-9D72-9C2BA5117275}"/>
              </a:ext>
            </a:extLst>
          </p:cNvPr>
          <p:cNvSpPr>
            <a:spLocks noGrp="1"/>
          </p:cNvSpPr>
          <p:nvPr>
            <p:ph type="dt" sz="half" idx="10"/>
          </p:nvPr>
        </p:nvSpPr>
        <p:spPr>
          <a:xfrm>
            <a:off x="8518644" y="57150"/>
            <a:ext cx="625356" cy="365125"/>
          </a:xfrm>
        </p:spPr>
        <p:txBody>
          <a:bodyPr/>
          <a:lstStyle/>
          <a:p>
            <a:pPr algn="ctr">
              <a:defRPr/>
            </a:pPr>
            <a:fld id="{5EC76B61-1BCF-40E7-8C72-D57B97DF1855}" type="datetime10">
              <a:rPr lang="en-US" b="1" smtClean="0">
                <a:solidFill>
                  <a:prstClr val="black">
                    <a:tint val="75000"/>
                  </a:prstClr>
                </a:solidFill>
              </a:rPr>
              <a:pPr algn="ctr">
                <a:defRPr/>
              </a:pPr>
              <a:t>07:52</a:t>
            </a:fld>
            <a:endParaRPr lang="en-US" b="1" dirty="0">
              <a:solidFill>
                <a:prstClr val="black">
                  <a:tint val="75000"/>
                </a:prstClr>
              </a:solidFill>
            </a:endParaRPr>
          </a:p>
        </p:txBody>
      </p:sp>
      <p:sp>
        <p:nvSpPr>
          <p:cNvPr id="33" name="文本框 15">
            <a:extLst>
              <a:ext uri="{FF2B5EF4-FFF2-40B4-BE49-F238E27FC236}">
                <a16:creationId xmlns:a16="http://schemas.microsoft.com/office/drawing/2014/main" id="{D6794A0B-E202-F792-1ACA-0FB1CA9BD773}"/>
              </a:ext>
            </a:extLst>
          </p:cNvPr>
          <p:cNvSpPr txBox="1"/>
          <p:nvPr/>
        </p:nvSpPr>
        <p:spPr>
          <a:xfrm>
            <a:off x="1259313" y="10951"/>
            <a:ext cx="7884687" cy="461665"/>
          </a:xfrm>
          <a:prstGeom prst="rect">
            <a:avLst/>
          </a:prstGeom>
          <a:solidFill>
            <a:schemeClr val="bg1"/>
          </a:solidFill>
        </p:spPr>
        <p:txBody>
          <a:bodyPr wrap="square" rtlCol="0">
            <a:spAutoFit/>
          </a:bodyPr>
          <a:lstStyle/>
          <a:p>
            <a:r>
              <a:rPr lang="en-US" altLang="zh-CN" sz="2400" b="1" dirty="0">
                <a:solidFill>
                  <a:srgbClr val="0000FF"/>
                </a:solidFill>
                <a:latin typeface="Times New Roman" pitchFamily="18" charset="0"/>
                <a:ea typeface="汉仪大宋简" panose="02010609000101010101" pitchFamily="49" charset="-122"/>
                <a:cs typeface="Times New Roman" pitchFamily="18" charset="0"/>
                <a:sym typeface="+mn-lt"/>
              </a:rPr>
              <a:t>II. KHÁM PHÁ VĂN BẢN</a:t>
            </a:r>
            <a:endParaRPr lang="zh-CN" altLang="en-US" sz="2000" b="1" dirty="0">
              <a:solidFill>
                <a:srgbClr val="0000FF"/>
              </a:solidFill>
              <a:latin typeface="Times New Roman" pitchFamily="18" charset="0"/>
              <a:ea typeface="汉仪大宋简" panose="02010609000101010101" pitchFamily="49" charset="-122"/>
              <a:cs typeface="Times New Roman" pitchFamily="18" charset="0"/>
              <a:sym typeface="+mn-lt"/>
            </a:endParaRPr>
          </a:p>
        </p:txBody>
      </p:sp>
      <p:sp>
        <p:nvSpPr>
          <p:cNvPr id="17" name="TextBox 16"/>
          <p:cNvSpPr txBox="1"/>
          <p:nvPr/>
        </p:nvSpPr>
        <p:spPr>
          <a:xfrm>
            <a:off x="681861" y="908045"/>
            <a:ext cx="7543800" cy="3816429"/>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THẢO LUẬN NHÓM</a:t>
            </a:r>
          </a:p>
          <a:p>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Lớp</a:t>
            </a:r>
            <a:r>
              <a:rPr lang="en-US" sz="2200" dirty="0">
                <a:solidFill>
                  <a:schemeClr val="tx1"/>
                </a:solidFill>
                <a:latin typeface="Times New Roman" panose="02020603050405020304" pitchFamily="18" charset="0"/>
                <a:cs typeface="Times New Roman" panose="02020603050405020304" pitchFamily="18" charset="0"/>
              </a:rPr>
              <a:t> chia </a:t>
            </a:r>
            <a:r>
              <a:rPr lang="en-US" sz="2200" dirty="0" err="1">
                <a:solidFill>
                  <a:schemeClr val="tx1"/>
                </a:solidFill>
                <a:latin typeface="Times New Roman" panose="02020603050405020304" pitchFamily="18" charset="0"/>
                <a:cs typeface="Times New Roman" panose="02020603050405020304" pitchFamily="18" charset="0"/>
              </a:rPr>
              <a:t>thành</a:t>
            </a:r>
            <a:r>
              <a:rPr lang="en-US" sz="2200" dirty="0">
                <a:solidFill>
                  <a:schemeClr val="tx1"/>
                </a:solidFill>
                <a:latin typeface="Times New Roman" panose="02020603050405020304" pitchFamily="18" charset="0"/>
                <a:cs typeface="Times New Roman" panose="02020603050405020304" pitchFamily="18" charset="0"/>
              </a:rPr>
              <a:t> 3 </a:t>
            </a:r>
            <a:r>
              <a:rPr lang="en-US" sz="2200" dirty="0" err="1">
                <a:solidFill>
                  <a:schemeClr val="tx1"/>
                </a:solidFill>
                <a:latin typeface="Times New Roman" panose="02020603050405020304" pitchFamily="18" charset="0"/>
                <a:cs typeface="Times New Roman" panose="02020603050405020304" pitchFamily="18" charset="0"/>
              </a:rPr>
              <a:t>nhóm</a:t>
            </a:r>
            <a:r>
              <a:rPr lang="en-US" sz="2200" dirty="0">
                <a:solidFill>
                  <a:schemeClr val="tx1"/>
                </a:solidFill>
                <a:latin typeface="Times New Roman" panose="02020603050405020304" pitchFamily="18" charset="0"/>
                <a:cs typeface="Times New Roman" panose="02020603050405020304" pitchFamily="18" charset="0"/>
              </a:rPr>
              <a:t>.</a:t>
            </a:r>
          </a:p>
          <a:p>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Thời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gian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thảo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luận</a:t>
            </a:r>
            <a:r>
              <a:rPr lang="en-US" sz="2200" dirty="0">
                <a:solidFill>
                  <a:schemeClr val="tx1"/>
                </a:solidFill>
                <a:latin typeface="Times New Roman" panose="02020603050405020304" pitchFamily="18" charset="0"/>
                <a:cs typeface="Times New Roman" panose="02020603050405020304" pitchFamily="18" charset="0"/>
              </a:rPr>
              <a:t> 7-10 </a:t>
            </a:r>
            <a:r>
              <a:rPr lang="en-US" sz="2200" dirty="0" err="1">
                <a:solidFill>
                  <a:schemeClr val="tx1"/>
                </a:solidFill>
                <a:latin typeface="Times New Roman" panose="02020603050405020304" pitchFamily="18" charset="0"/>
                <a:cs typeface="Times New Roman" panose="02020603050405020304" pitchFamily="18" charset="0"/>
              </a:rPr>
              <a:t>phút</a:t>
            </a:r>
            <a:r>
              <a:rPr lang="en-US" sz="2200" dirty="0">
                <a:solidFill>
                  <a:schemeClr val="tx1"/>
                </a:solidFill>
                <a:latin typeface="Times New Roman" panose="02020603050405020304" pitchFamily="18" charset="0"/>
                <a:cs typeface="Times New Roman" panose="02020603050405020304" pitchFamily="18" charset="0"/>
              </a:rPr>
              <a:t>.</a:t>
            </a:r>
          </a:p>
          <a:p>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Ghi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lại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kết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quả</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thảo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luận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nhóm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lên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giấy</a:t>
            </a:r>
            <a:r>
              <a:rPr lang="en-US" sz="2200" dirty="0">
                <a:solidFill>
                  <a:schemeClr val="tx1"/>
                </a:solidFill>
                <a:latin typeface="Times New Roman" panose="02020603050405020304" pitchFamily="18" charset="0"/>
                <a:cs typeface="Times New Roman" panose="02020603050405020304" pitchFamily="18" charset="0"/>
              </a:rPr>
              <a:t> A0 ( </a:t>
            </a:r>
            <a:r>
              <a:rPr lang="en-US" sz="2200" dirty="0" err="1">
                <a:solidFill>
                  <a:schemeClr val="tx1"/>
                </a:solidFill>
                <a:latin typeface="Times New Roman" panose="02020603050405020304" pitchFamily="18" charset="0"/>
                <a:cs typeface="Times New Roman" panose="02020603050405020304" pitchFamily="18" charset="0"/>
              </a:rPr>
              <a:t>Có</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thể</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trình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bày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bằng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biểu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sơ</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đồ</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tư</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duy</a:t>
            </a:r>
            <a:r>
              <a:rPr lang="en-US" sz="2200" dirty="0">
                <a:solidFill>
                  <a:schemeClr val="tx1"/>
                </a:solidFill>
                <a:latin typeface="Times New Roman" panose="02020603050405020304" pitchFamily="18" charset="0"/>
                <a:cs typeface="Times New Roman" panose="02020603050405020304" pitchFamily="18" charset="0"/>
              </a:rPr>
              <a:t>…)</a:t>
            </a:r>
          </a:p>
          <a:p>
            <a:pPr marL="342900" indent="-342900">
              <a:buFontTx/>
              <a:buChar char="-"/>
            </a:pPr>
            <a:r>
              <a:rPr lang="en-US" sz="2200" dirty="0" err="1">
                <a:solidFill>
                  <a:schemeClr val="tx1"/>
                </a:solidFill>
                <a:latin typeface="Times New Roman" panose="02020603050405020304" pitchFamily="18" charset="0"/>
                <a:cs typeface="Times New Roman" panose="02020603050405020304" pitchFamily="18" charset="0"/>
              </a:rPr>
              <a:t>Nhiệm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vụ</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Phân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tích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tác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giả</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dùng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lí</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lẽ</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bằng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chứng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các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yếu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tố</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bổ</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trợ</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các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biện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từ</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để</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thuyết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phục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người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người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nghe</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trong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từng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luận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điểm</a:t>
            </a:r>
            <a:r>
              <a:rPr lang="en-US" sz="2200" dirty="0">
                <a:solidFill>
                  <a:schemeClr val="tx1"/>
                </a:solidFill>
                <a:latin typeface="Times New Roman" panose="02020603050405020304" pitchFamily="18" charset="0"/>
                <a:cs typeface="Times New Roman" panose="02020603050405020304" pitchFamily="18" charset="0"/>
              </a:rPr>
              <a:t> </a:t>
            </a:r>
          </a:p>
          <a:p>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Nhóm</a:t>
            </a:r>
            <a:r>
              <a:rPr lang="en-US" sz="2200" dirty="0">
                <a:solidFill>
                  <a:schemeClr val="tx1"/>
                </a:solidFill>
                <a:latin typeface="Times New Roman" panose="02020603050405020304" pitchFamily="18" charset="0"/>
                <a:cs typeface="Times New Roman" panose="02020603050405020304" pitchFamily="18" charset="0"/>
              </a:rPr>
              <a:t> 1: </a:t>
            </a:r>
            <a:r>
              <a:rPr lang="en-US" sz="2200" dirty="0" err="1">
                <a:solidFill>
                  <a:schemeClr val="tx1"/>
                </a:solidFill>
                <a:latin typeface="Times New Roman" panose="02020603050405020304" pitchFamily="18" charset="0"/>
                <a:cs typeface="Times New Roman" panose="02020603050405020304" pitchFamily="18" charset="0"/>
              </a:rPr>
              <a:t>Tìm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hiểu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luận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điểm</a:t>
            </a:r>
            <a:r>
              <a:rPr lang="en-US" sz="2200" dirty="0">
                <a:solidFill>
                  <a:schemeClr val="tx1"/>
                </a:solidFill>
                <a:latin typeface="Times New Roman" panose="02020603050405020304" pitchFamily="18" charset="0"/>
                <a:cs typeface="Times New Roman" panose="02020603050405020304" pitchFamily="18" charset="0"/>
              </a:rPr>
              <a:t> 3</a:t>
            </a:r>
          </a:p>
          <a:p>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Nhóm</a:t>
            </a:r>
            <a:r>
              <a:rPr lang="en-US" sz="2200" dirty="0">
                <a:solidFill>
                  <a:schemeClr val="tx1"/>
                </a:solidFill>
                <a:latin typeface="Times New Roman" panose="02020603050405020304" pitchFamily="18" charset="0"/>
                <a:cs typeface="Times New Roman" panose="02020603050405020304" pitchFamily="18" charset="0"/>
              </a:rPr>
              <a:t> 2: </a:t>
            </a:r>
            <a:r>
              <a:rPr lang="en-US" sz="2200" dirty="0" err="1">
                <a:solidFill>
                  <a:schemeClr val="tx1"/>
                </a:solidFill>
                <a:latin typeface="Times New Roman" panose="02020603050405020304" pitchFamily="18" charset="0"/>
                <a:cs typeface="Times New Roman" panose="02020603050405020304" pitchFamily="18" charset="0"/>
              </a:rPr>
              <a:t>Tìm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hiểu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luận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điểm</a:t>
            </a:r>
            <a:r>
              <a:rPr lang="en-US" sz="2200" dirty="0">
                <a:solidFill>
                  <a:schemeClr val="tx1"/>
                </a:solidFill>
                <a:latin typeface="Times New Roman" panose="02020603050405020304" pitchFamily="18" charset="0"/>
                <a:cs typeface="Times New Roman" panose="02020603050405020304" pitchFamily="18" charset="0"/>
              </a:rPr>
              <a:t> 4</a:t>
            </a:r>
          </a:p>
          <a:p>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Nhóm</a:t>
            </a:r>
            <a:r>
              <a:rPr lang="en-US" sz="2200" dirty="0">
                <a:solidFill>
                  <a:schemeClr val="tx1"/>
                </a:solidFill>
                <a:latin typeface="Times New Roman" panose="02020603050405020304" pitchFamily="18" charset="0"/>
                <a:cs typeface="Times New Roman" panose="02020603050405020304" pitchFamily="18" charset="0"/>
              </a:rPr>
              <a:t> 3: </a:t>
            </a:r>
            <a:r>
              <a:rPr lang="en-US" sz="2200" dirty="0" err="1">
                <a:solidFill>
                  <a:schemeClr val="tx1"/>
                </a:solidFill>
                <a:latin typeface="Times New Roman" panose="02020603050405020304" pitchFamily="18" charset="0"/>
                <a:cs typeface="Times New Roman" panose="02020603050405020304" pitchFamily="18" charset="0"/>
              </a:rPr>
              <a:t>Tìm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hiểu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luận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điểm</a:t>
            </a:r>
            <a:r>
              <a:rPr lang="en-US" sz="2200" dirty="0">
                <a:solidFill>
                  <a:schemeClr val="tx1"/>
                </a:solidFill>
                <a:latin typeface="Times New Roman" panose="02020603050405020304" pitchFamily="18" charset="0"/>
                <a:cs typeface="Times New Roman" panose="02020603050405020304" pitchFamily="18" charset="0"/>
              </a:rPr>
              <a:t> 5</a:t>
            </a:r>
          </a:p>
        </p:txBody>
      </p:sp>
    </p:spTree>
    <p:extLst>
      <p:ext uri="{BB962C8B-B14F-4D97-AF65-F5344CB8AC3E}">
        <p14:creationId xmlns:p14="http://schemas.microsoft.com/office/powerpoint/2010/main" val="280266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BDD101-7CC6-8A5A-8046-7B88E836C012}"/>
              </a:ext>
            </a:extLst>
          </p:cNvPr>
          <p:cNvSpPr txBox="1"/>
          <p:nvPr/>
        </p:nvSpPr>
        <p:spPr>
          <a:xfrm>
            <a:off x="69574" y="1"/>
            <a:ext cx="8935279" cy="462819"/>
          </a:xfrm>
          <a:prstGeom prst="rect">
            <a:avLst/>
          </a:prstGeom>
          <a:noFill/>
        </p:spPr>
        <p:txBody>
          <a:bodyPr wrap="square">
            <a:spAutoFit/>
          </a:bodyPr>
          <a:lstStyle/>
          <a:p>
            <a:pPr marL="685800" defTabSz="685800">
              <a:lnSpc>
                <a:spcPct val="107000"/>
              </a:lnSpc>
              <a:spcAft>
                <a:spcPts val="600"/>
              </a:spcAft>
              <a:defRPr/>
            </a:pPr>
            <a:r>
              <a:rPr lang="en-US" sz="225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PHT </a:t>
            </a:r>
            <a:r>
              <a:rPr lang="en-US" sz="225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25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225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25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5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25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5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225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5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phục</a:t>
            </a:r>
            <a:r>
              <a:rPr lang="en-US" sz="225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5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5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5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25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5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25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50" b="1" i="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Tôi </a:t>
            </a:r>
            <a:r>
              <a:rPr lang="en-US" sz="2250" b="1" i="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250" b="1" i="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50" b="1" i="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250" b="1" i="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50" b="1" i="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ước</a:t>
            </a:r>
            <a:r>
              <a:rPr lang="en-US" sz="2250" b="1" i="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50" b="1" i="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mơ</a:t>
            </a:r>
            <a:endParaRPr lang="en-US" sz="2250" i="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B3703A3F-3BB3-EA18-EEF1-619E90014EBC}"/>
              </a:ext>
            </a:extLst>
          </p:cNvPr>
          <p:cNvGraphicFramePr>
            <a:graphicFrameLocks noGrp="1"/>
          </p:cNvGraphicFramePr>
          <p:nvPr>
            <p:extLst>
              <p:ext uri="{D42A27DB-BD31-4B8C-83A1-F6EECF244321}">
                <p14:modId xmlns:p14="http://schemas.microsoft.com/office/powerpoint/2010/main" val="4250621008"/>
              </p:ext>
            </p:extLst>
          </p:nvPr>
        </p:nvGraphicFramePr>
        <p:xfrm>
          <a:off x="116747" y="462821"/>
          <a:ext cx="8840931" cy="4582072"/>
        </p:xfrm>
        <a:graphic>
          <a:graphicData uri="http://schemas.openxmlformats.org/drawingml/2006/table">
            <a:tbl>
              <a:tblPr firstRow="1" firstCol="1" bandRow="1">
                <a:tableStyleId>{93296810-A885-4BE3-A3E7-6D5BEEA58F35}</a:tableStyleId>
              </a:tblPr>
              <a:tblGrid>
                <a:gridCol w="721453">
                  <a:extLst>
                    <a:ext uri="{9D8B030D-6E8A-4147-A177-3AD203B41FA5}">
                      <a16:colId xmlns:a16="http://schemas.microsoft.com/office/drawing/2014/main" val="4092547544"/>
                    </a:ext>
                  </a:extLst>
                </a:gridCol>
                <a:gridCol w="1150239">
                  <a:extLst>
                    <a:ext uri="{9D8B030D-6E8A-4147-A177-3AD203B41FA5}">
                      <a16:colId xmlns:a16="http://schemas.microsoft.com/office/drawing/2014/main" val="3180608556"/>
                    </a:ext>
                  </a:extLst>
                </a:gridCol>
                <a:gridCol w="1758160">
                  <a:extLst>
                    <a:ext uri="{9D8B030D-6E8A-4147-A177-3AD203B41FA5}">
                      <a16:colId xmlns:a16="http://schemas.microsoft.com/office/drawing/2014/main" val="1188852084"/>
                    </a:ext>
                  </a:extLst>
                </a:gridCol>
                <a:gridCol w="1694066">
                  <a:extLst>
                    <a:ext uri="{9D8B030D-6E8A-4147-A177-3AD203B41FA5}">
                      <a16:colId xmlns:a16="http://schemas.microsoft.com/office/drawing/2014/main" val="4247756676"/>
                    </a:ext>
                  </a:extLst>
                </a:gridCol>
                <a:gridCol w="1694066">
                  <a:extLst>
                    <a:ext uri="{9D8B030D-6E8A-4147-A177-3AD203B41FA5}">
                      <a16:colId xmlns:a16="http://schemas.microsoft.com/office/drawing/2014/main" val="782951380"/>
                    </a:ext>
                  </a:extLst>
                </a:gridCol>
                <a:gridCol w="1822947">
                  <a:extLst>
                    <a:ext uri="{9D8B030D-6E8A-4147-A177-3AD203B41FA5}">
                      <a16:colId xmlns:a16="http://schemas.microsoft.com/office/drawing/2014/main" val="1803213047"/>
                    </a:ext>
                  </a:extLst>
                </a:gridCol>
              </a:tblGrid>
              <a:tr h="273878">
                <a:tc gridSpan="6">
                  <a:txBody>
                    <a:bodyPr/>
                    <a:lstStyle/>
                    <a:p>
                      <a:pPr algn="ctr">
                        <a:lnSpc>
                          <a:spcPct val="107000"/>
                        </a:lnSpc>
                        <a:spcAft>
                          <a:spcPts val="800"/>
                        </a:spcAft>
                      </a:pPr>
                      <a:r>
                        <a:rPr lang="en-US" sz="1800" kern="100" dirty="0" err="1">
                          <a:effectLst/>
                          <a:latin typeface="+mn-lt"/>
                        </a:rPr>
                        <a:t>Luận</a:t>
                      </a:r>
                      <a:r>
                        <a:rPr lang="en-US" sz="1800" kern="100" dirty="0">
                          <a:effectLst/>
                          <a:latin typeface="+mn-lt"/>
                        </a:rPr>
                        <a:t> </a:t>
                      </a:r>
                      <a:r>
                        <a:rPr lang="en-US" sz="1800" kern="100" dirty="0" err="1">
                          <a:effectLst/>
                          <a:latin typeface="+mn-lt"/>
                        </a:rPr>
                        <a:t>đề</a:t>
                      </a:r>
                      <a:r>
                        <a:rPr lang="en-US" sz="1800" kern="100" dirty="0">
                          <a:effectLst/>
                          <a:latin typeface="+mn-lt"/>
                        </a:rPr>
                        <a:t>:</a:t>
                      </a: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9814941"/>
                  </a:ext>
                </a:extLst>
              </a:tr>
              <a:tr h="928709">
                <a:tc>
                  <a:txBody>
                    <a:bodyPr/>
                    <a:lstStyle/>
                    <a:p>
                      <a:pPr algn="ctr">
                        <a:lnSpc>
                          <a:spcPct val="107000"/>
                        </a:lnSpc>
                        <a:spcAft>
                          <a:spcPts val="800"/>
                        </a:spcAft>
                      </a:pPr>
                      <a:r>
                        <a:rPr lang="en-US" sz="1800" kern="100" dirty="0" err="1">
                          <a:solidFill>
                            <a:schemeClr val="tx1"/>
                          </a:solidFill>
                          <a:effectLst/>
                          <a:latin typeface="+mn-lt"/>
                        </a:rPr>
                        <a:t>Tổ</a:t>
                      </a:r>
                      <a:r>
                        <a:rPr lang="en-US" sz="1800" kern="100" dirty="0">
                          <a:solidFill>
                            <a:schemeClr val="tx1"/>
                          </a:solidFill>
                          <a:effectLst/>
                          <a:latin typeface="+mn-lt"/>
                        </a:rPr>
                        <a:t>/</a:t>
                      </a:r>
                      <a:r>
                        <a:rPr lang="en-US" sz="1800" kern="100" dirty="0" err="1">
                          <a:solidFill>
                            <a:schemeClr val="tx1"/>
                          </a:solidFill>
                          <a:effectLst/>
                          <a:latin typeface="+mn-lt"/>
                        </a:rPr>
                        <a:t>cặp</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800" kern="100" dirty="0" err="1">
                          <a:effectLst/>
                          <a:latin typeface="+mn-lt"/>
                          <a:ea typeface="Calibri" panose="020F0502020204030204" pitchFamily="34" charset="0"/>
                          <a:cs typeface="Times New Roman" panose="02020603050405020304" pitchFamily="18" charset="0"/>
                        </a:rPr>
                        <a:t>Luận</a:t>
                      </a:r>
                      <a:r>
                        <a:rPr lang="en-US" sz="1800" kern="100" dirty="0">
                          <a:effectLst/>
                          <a:latin typeface="+mn-lt"/>
                          <a:ea typeface="Calibri" panose="020F0502020204030204" pitchFamily="34" charset="0"/>
                          <a:cs typeface="Times New Roman" panose="02020603050405020304" pitchFamily="18" charset="0"/>
                        </a:rPr>
                        <a:t> </a:t>
                      </a:r>
                      <a:r>
                        <a:rPr lang="en-US" sz="1800" kern="100" dirty="0" err="1">
                          <a:effectLst/>
                          <a:latin typeface="+mn-lt"/>
                          <a:ea typeface="Calibri" panose="020F0502020204030204" pitchFamily="34" charset="0"/>
                          <a:cs typeface="Times New Roman" panose="02020603050405020304" pitchFamily="18" charset="0"/>
                        </a:rPr>
                        <a:t>điểm</a:t>
                      </a: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800" kern="100" dirty="0" err="1">
                          <a:effectLst/>
                          <a:latin typeface="+mn-lt"/>
                        </a:rPr>
                        <a:t>Lí</a:t>
                      </a:r>
                      <a:r>
                        <a:rPr lang="en-US" sz="1800" kern="100" dirty="0">
                          <a:effectLst/>
                          <a:latin typeface="+mn-lt"/>
                        </a:rPr>
                        <a:t> </a:t>
                      </a:r>
                      <a:r>
                        <a:rPr lang="en-US" sz="1800" kern="100" dirty="0" err="1">
                          <a:effectLst/>
                          <a:latin typeface="+mn-lt"/>
                        </a:rPr>
                        <a:t>lẽ</a:t>
                      </a: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800" kern="100" dirty="0" err="1">
                          <a:effectLst/>
                          <a:latin typeface="+mn-lt"/>
                        </a:rPr>
                        <a:t>Bằng</a:t>
                      </a:r>
                      <a:r>
                        <a:rPr lang="en-US" sz="1800" kern="100" dirty="0">
                          <a:effectLst/>
                          <a:latin typeface="+mn-lt"/>
                        </a:rPr>
                        <a:t> </a:t>
                      </a:r>
                      <a:r>
                        <a:rPr lang="en-US" sz="1800" kern="100" dirty="0" err="1">
                          <a:effectLst/>
                          <a:latin typeface="+mn-lt"/>
                        </a:rPr>
                        <a:t>chứng</a:t>
                      </a: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800" kern="100" dirty="0">
                          <a:effectLst/>
                          <a:latin typeface="+mn-lt"/>
                          <a:ea typeface="Calibri" panose="020F0502020204030204" pitchFamily="34" charset="0"/>
                          <a:cs typeface="Times New Roman" panose="02020603050405020304" pitchFamily="18" charset="0"/>
                        </a:rPr>
                        <a:t>Yếu </a:t>
                      </a:r>
                      <a:r>
                        <a:rPr lang="en-US" sz="1800" kern="100" dirty="0" err="1">
                          <a:effectLst/>
                          <a:latin typeface="+mn-lt"/>
                          <a:ea typeface="Calibri" panose="020F0502020204030204" pitchFamily="34" charset="0"/>
                          <a:cs typeface="Times New Roman" panose="02020603050405020304" pitchFamily="18" charset="0"/>
                        </a:rPr>
                        <a:t>tố</a:t>
                      </a:r>
                      <a:r>
                        <a:rPr lang="en-US" sz="1800" kern="100" dirty="0">
                          <a:effectLst/>
                          <a:latin typeface="+mn-lt"/>
                          <a:ea typeface="Calibri" panose="020F0502020204030204" pitchFamily="34" charset="0"/>
                          <a:cs typeface="Times New Roman" panose="02020603050405020304" pitchFamily="18" charset="0"/>
                        </a:rPr>
                        <a:t> </a:t>
                      </a:r>
                      <a:r>
                        <a:rPr lang="en-US" sz="1800" kern="100" dirty="0" err="1">
                          <a:effectLst/>
                          <a:latin typeface="+mn-lt"/>
                          <a:ea typeface="Calibri" panose="020F0502020204030204" pitchFamily="34" charset="0"/>
                          <a:cs typeface="Times New Roman" panose="02020603050405020304" pitchFamily="18" charset="0"/>
                        </a:rPr>
                        <a:t>bổ</a:t>
                      </a:r>
                      <a:r>
                        <a:rPr lang="en-US" sz="1800" kern="100" dirty="0">
                          <a:effectLst/>
                          <a:latin typeface="+mn-lt"/>
                          <a:ea typeface="Calibri" panose="020F0502020204030204" pitchFamily="34" charset="0"/>
                          <a:cs typeface="Times New Roman" panose="02020603050405020304" pitchFamily="18" charset="0"/>
                        </a:rPr>
                        <a:t> </a:t>
                      </a:r>
                      <a:r>
                        <a:rPr lang="en-US" sz="1800" kern="100" dirty="0" err="1">
                          <a:effectLst/>
                          <a:latin typeface="+mn-lt"/>
                          <a:ea typeface="Calibri" panose="020F0502020204030204" pitchFamily="34" charset="0"/>
                          <a:cs typeface="Times New Roman" panose="02020603050405020304" pitchFamily="18" charset="0"/>
                        </a:rPr>
                        <a:t>trợ</a:t>
                      </a:r>
                      <a:endParaRPr lang="en-US" sz="1800" kern="1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800" kern="100" dirty="0" err="1">
                          <a:effectLst/>
                          <a:latin typeface="+mn-lt"/>
                        </a:rPr>
                        <a:t>Biện</a:t>
                      </a:r>
                      <a:r>
                        <a:rPr lang="en-US" sz="1800" kern="100" baseline="0" dirty="0">
                          <a:effectLst/>
                          <a:latin typeface="+mn-lt"/>
                        </a:rPr>
                        <a:t> </a:t>
                      </a:r>
                      <a:r>
                        <a:rPr lang="en-US" sz="1800" kern="100" baseline="0" dirty="0" err="1">
                          <a:effectLst/>
                          <a:latin typeface="+mn-lt"/>
                        </a:rPr>
                        <a:t>pháp</a:t>
                      </a:r>
                      <a:r>
                        <a:rPr lang="en-US" sz="1800" kern="100" baseline="0" dirty="0">
                          <a:effectLst/>
                          <a:latin typeface="+mn-lt"/>
                        </a:rPr>
                        <a:t> </a:t>
                      </a:r>
                      <a:r>
                        <a:rPr lang="en-US" sz="1800" kern="100" baseline="0" dirty="0" err="1">
                          <a:effectLst/>
                          <a:latin typeface="+mn-lt"/>
                        </a:rPr>
                        <a:t>tu</a:t>
                      </a:r>
                      <a:r>
                        <a:rPr lang="en-US" sz="1800" kern="100" baseline="0" dirty="0">
                          <a:effectLst/>
                          <a:latin typeface="+mn-lt"/>
                        </a:rPr>
                        <a:t> </a:t>
                      </a:r>
                      <a:r>
                        <a:rPr lang="en-US" sz="1800" kern="100" baseline="0" dirty="0" err="1">
                          <a:effectLst/>
                          <a:latin typeface="+mn-lt"/>
                        </a:rPr>
                        <a:t>từ</a:t>
                      </a: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9816947"/>
                  </a:ext>
                </a:extLst>
              </a:tr>
              <a:tr h="612845">
                <a:tc>
                  <a:txBody>
                    <a:bodyPr/>
                    <a:lstStyle/>
                    <a:p>
                      <a:pPr algn="ctr">
                        <a:lnSpc>
                          <a:spcPct val="107000"/>
                        </a:lnSpc>
                        <a:spcAft>
                          <a:spcPts val="800"/>
                        </a:spcAft>
                      </a:pPr>
                      <a:r>
                        <a:rPr lang="en-US" sz="1800" kern="100" baseline="0" dirty="0" err="1">
                          <a:solidFill>
                            <a:srgbClr val="FF0000"/>
                          </a:solidFill>
                          <a:effectLst/>
                          <a:latin typeface="+mn-lt"/>
                          <a:ea typeface="Calibri" panose="020F0502020204030204" pitchFamily="34" charset="0"/>
                          <a:cs typeface="Times New Roman" panose="02020603050405020304" pitchFamily="18" charset="0"/>
                        </a:rPr>
                        <a:t>Cặp</a:t>
                      </a:r>
                      <a:r>
                        <a:rPr lang="en-US" sz="1800" kern="100" baseline="0" dirty="0">
                          <a:solidFill>
                            <a:srgbClr val="FF0000"/>
                          </a:solidFill>
                          <a:effectLst/>
                          <a:latin typeface="+mn-lt"/>
                          <a:ea typeface="Calibri" panose="020F0502020204030204" pitchFamily="34" charset="0"/>
                          <a:cs typeface="Times New Roman" panose="02020603050405020304" pitchFamily="18" charset="0"/>
                        </a:rPr>
                        <a:t> </a:t>
                      </a:r>
                      <a:r>
                        <a:rPr lang="en-US" sz="1800" kern="100" baseline="0" dirty="0" err="1">
                          <a:solidFill>
                            <a:srgbClr val="FF0000"/>
                          </a:solidFill>
                          <a:effectLst/>
                          <a:latin typeface="+mn-lt"/>
                          <a:ea typeface="Calibri" panose="020F0502020204030204" pitchFamily="34" charset="0"/>
                          <a:cs typeface="Times New Roman" panose="02020603050405020304" pitchFamily="18" charset="0"/>
                        </a:rPr>
                        <a:t>đôi</a:t>
                      </a:r>
                      <a:endParaRPr lang="en-US" sz="1800" kern="100" dirty="0">
                        <a:solidFill>
                          <a:srgbClr val="FF0000"/>
                        </a:solidFill>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800" kern="100" dirty="0">
                          <a:effectLst/>
                          <a:latin typeface="+mn-lt"/>
                          <a:ea typeface="Calibri" panose="020F0502020204030204" pitchFamily="34" charset="0"/>
                          <a:cs typeface="Times New Roman" panose="02020603050405020304" pitchFamily="18" charset="0"/>
                        </a:rPr>
                        <a:t>1</a:t>
                      </a: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800" kern="100" dirty="0">
                          <a:effectLst/>
                          <a:latin typeface="+mn-lt"/>
                        </a:rPr>
                        <a:t> </a:t>
                      </a: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800" kern="100" dirty="0">
                          <a:effectLst/>
                          <a:latin typeface="+mn-lt"/>
                        </a:rPr>
                        <a:t> </a:t>
                      </a: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0368816"/>
                  </a:ext>
                </a:extLst>
              </a:tr>
              <a:tr h="550915">
                <a:tc>
                  <a:txBody>
                    <a:bodyPr/>
                    <a:lstStyle/>
                    <a:p>
                      <a:pPr algn="ctr">
                        <a:lnSpc>
                          <a:spcPct val="107000"/>
                        </a:lnSpc>
                        <a:spcAft>
                          <a:spcPts val="800"/>
                        </a:spcAft>
                      </a:pPr>
                      <a:r>
                        <a:rPr lang="en-US" sz="1800" kern="100" dirty="0" err="1">
                          <a:effectLst/>
                          <a:latin typeface="+mn-lt"/>
                        </a:rPr>
                        <a:t>Tổ</a:t>
                      </a:r>
                      <a:r>
                        <a:rPr lang="en-US" sz="1800" kern="100" baseline="0" dirty="0">
                          <a:effectLst/>
                          <a:latin typeface="+mn-lt"/>
                        </a:rPr>
                        <a:t> 1</a:t>
                      </a: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800" kern="100" dirty="0">
                          <a:effectLst/>
                          <a:latin typeface="+mn-lt"/>
                          <a:ea typeface="Calibri" panose="020F0502020204030204" pitchFamily="34" charset="0"/>
                          <a:cs typeface="Times New Roman" panose="02020603050405020304" pitchFamily="18" charset="0"/>
                        </a:rPr>
                        <a:t>2</a:t>
                      </a: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800" kern="100" dirty="0">
                          <a:effectLst/>
                          <a:latin typeface="+mn-lt"/>
                        </a:rPr>
                        <a:t> </a:t>
                      </a: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800" kern="100" dirty="0">
                          <a:effectLst/>
                          <a:latin typeface="+mn-lt"/>
                        </a:rPr>
                        <a:t> </a:t>
                      </a: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07000"/>
                        </a:lnSpc>
                        <a:spcAft>
                          <a:spcPts val="800"/>
                        </a:spcAft>
                      </a:pPr>
                      <a:r>
                        <a:rPr lang="en-US" sz="1800" kern="100" dirty="0">
                          <a:effectLst/>
                          <a:latin typeface="+mn-lt"/>
                        </a:rPr>
                        <a:t> </a:t>
                      </a: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1578198"/>
                  </a:ext>
                </a:extLst>
              </a:tr>
              <a:tr h="584208">
                <a:tc>
                  <a:txBody>
                    <a:bodyPr/>
                    <a:lstStyle/>
                    <a:p>
                      <a:pPr algn="ctr">
                        <a:lnSpc>
                          <a:spcPct val="107000"/>
                        </a:lnSpc>
                        <a:spcAft>
                          <a:spcPts val="800"/>
                        </a:spcAft>
                      </a:pPr>
                      <a:r>
                        <a:rPr lang="en-US" sz="1800" kern="100" dirty="0" err="1">
                          <a:effectLst/>
                          <a:latin typeface="+mn-lt"/>
                        </a:rPr>
                        <a:t>Tổ</a:t>
                      </a:r>
                      <a:r>
                        <a:rPr lang="en-US" sz="1800" kern="100" baseline="0" dirty="0">
                          <a:effectLst/>
                          <a:latin typeface="+mn-lt"/>
                        </a:rPr>
                        <a:t> 2</a:t>
                      </a: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800" kern="100" dirty="0">
                          <a:effectLst/>
                          <a:latin typeface="+mn-lt"/>
                          <a:ea typeface="Calibri" panose="020F0502020204030204" pitchFamily="34" charset="0"/>
                          <a:cs typeface="Times New Roman" panose="02020603050405020304" pitchFamily="18" charset="0"/>
                        </a:rPr>
                        <a:t>3</a:t>
                      </a: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800" kern="100">
                          <a:effectLst/>
                          <a:latin typeface="+mn-lt"/>
                        </a:rPr>
                        <a:t> </a:t>
                      </a:r>
                      <a:endParaRPr lang="en-US" sz="1800" kern="10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800" kern="100" dirty="0">
                          <a:effectLst/>
                          <a:latin typeface="+mn-lt"/>
                        </a:rPr>
                        <a:t> </a:t>
                      </a: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9462250"/>
                  </a:ext>
                </a:extLst>
              </a:tr>
              <a:tr h="511182">
                <a:tc>
                  <a:txBody>
                    <a:bodyPr/>
                    <a:lstStyle/>
                    <a:p>
                      <a:pPr algn="ctr">
                        <a:lnSpc>
                          <a:spcPct val="107000"/>
                        </a:lnSpc>
                        <a:spcAft>
                          <a:spcPts val="800"/>
                        </a:spcAft>
                      </a:pPr>
                      <a:r>
                        <a:rPr lang="en-US" sz="1800" kern="100" dirty="0" err="1">
                          <a:effectLst/>
                          <a:latin typeface="+mn-lt"/>
                        </a:rPr>
                        <a:t>Tổ</a:t>
                      </a:r>
                      <a:r>
                        <a:rPr lang="en-US" sz="1800" kern="100" baseline="0" dirty="0">
                          <a:effectLst/>
                          <a:latin typeface="+mn-lt"/>
                        </a:rPr>
                        <a:t> 3</a:t>
                      </a: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800" kern="100" dirty="0">
                          <a:effectLst/>
                          <a:latin typeface="+mn-lt"/>
                          <a:ea typeface="Calibri" panose="020F0502020204030204" pitchFamily="34" charset="0"/>
                          <a:cs typeface="Times New Roman" panose="02020603050405020304" pitchFamily="18" charset="0"/>
                        </a:rPr>
                        <a:t>4</a:t>
                      </a: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800" kern="100" dirty="0">
                          <a:effectLst/>
                          <a:latin typeface="+mn-lt"/>
                        </a:rPr>
                        <a:t> </a:t>
                      </a: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800" kern="100" dirty="0">
                          <a:effectLst/>
                          <a:latin typeface="+mn-lt"/>
                        </a:rPr>
                        <a:t> </a:t>
                      </a: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7333656"/>
                  </a:ext>
                </a:extLst>
              </a:tr>
              <a:tr h="438156">
                <a:tc>
                  <a:txBody>
                    <a:bodyPr/>
                    <a:lstStyle/>
                    <a:p>
                      <a:pPr algn="ctr">
                        <a:lnSpc>
                          <a:spcPct val="107000"/>
                        </a:lnSpc>
                        <a:spcAft>
                          <a:spcPts val="800"/>
                        </a:spcAft>
                      </a:pPr>
                      <a:r>
                        <a:rPr lang="en-US" sz="1800" kern="100" dirty="0" err="1">
                          <a:effectLst/>
                          <a:latin typeface="+mn-lt"/>
                          <a:ea typeface="Calibri" panose="020F0502020204030204" pitchFamily="34" charset="0"/>
                          <a:cs typeface="Times New Roman" panose="02020603050405020304" pitchFamily="18" charset="0"/>
                        </a:rPr>
                        <a:t>Tổ</a:t>
                      </a:r>
                      <a:r>
                        <a:rPr lang="en-US" sz="1800" kern="100" baseline="0" dirty="0">
                          <a:effectLst/>
                          <a:latin typeface="+mn-lt"/>
                          <a:ea typeface="Calibri" panose="020F0502020204030204" pitchFamily="34" charset="0"/>
                          <a:cs typeface="Times New Roman" panose="02020603050405020304" pitchFamily="18" charset="0"/>
                        </a:rPr>
                        <a:t> 4</a:t>
                      </a: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800" kern="100" dirty="0">
                          <a:effectLst/>
                          <a:latin typeface="+mn-lt"/>
                          <a:ea typeface="Calibri" panose="020F0502020204030204" pitchFamily="34" charset="0"/>
                          <a:cs typeface="Times New Roman" panose="02020603050405020304" pitchFamily="18" charset="0"/>
                        </a:rPr>
                        <a:t>5</a:t>
                      </a: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059960"/>
                  </a:ext>
                </a:extLst>
              </a:tr>
              <a:tr h="647437">
                <a:tc gridSpan="6">
                  <a:txBody>
                    <a:bodyPr/>
                    <a:lstStyle/>
                    <a:p>
                      <a:pPr>
                        <a:lnSpc>
                          <a:spcPct val="107000"/>
                        </a:lnSpc>
                        <a:spcAft>
                          <a:spcPts val="800"/>
                        </a:spcAft>
                      </a:pPr>
                      <a:r>
                        <a:rPr lang="en-US" sz="1800" kern="100" dirty="0">
                          <a:effectLst/>
                          <a:latin typeface="+mn-lt"/>
                        </a:rPr>
                        <a:t>* </a:t>
                      </a:r>
                      <a:r>
                        <a:rPr lang="en-US" sz="1800" kern="100" dirty="0" err="1">
                          <a:effectLst/>
                          <a:latin typeface="+mn-lt"/>
                        </a:rPr>
                        <a:t>Nhận</a:t>
                      </a:r>
                      <a:r>
                        <a:rPr lang="en-US" sz="1800" kern="100" dirty="0">
                          <a:effectLst/>
                          <a:latin typeface="+mn-lt"/>
                        </a:rPr>
                        <a:t> </a:t>
                      </a:r>
                      <a:r>
                        <a:rPr lang="en-US" sz="1800" kern="100" dirty="0" err="1">
                          <a:effectLst/>
                          <a:latin typeface="+mn-lt"/>
                        </a:rPr>
                        <a:t>xét</a:t>
                      </a:r>
                      <a:r>
                        <a:rPr lang="en-US" sz="1800" kern="100" dirty="0">
                          <a:effectLst/>
                          <a:latin typeface="+mn-lt"/>
                        </a:rPr>
                        <a:t> </a:t>
                      </a:r>
                      <a:r>
                        <a:rPr lang="en-US" sz="1800" kern="100" dirty="0" err="1">
                          <a:effectLst/>
                          <a:latin typeface="+mn-lt"/>
                        </a:rPr>
                        <a:t>về</a:t>
                      </a:r>
                      <a:r>
                        <a:rPr lang="en-US" sz="1800" kern="100" dirty="0">
                          <a:effectLst/>
                          <a:latin typeface="+mn-lt"/>
                        </a:rPr>
                        <a:t> </a:t>
                      </a:r>
                      <a:r>
                        <a:rPr lang="en-US" sz="1800" kern="100" dirty="0" err="1">
                          <a:effectLst/>
                          <a:latin typeface="+mn-lt"/>
                        </a:rPr>
                        <a:t>luận</a:t>
                      </a:r>
                      <a:r>
                        <a:rPr lang="en-US" sz="1800" kern="100" dirty="0">
                          <a:effectLst/>
                          <a:latin typeface="+mn-lt"/>
                        </a:rPr>
                        <a:t> </a:t>
                      </a:r>
                      <a:r>
                        <a:rPr lang="en-US" sz="1800" kern="100" dirty="0" err="1">
                          <a:effectLst/>
                          <a:latin typeface="+mn-lt"/>
                        </a:rPr>
                        <a:t>điểm</a:t>
                      </a:r>
                      <a:r>
                        <a:rPr lang="en-US" sz="1800" kern="100" dirty="0">
                          <a:effectLst/>
                          <a:latin typeface="+mn-lt"/>
                        </a:rPr>
                        <a:t>, </a:t>
                      </a:r>
                      <a:r>
                        <a:rPr lang="en-US" sz="1800" kern="100" dirty="0" err="1">
                          <a:effectLst/>
                          <a:latin typeface="+mn-lt"/>
                        </a:rPr>
                        <a:t>lí</a:t>
                      </a:r>
                      <a:r>
                        <a:rPr lang="en-US" sz="1800" kern="100" dirty="0">
                          <a:effectLst/>
                          <a:latin typeface="+mn-lt"/>
                        </a:rPr>
                        <a:t> </a:t>
                      </a:r>
                      <a:r>
                        <a:rPr lang="en-US" sz="1800" kern="100" dirty="0" err="1">
                          <a:effectLst/>
                          <a:latin typeface="+mn-lt"/>
                        </a:rPr>
                        <a:t>lẽ</a:t>
                      </a:r>
                      <a:r>
                        <a:rPr lang="en-US" sz="1800" kern="100" dirty="0">
                          <a:effectLst/>
                          <a:latin typeface="+mn-lt"/>
                        </a:rPr>
                        <a:t>, </a:t>
                      </a:r>
                      <a:r>
                        <a:rPr lang="en-US" sz="1800" kern="100" dirty="0" err="1">
                          <a:effectLst/>
                          <a:latin typeface="+mn-lt"/>
                        </a:rPr>
                        <a:t>dẫn</a:t>
                      </a:r>
                      <a:r>
                        <a:rPr lang="en-US" sz="1800" kern="100" dirty="0">
                          <a:effectLst/>
                          <a:latin typeface="+mn-lt"/>
                        </a:rPr>
                        <a:t> </a:t>
                      </a:r>
                      <a:r>
                        <a:rPr lang="en-US" sz="1800" kern="100" dirty="0" err="1">
                          <a:effectLst/>
                          <a:latin typeface="+mn-lt"/>
                        </a:rPr>
                        <a:t>chứng</a:t>
                      </a:r>
                      <a:r>
                        <a:rPr lang="en-US" sz="1800" kern="100" dirty="0">
                          <a:effectLst/>
                          <a:latin typeface="+mn-lt"/>
                        </a:rPr>
                        <a:t> </a:t>
                      </a:r>
                      <a:r>
                        <a:rPr lang="en-US" sz="1800" kern="100" dirty="0" err="1">
                          <a:effectLst/>
                          <a:latin typeface="+mn-lt"/>
                        </a:rPr>
                        <a:t>và</a:t>
                      </a:r>
                      <a:r>
                        <a:rPr lang="en-US" sz="1800" kern="100" dirty="0">
                          <a:effectLst/>
                          <a:latin typeface="+mn-lt"/>
                        </a:rPr>
                        <a:t> </a:t>
                      </a:r>
                      <a:r>
                        <a:rPr lang="en-US" sz="1800" kern="100" dirty="0" err="1">
                          <a:effectLst/>
                          <a:latin typeface="+mn-lt"/>
                        </a:rPr>
                        <a:t>các</a:t>
                      </a:r>
                      <a:r>
                        <a:rPr lang="en-US" sz="1800" kern="100" dirty="0">
                          <a:effectLst/>
                          <a:latin typeface="+mn-lt"/>
                        </a:rPr>
                        <a:t> </a:t>
                      </a:r>
                      <a:r>
                        <a:rPr lang="en-US" sz="1800" kern="100" dirty="0" err="1">
                          <a:effectLst/>
                          <a:latin typeface="+mn-lt"/>
                        </a:rPr>
                        <a:t>yếu</a:t>
                      </a:r>
                      <a:r>
                        <a:rPr lang="en-US" sz="1800" kern="100" dirty="0">
                          <a:effectLst/>
                          <a:latin typeface="+mn-lt"/>
                        </a:rPr>
                        <a:t> </a:t>
                      </a:r>
                      <a:r>
                        <a:rPr lang="en-US" sz="1800" kern="100" dirty="0" err="1">
                          <a:effectLst/>
                          <a:latin typeface="+mn-lt"/>
                        </a:rPr>
                        <a:t>tố</a:t>
                      </a:r>
                      <a:r>
                        <a:rPr lang="en-US" sz="1800" kern="100" dirty="0">
                          <a:effectLst/>
                          <a:latin typeface="+mn-lt"/>
                        </a:rPr>
                        <a:t> </a:t>
                      </a:r>
                      <a:r>
                        <a:rPr lang="en-US" sz="1800" kern="100" dirty="0" err="1">
                          <a:effectLst/>
                          <a:latin typeface="+mn-lt"/>
                        </a:rPr>
                        <a:t>bổ</a:t>
                      </a:r>
                      <a:r>
                        <a:rPr lang="en-US" sz="1800" kern="100" dirty="0">
                          <a:effectLst/>
                          <a:latin typeface="+mn-lt"/>
                        </a:rPr>
                        <a:t> </a:t>
                      </a:r>
                      <a:r>
                        <a:rPr lang="en-US" sz="1800" kern="100" dirty="0" err="1">
                          <a:effectLst/>
                          <a:latin typeface="+mn-lt"/>
                        </a:rPr>
                        <a:t>trợ</a:t>
                      </a:r>
                      <a:r>
                        <a:rPr lang="en-US" sz="1800" kern="100" dirty="0">
                          <a:effectLst/>
                          <a:latin typeface="+mn-lt"/>
                        </a:rPr>
                        <a:t>:</a:t>
                      </a:r>
                    </a:p>
                    <a:p>
                      <a:pPr>
                        <a:lnSpc>
                          <a:spcPct val="107000"/>
                        </a:lnSpc>
                        <a:spcAft>
                          <a:spcPts val="800"/>
                        </a:spcAft>
                      </a:pPr>
                      <a:r>
                        <a:rPr lang="en-US" sz="1800" kern="100" dirty="0">
                          <a:effectLst/>
                          <a:latin typeface="+mn-lt"/>
                        </a:rPr>
                        <a:t> </a:t>
                      </a:r>
                      <a:endParaRPr lang="en-US" sz="1800" kern="100" dirty="0">
                        <a:effectLst/>
                        <a:latin typeface="+mn-lt"/>
                        <a:ea typeface="Calibri" panose="020F0502020204030204" pitchFamily="34" charset="0"/>
                        <a:cs typeface="Times New Roman" panose="02020603050405020304" pitchFamily="18" charset="0"/>
                      </a:endParaRPr>
                    </a:p>
                  </a:txBody>
                  <a:tcPr marL="22931" marR="229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93984617"/>
                  </a:ext>
                </a:extLst>
              </a:tr>
            </a:tbl>
          </a:graphicData>
        </a:graphic>
      </p:graphicFrame>
      <p:pic>
        <p:nvPicPr>
          <p:cNvPr id="5" name="5 Minute Timer (Nho)">
            <a:hlinkClick r:id="" action="ppaction://media"/>
            <a:extLst>
              <a:ext uri="{FF2B5EF4-FFF2-40B4-BE49-F238E27FC236}">
                <a16:creationId xmlns:a16="http://schemas.microsoft.com/office/drawing/2014/main" id="{CC226D50-A383-3449-5621-267E0C89F2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7600" y="1657350"/>
            <a:ext cx="2057400" cy="609600"/>
          </a:xfrm>
          <a:prstGeom prst="rect">
            <a:avLst/>
          </a:prstGeom>
        </p:spPr>
      </p:pic>
    </p:spTree>
    <p:extLst>
      <p:ext uri="{BB962C8B-B14F-4D97-AF65-F5344CB8AC3E}">
        <p14:creationId xmlns:p14="http://schemas.microsoft.com/office/powerpoint/2010/main" val="36679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8220</TotalTime>
  <Words>2751</Words>
  <Application>Microsoft Office PowerPoint</Application>
  <PresentationFormat>On-screen Show (16:9)</PresentationFormat>
  <Paragraphs>325</Paragraphs>
  <Slides>37</Slides>
  <Notes>1</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微软雅黑</vt:lpstr>
      <vt:lpstr>宋体</vt:lpstr>
      <vt:lpstr>#9Slide03 Bebas Neue Bold</vt:lpstr>
      <vt:lpstr>Arial</vt:lpstr>
      <vt:lpstr>Calibri</vt:lpstr>
      <vt:lpstr>Calibri Light</vt:lpstr>
      <vt:lpstr>Gill Sans Nova Light</vt:lpstr>
      <vt:lpstr>Segoe UI</vt:lpstr>
      <vt:lpstr>Tahoma</vt:lpstr>
      <vt:lpstr>Times New Roman</vt:lpstr>
      <vt:lpstr>Wingdings</vt:lpstr>
      <vt:lpstr>汉仪大宋简</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Thái độ, tình cảm và khát vọng của  tác giả đối với đất nước Mỹ qua văn bản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HOÀN THÀNH PHIẾU HỌC TẬP 3-2-1</vt:lpstr>
      <vt:lpstr>LUYỆN TẬP</vt:lpstr>
      <vt:lpstr>PowerPoint Presentation</vt:lpstr>
      <vt:lpstr>KẾT NỐI ĐỌC- VIẾT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NGHIÊN CỨU THỰC TRẠNG VÀ ĐỀ XUẤT GIẢI PHÁP HẠN CHẾ THOÁI HÓA ĐẤT Ở HUYỆN GIO LINH, TỈNH QUẢNG TRỊ</dc:title>
  <dc:creator>quangtuan8682.violet.vn</dc:creator>
  <cp:lastModifiedBy>GV Bùi Hồng Linh</cp:lastModifiedBy>
  <cp:revision>573</cp:revision>
  <dcterms:created xsi:type="dcterms:W3CDTF">2013-12-02T15:35:54Z</dcterms:created>
  <dcterms:modified xsi:type="dcterms:W3CDTF">2024-11-09T01:47:12Z</dcterms:modified>
</cp:coreProperties>
</file>