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2" r:id="rId5"/>
    <p:sldMasterId id="2147483725" r:id="rId6"/>
    <p:sldMasterId id="2147483738" r:id="rId7"/>
    <p:sldMasterId id="2147483750" r:id="rId8"/>
    <p:sldMasterId id="2147483763" r:id="rId9"/>
  </p:sldMasterIdLst>
  <p:notesMasterIdLst>
    <p:notesMasterId r:id="rId28"/>
  </p:notesMasterIdLst>
  <p:sldIdLst>
    <p:sldId id="279" r:id="rId10"/>
    <p:sldId id="259" r:id="rId11"/>
    <p:sldId id="256" r:id="rId12"/>
    <p:sldId id="257" r:id="rId13"/>
    <p:sldId id="261" r:id="rId14"/>
    <p:sldId id="264" r:id="rId15"/>
    <p:sldId id="265" r:id="rId16"/>
    <p:sldId id="280" r:id="rId17"/>
    <p:sldId id="281" r:id="rId18"/>
    <p:sldId id="267" r:id="rId19"/>
    <p:sldId id="278" r:id="rId20"/>
    <p:sldId id="276" r:id="rId21"/>
    <p:sldId id="263" r:id="rId22"/>
    <p:sldId id="268" r:id="rId23"/>
    <p:sldId id="269" r:id="rId24"/>
    <p:sldId id="274" r:id="rId25"/>
    <p:sldId id="272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85318-9D1D-41D8-AD3F-2362B2A9BE3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1ACAD-7F32-4AE4-9FF1-F6C3FD51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1ACAD-7F32-4AE4-9FF1-F6C3FD51EBD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5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2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364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24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03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318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418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80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820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8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B2F6-8F6C-4600-91DB-E180276E11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25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C28C-F6F0-4FEE-8458-6EA05E4E2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09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A941-83C0-489F-A522-27869CF990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0E11-8344-48C2-82E9-00F333C638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6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9AFFA-8045-4EB3-987E-9EB0FF5A13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3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343B6-B99B-4338-AC4C-8218CC0C69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67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FDB3-8671-44BA-948D-DC7BB81F11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77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F18B1-5BFF-4CD3-9D00-3A7A5A13D4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4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2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7738-B5DB-4946-91C1-73C48A9CF5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1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1925-4E1F-4D30-8C53-867C2DEF4F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18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CA13-C603-4BDF-A653-C2218F8ED0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49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53D6-432F-47C3-B61A-6AC73274E5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44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A627B-829A-4240-A2E5-8FFCDC420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92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7C253-0F37-44FC-8B96-400DC4558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56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28980-E2FC-41FA-8C9D-FE3B9328D9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12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66FC0-12B2-44AE-8E81-CF7C1BA8C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08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9C4CF-E404-4004-9FB9-7F1027AA95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5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530D-CC66-4D2E-B8AF-6980F6BE9B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8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1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30D0C-18D5-4E07-B3DA-E8398F6156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44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505F9-E43B-4CC2-9836-C3E713A5B6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72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A2A3-F6EB-49C1-9783-F78D5C537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82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3013A-3173-4E4E-8150-7FDACB2663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34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53948-C8E0-43DE-935A-F1A3114DA4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7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0CD24-EA78-4CD8-9296-FA5CEB7E3E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5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A627B-829A-4240-A2E5-8FFCDC420B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0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7C253-0F37-44FC-8B96-400DC4558F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22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928980-E2FC-41FA-8C9D-FE3B9328D9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8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66FC0-12B2-44AE-8E81-CF7C1BA8C9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2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9C4CF-E404-4004-9FB9-7F1027AA95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17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530D-CC66-4D2E-B8AF-6980F6BE9B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80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30D0C-18D5-4E07-B3DA-E8398F6156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19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505F9-E43B-4CC2-9836-C3E713A5B6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22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A2A3-F6EB-49C1-9783-F78D5C537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8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3013A-3173-4E4E-8150-7FDACB2663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00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53948-C8E0-43DE-935A-F1A3114DA4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3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0CD24-EA78-4CD8-9296-FA5CEB7E3E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22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899F-9886-4165-B685-32498BEA3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94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E41A8-34D7-4D8D-9CAB-4C7F1BD7F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0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2731-9F98-4532-8467-F6E12FCEA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77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414E2-8235-4174-8833-3A8CE05CF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86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89C53-CAF0-4337-8ABF-91487449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03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06A3-3E2D-42A8-858C-A662698529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0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9057-A47A-4D08-BF2D-1EBC749BE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39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320D5-5AE2-4303-B82C-CBF2D1564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61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C7E70-DA42-4E0F-86D2-1483B4BCE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82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72407-1E1D-48F1-AD34-D71D40BA73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53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21D1F-8E81-4D08-8829-390DD302E9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22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3891-D2BC-4002-86F2-E5A3D9848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8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17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2646-4775-444A-B0E8-09C1826793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4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42074-96CB-4611-9A77-6362DBB9B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F51FC-34FF-4746-AD9D-3B477D411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15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9E25A-BB79-4C26-A01A-D8EAF0597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07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ADFD-2AD2-46BA-AA32-0B7A3998F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79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C61D1-0D7E-4AE9-AEBE-01414AE0A1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94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5FF05-E2F9-413B-A324-BECC8F91C2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81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61A37-F369-47A2-97C0-1C6F692899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55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E7306-0944-4BFC-AFDA-85D2C19EA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929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6C0BF-FDEC-4EF2-B404-4083989CA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5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1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64822-01EC-4EC0-B73F-00F8C5E04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654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F123-F390-4918-A9B6-1D895C036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51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685801"/>
            <a:ext cx="6086475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4114800"/>
            <a:ext cx="6086475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365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39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641624"/>
            <a:ext cx="78867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12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54" y="566278"/>
            <a:ext cx="713432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19" y="2057400"/>
            <a:ext cx="377364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9056" y="2057401"/>
            <a:ext cx="3762626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62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707414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766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31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29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0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303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297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363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635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2646-4775-444A-B0E8-09C1826793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30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42074-96CB-4611-9A77-6362DBB9B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07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F51FC-34FF-4746-AD9D-3B477D411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80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9E25A-BB79-4C26-A01A-D8EAF0597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190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FADFD-2AD2-46BA-AA32-0B7A3998F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37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C61D1-0D7E-4AE9-AEBE-01414AE0A1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881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5FF05-E2F9-413B-A324-BECC8F91C2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6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13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61A37-F369-47A2-97C0-1C6F692899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53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E7306-0944-4BFC-AFDA-85D2C19EA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554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6C0BF-FDEC-4EF2-B404-4083989CAD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193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64822-01EC-4EC0-B73F-00F8C5E04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760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F123-F390-4918-A9B6-1D895C036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718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872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65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83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07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C1AD0-0274-4A94-A582-6CCFFE1AF65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8B859-FFD2-4A3C-976F-8DE050D0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F33E3-944B-4585-BF10-1F46EC701CEC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0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2FE675-F5AC-4625-A9D2-5DDF54E94FE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6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2FE675-F5AC-4625-A9D2-5DDF54E94FE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2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78FEF2-262C-44F9-AA46-84D6F39215A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9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50000">
              <a:schemeClr val="bg1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E8D28-D448-4FB8-A6C5-19F94839AE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254103"/>
            <a:ext cx="711517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6835667" y="3275064"/>
            <a:ext cx="4114801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10/18/2025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95452" y="3275063"/>
            <a:ext cx="4114800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7255" y="6356351"/>
            <a:ext cx="653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3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50000">
              <a:schemeClr val="bg1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2E8D28-D448-4FB8-A6C5-19F94839AE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2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w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file:///G:\Tapdoc\Nhung%20bong%20hoa%20nhung%20bai%20ca.mp3" TargetMode="External"/><Relationship Id="rId1" Type="http://schemas.openxmlformats.org/officeDocument/2006/relationships/audio" Target="file:///D:\mp3\109.Nho%20on%20thay%20co%20-%20mat%20ngoc%20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wm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7" descr="slide0046_image4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109.Nho on thay co - mat ngoc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Nhung bong hoa nhung bai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6"/>
          <p:cNvSpPr txBox="1">
            <a:spLocks noChangeArrowheads="1"/>
          </p:cNvSpPr>
          <p:nvPr/>
        </p:nvSpPr>
        <p:spPr bwMode="auto">
          <a:xfrm>
            <a:off x="1676400" y="3048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Text Box 18"/>
          <p:cNvSpPr txBox="1">
            <a:spLocks noChangeArrowheads="1"/>
          </p:cNvSpPr>
          <p:nvPr/>
        </p:nvSpPr>
        <p:spPr bwMode="auto">
          <a:xfrm>
            <a:off x="228600" y="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9" name="Text Box 20"/>
          <p:cNvSpPr txBox="1">
            <a:spLocks noChangeArrowheads="1"/>
          </p:cNvSpPr>
          <p:nvPr/>
        </p:nvSpPr>
        <p:spPr bwMode="auto">
          <a:xfrm>
            <a:off x="1371600" y="1600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0" name="WordArt 21" descr="img19"/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762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Kính chào quý thầy cô về dự giờ thăm lớp  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  <p:sp>
        <p:nvSpPr>
          <p:cNvPr id="2061" name="Text Box 22"/>
          <p:cNvSpPr txBox="1">
            <a:spLocks noChangeArrowheads="1"/>
          </p:cNvSpPr>
          <p:nvPr/>
        </p:nvSpPr>
        <p:spPr bwMode="auto">
          <a:xfrm>
            <a:off x="1066800" y="2819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2" name="WordArt 23"/>
          <p:cNvSpPr>
            <a:spLocks noChangeArrowheads="1" noChangeShapeType="1" noTextEdit="1"/>
          </p:cNvSpPr>
          <p:nvPr/>
        </p:nvSpPr>
        <p:spPr bwMode="auto">
          <a:xfrm>
            <a:off x="2133600" y="1676400"/>
            <a:ext cx="5791200" cy="928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kern="10" dirty="0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cs typeface="Arial"/>
              </a:rPr>
              <a:t>Môn: </a:t>
            </a:r>
            <a:r>
              <a:rPr lang="en-US" sz="3200" b="1" kern="10" dirty="0" err="1"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cs typeface="Arial"/>
              </a:rPr>
              <a:t>Toán</a:t>
            </a:r>
            <a:endParaRPr lang="en-US" sz="3200" b="1" kern="10" dirty="0"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cs typeface="Arial"/>
            </a:endParaRPr>
          </a:p>
        </p:txBody>
      </p:sp>
      <p:sp>
        <p:nvSpPr>
          <p:cNvPr id="2063" name="Text Box 24"/>
          <p:cNvSpPr txBox="1">
            <a:spLocks noChangeArrowheads="1"/>
          </p:cNvSpPr>
          <p:nvPr/>
        </p:nvSpPr>
        <p:spPr bwMode="auto">
          <a:xfrm>
            <a:off x="914400" y="38862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4" name="WordArt 25" descr="img19"/>
          <p:cNvSpPr>
            <a:spLocks noChangeArrowheads="1" noChangeShapeType="1" noTextEdit="1"/>
          </p:cNvSpPr>
          <p:nvPr/>
        </p:nvSpPr>
        <p:spPr bwMode="auto">
          <a:xfrm>
            <a:off x="2133600" y="3186113"/>
            <a:ext cx="6324600" cy="1995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VNI-Univer"/>
              </a:rPr>
              <a:t> : 1A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Phạm Thị Vườn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VNI-Univer"/>
              </a:rPr>
              <a:t> : 2025- 2026</a:t>
            </a:r>
          </a:p>
        </p:txBody>
      </p:sp>
      <p:sp>
        <p:nvSpPr>
          <p:cNvPr id="2065" name="Text Box 26"/>
          <p:cNvSpPr txBox="1">
            <a:spLocks noChangeArrowheads="1"/>
          </p:cNvSpPr>
          <p:nvPr/>
        </p:nvSpPr>
        <p:spPr bwMode="auto">
          <a:xfrm>
            <a:off x="5257800" y="57150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6" name="Picture 27" descr="EASTR04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65725"/>
            <a:ext cx="129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8" descr="Picture2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638">
            <a:off x="5791200" y="4876800"/>
            <a:ext cx="1428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9" descr="FLWRC17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1223">
            <a:off x="7543800" y="5222875"/>
            <a:ext cx="10668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Text Box 30"/>
          <p:cNvSpPr txBox="1">
            <a:spLocks noChangeArrowheads="1"/>
          </p:cNvSpPr>
          <p:nvPr/>
        </p:nvSpPr>
        <p:spPr bwMode="auto">
          <a:xfrm>
            <a:off x="457200" y="59436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0" name="Picture 31" descr="POINSET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886200"/>
            <a:ext cx="24860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 Box 32"/>
          <p:cNvSpPr txBox="1">
            <a:spLocks noChangeArrowheads="1"/>
          </p:cNvSpPr>
          <p:nvPr/>
        </p:nvSpPr>
        <p:spPr bwMode="auto">
          <a:xfrm>
            <a:off x="-53975" y="-79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72" name="Group 33"/>
          <p:cNvGrpSpPr>
            <a:grpSpLocks/>
          </p:cNvGrpSpPr>
          <p:nvPr/>
        </p:nvGrpSpPr>
        <p:grpSpPr bwMode="auto">
          <a:xfrm>
            <a:off x="0" y="-32468"/>
            <a:ext cx="9144000" cy="6900863"/>
            <a:chOff x="0" y="0"/>
            <a:chExt cx="5760" cy="4320"/>
          </a:xfrm>
        </p:grpSpPr>
        <p:pic>
          <p:nvPicPr>
            <p:cNvPr id="2075" name="Picture 34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35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36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37" descr="BAR"/>
            <p:cNvPicPr preferRelativeResize="0"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3" name="Text Box 38"/>
          <p:cNvSpPr txBox="1">
            <a:spLocks noChangeArrowheads="1"/>
          </p:cNvSpPr>
          <p:nvPr/>
        </p:nvSpPr>
        <p:spPr bwMode="auto">
          <a:xfrm>
            <a:off x="7391400" y="4495800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074" name="Picture 39" descr="Picture2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63">
            <a:off x="7169150" y="4597400"/>
            <a:ext cx="1428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22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 showWhenStopped="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762000"/>
            <a:ext cx="889529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9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SGTV082020_HOANGHUONG (73)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99" y="1588"/>
            <a:ext cx="9156700" cy="6856412"/>
          </a:xfrm>
        </p:spPr>
      </p:pic>
      <p:sp>
        <p:nvSpPr>
          <p:cNvPr id="7" name="Rectangle: Rounded Corners 6"/>
          <p:cNvSpPr/>
          <p:nvPr/>
        </p:nvSpPr>
        <p:spPr>
          <a:xfrm>
            <a:off x="0" y="0"/>
            <a:ext cx="9144000" cy="6857999"/>
          </a:xfrm>
          <a:prstGeom prst="round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SG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219200"/>
            <a:ext cx="9144000" cy="1028700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SG" sz="40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40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SG" sz="40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40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40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cap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sz="4000" b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</a:p>
        </p:txBody>
      </p:sp>
    </p:spTree>
    <p:extLst>
      <p:ext uri="{BB962C8B-B14F-4D97-AF65-F5344CB8AC3E}">
        <p14:creationId xmlns:p14="http://schemas.microsoft.com/office/powerpoint/2010/main" val="351321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8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257914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8" y="2829229"/>
            <a:ext cx="1327751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70000" lnSpcReduction="2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3810" y="3200402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TapDem-BeThaoVan-69291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GIÁO ÁN 2020 - 2021\MÔN TOÁN\HÌNH ẢNH\trang 51 - 100\trang 57\622d32fe-69e9-4a93-9b3a-281646699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055" r="11292" b="7809"/>
          <a:stretch>
            <a:fillRect/>
          </a:stretch>
        </p:blipFill>
        <p:spPr bwMode="auto">
          <a:xfrm>
            <a:off x="228600" y="1371600"/>
            <a:ext cx="86106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22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752600"/>
            <a:ext cx="46482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81200" y="1842655"/>
            <a:ext cx="685800" cy="723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847850"/>
            <a:ext cx="685800" cy="723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1500" y="1847850"/>
            <a:ext cx="685800" cy="723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555673" y="1853045"/>
            <a:ext cx="685800" cy="723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479473" y="1785509"/>
            <a:ext cx="838200" cy="8381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048000" y="1785504"/>
            <a:ext cx="838200" cy="8381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305300" y="1785509"/>
            <a:ext cx="838200" cy="8381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33700" y="3011286"/>
            <a:ext cx="24384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– 3 =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3011267"/>
            <a:ext cx="495300" cy="830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79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C:\Users\User\Desktop\GIÁO ÁN 2020 - 2021\MÔN TOÁN\HÌNH ẢNH\trang 51 - 100\trang 57\622d32fe-69e9-4a93-9b3a-281646699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055" r="11292" b="7809"/>
          <a:stretch>
            <a:fillRect/>
          </a:stretch>
        </p:blipFill>
        <p:spPr bwMode="auto">
          <a:xfrm>
            <a:off x="228600" y="930275"/>
            <a:ext cx="8610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/>
          <p:cNvSpPr/>
          <p:nvPr/>
        </p:nvSpPr>
        <p:spPr>
          <a:xfrm>
            <a:off x="2363066" y="2750125"/>
            <a:ext cx="428625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7847735" y="4382512"/>
            <a:ext cx="428625" cy="6167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SG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7847735" y="2765639"/>
            <a:ext cx="428625" cy="5940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SG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363066" y="4428293"/>
            <a:ext cx="428625" cy="6167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SG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72100" y="30099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8538"/>
            <a:ext cx="9144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0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9900" y="29337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225" y="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4464" name="Oval 16"/>
          <p:cNvSpPr>
            <a:spLocks noChangeArrowheads="1"/>
          </p:cNvSpPr>
          <p:nvPr/>
        </p:nvSpPr>
        <p:spPr bwMode="auto">
          <a:xfrm>
            <a:off x="867931" y="1332468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4465" name="Oval 17"/>
          <p:cNvSpPr>
            <a:spLocks noChangeArrowheads="1"/>
          </p:cNvSpPr>
          <p:nvPr/>
        </p:nvSpPr>
        <p:spPr bwMode="auto">
          <a:xfrm>
            <a:off x="854076" y="2204666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4466" name="Oval 18"/>
          <p:cNvSpPr>
            <a:spLocks noChangeArrowheads="1"/>
          </p:cNvSpPr>
          <p:nvPr/>
        </p:nvSpPr>
        <p:spPr bwMode="auto">
          <a:xfrm>
            <a:off x="854076" y="1775791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4467" name="Oval 19"/>
          <p:cNvSpPr>
            <a:spLocks noChangeArrowheads="1"/>
          </p:cNvSpPr>
          <p:nvPr/>
        </p:nvSpPr>
        <p:spPr bwMode="auto">
          <a:xfrm>
            <a:off x="840221" y="2628096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4468" name="Oval 20"/>
          <p:cNvSpPr>
            <a:spLocks noChangeArrowheads="1"/>
          </p:cNvSpPr>
          <p:nvPr/>
        </p:nvSpPr>
        <p:spPr bwMode="auto">
          <a:xfrm>
            <a:off x="809769" y="3045836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4469" name="Oval 21"/>
          <p:cNvSpPr>
            <a:spLocks noChangeArrowheads="1"/>
          </p:cNvSpPr>
          <p:nvPr/>
        </p:nvSpPr>
        <p:spPr bwMode="auto">
          <a:xfrm>
            <a:off x="807750" y="3452236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4470" name="Oval 22"/>
          <p:cNvSpPr>
            <a:spLocks noChangeArrowheads="1"/>
          </p:cNvSpPr>
          <p:nvPr/>
        </p:nvSpPr>
        <p:spPr bwMode="auto">
          <a:xfrm>
            <a:off x="809769" y="3858636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4471" name="Oval 23"/>
          <p:cNvSpPr>
            <a:spLocks noChangeArrowheads="1"/>
          </p:cNvSpPr>
          <p:nvPr/>
        </p:nvSpPr>
        <p:spPr bwMode="auto">
          <a:xfrm>
            <a:off x="818717" y="4289425"/>
            <a:ext cx="393700" cy="40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4481" name="AutoShape 33"/>
          <p:cNvSpPr>
            <a:spLocks noChangeArrowheads="1"/>
          </p:cNvSpPr>
          <p:nvPr/>
        </p:nvSpPr>
        <p:spPr bwMode="auto">
          <a:xfrm>
            <a:off x="3775364" y="2182191"/>
            <a:ext cx="1542830" cy="741667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485" name="AutoShape 37"/>
          <p:cNvSpPr>
            <a:spLocks noChangeArrowheads="1"/>
          </p:cNvSpPr>
          <p:nvPr/>
        </p:nvSpPr>
        <p:spPr bwMode="auto">
          <a:xfrm>
            <a:off x="3775364" y="2220253"/>
            <a:ext cx="1559069" cy="685800"/>
          </a:xfrm>
          <a:prstGeom prst="rightArrow">
            <a:avLst>
              <a:gd name="adj1" fmla="val 50000"/>
              <a:gd name="adj2" fmla="val 44444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488" name="AutoShape 40"/>
          <p:cNvSpPr>
            <a:spLocks noChangeArrowheads="1"/>
          </p:cNvSpPr>
          <p:nvPr/>
        </p:nvSpPr>
        <p:spPr bwMode="auto">
          <a:xfrm>
            <a:off x="3775364" y="2182191"/>
            <a:ext cx="1559069" cy="757847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490" name="Text Box 42"/>
          <p:cNvSpPr txBox="1">
            <a:spLocks noChangeArrowheads="1"/>
          </p:cNvSpPr>
          <p:nvPr/>
        </p:nvSpPr>
        <p:spPr bwMode="auto">
          <a:xfrm>
            <a:off x="3149600" y="-925513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3 x 6 = ?</a:t>
            </a:r>
          </a:p>
        </p:txBody>
      </p:sp>
      <p:sp>
        <p:nvSpPr>
          <p:cNvPr id="104491" name="AutoShape 43"/>
          <p:cNvSpPr>
            <a:spLocks noChangeArrowheads="1"/>
          </p:cNvSpPr>
          <p:nvPr/>
        </p:nvSpPr>
        <p:spPr bwMode="auto">
          <a:xfrm>
            <a:off x="3831867" y="2103065"/>
            <a:ext cx="1486327" cy="889949"/>
          </a:xfrm>
          <a:prstGeom prst="rightArrow">
            <a:avLst>
              <a:gd name="adj1" fmla="val 50000"/>
              <a:gd name="adj2" fmla="val 43752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494" name="AutoShape 46"/>
          <p:cNvSpPr>
            <a:spLocks noChangeArrowheads="1"/>
          </p:cNvSpPr>
          <p:nvPr/>
        </p:nvSpPr>
        <p:spPr bwMode="auto">
          <a:xfrm>
            <a:off x="3831866" y="2163163"/>
            <a:ext cx="1486328" cy="829851"/>
          </a:xfrm>
          <a:prstGeom prst="rightArrow">
            <a:avLst>
              <a:gd name="adj1" fmla="val 50000"/>
              <a:gd name="adj2" fmla="val 5306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497" name="AutoShape 49"/>
          <p:cNvSpPr>
            <a:spLocks noChangeArrowheads="1"/>
          </p:cNvSpPr>
          <p:nvPr/>
        </p:nvSpPr>
        <p:spPr bwMode="auto">
          <a:xfrm>
            <a:off x="3775364" y="2103065"/>
            <a:ext cx="1562533" cy="861909"/>
          </a:xfrm>
          <a:prstGeom prst="rightArrow">
            <a:avLst>
              <a:gd name="adj1" fmla="val 50000"/>
              <a:gd name="adj2" fmla="val 47222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501" name="AutoShape 53"/>
          <p:cNvSpPr>
            <a:spLocks noChangeArrowheads="1"/>
          </p:cNvSpPr>
          <p:nvPr/>
        </p:nvSpPr>
        <p:spPr bwMode="auto">
          <a:xfrm>
            <a:off x="3831867" y="2251136"/>
            <a:ext cx="1505163" cy="741877"/>
          </a:xfrm>
          <a:prstGeom prst="rightArrow">
            <a:avLst>
              <a:gd name="adj1" fmla="val 50000"/>
              <a:gd name="adj2" fmla="val 5937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4504" name="AutoShape 56"/>
          <p:cNvSpPr>
            <a:spLocks noChangeArrowheads="1"/>
          </p:cNvSpPr>
          <p:nvPr/>
        </p:nvSpPr>
        <p:spPr bwMode="auto">
          <a:xfrm>
            <a:off x="3813030" y="2163163"/>
            <a:ext cx="1524000" cy="82985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Kết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quả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262" name="WordArt 99"/>
          <p:cNvSpPr>
            <a:spLocks noChangeArrowheads="1" noChangeShapeType="1" noTextEdit="1"/>
          </p:cNvSpPr>
          <p:nvPr/>
        </p:nvSpPr>
        <p:spPr bwMode="auto">
          <a:xfrm>
            <a:off x="304800" y="-152400"/>
            <a:ext cx="16002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Trò chơi:</a:t>
            </a:r>
            <a:endParaRPr lang="en-US" sz="36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9263" name="WordArt 101"/>
          <p:cNvSpPr>
            <a:spLocks noChangeArrowheads="1" noChangeShapeType="1" noTextEdit="1"/>
          </p:cNvSpPr>
          <p:nvPr/>
        </p:nvSpPr>
        <p:spPr bwMode="auto">
          <a:xfrm>
            <a:off x="2120900" y="304800"/>
            <a:ext cx="35941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“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Chọn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số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nêu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kết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quả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?"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05" y="3722132"/>
            <a:ext cx="31337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45" y="3156309"/>
            <a:ext cx="3519052" cy="3440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99971" y="2931419"/>
            <a:ext cx="3660464" cy="3192279"/>
            <a:chOff x="6019800" y="3787051"/>
            <a:chExt cx="2438400" cy="226529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787051"/>
              <a:ext cx="2438400" cy="1514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5336162"/>
              <a:ext cx="2438400" cy="7161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18" y="3681412"/>
            <a:ext cx="3030832" cy="109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75" y="3181470"/>
            <a:ext cx="3689644" cy="3140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59022"/>
            <a:ext cx="3830858" cy="3051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79" y="3080986"/>
            <a:ext cx="3630939" cy="326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3086803"/>
            <a:ext cx="3630939" cy="3229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0864" y="1066800"/>
            <a:ext cx="2053936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 – 2 =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222" y="4987929"/>
            <a:ext cx="2046577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 – 1 = 4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870864" y="1738868"/>
            <a:ext cx="2053936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 – 2 = 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869132" y="2394362"/>
            <a:ext cx="2055668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 – 3 = 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70864" y="3043610"/>
            <a:ext cx="2053936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 – 3 = 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885149" y="5634260"/>
            <a:ext cx="2039650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 – 4 =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876058" y="4327743"/>
            <a:ext cx="204874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 – 1 = 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870864" y="3681412"/>
            <a:ext cx="2053936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 – 5 = 0</a:t>
            </a:r>
          </a:p>
        </p:txBody>
      </p:sp>
    </p:spTree>
    <p:extLst>
      <p:ext uri="{BB962C8B-B14F-4D97-AF65-F5344CB8AC3E}">
        <p14:creationId xmlns:p14="http://schemas.microsoft.com/office/powerpoint/2010/main" val="925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104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8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4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8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8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4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04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4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4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4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9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4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0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4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4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0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4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10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4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4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0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4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10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04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04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04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9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04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1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7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4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4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4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91"/>
                  </p:tgtEl>
                </p:cond>
              </p:nextCondLst>
            </p:seq>
          </p:childTnLst>
        </p:cTn>
      </p:par>
    </p:tnLst>
    <p:bldLst>
      <p:bldP spid="104464" grpId="0" animBg="1"/>
      <p:bldP spid="104465" grpId="0" animBg="1"/>
      <p:bldP spid="104466" grpId="0" animBg="1"/>
      <p:bldP spid="104467" grpId="0" animBg="1"/>
      <p:bldP spid="104468" grpId="0" animBg="1"/>
      <p:bldP spid="104469" grpId="0" animBg="1"/>
      <p:bldP spid="104470" grpId="0" animBg="1"/>
      <p:bldP spid="104471" grpId="0" animBg="1"/>
      <p:bldP spid="104481" grpId="0" animBg="1"/>
      <p:bldP spid="104481" grpId="1" animBg="1"/>
      <p:bldP spid="104485" grpId="0" animBg="1"/>
      <p:bldP spid="104485" grpId="1" animBg="1"/>
      <p:bldP spid="104488" grpId="0" animBg="1"/>
      <p:bldP spid="104488" grpId="1" animBg="1"/>
      <p:bldP spid="104491" grpId="0" animBg="1"/>
      <p:bldP spid="104491" grpId="1" animBg="1"/>
      <p:bldP spid="104494" grpId="0" animBg="1"/>
      <p:bldP spid="104494" grpId="1" animBg="1"/>
      <p:bldP spid="104497" grpId="0" animBg="1"/>
      <p:bldP spid="104497" grpId="1" animBg="1"/>
      <p:bldP spid="104501" grpId="0" animBg="1"/>
      <p:bldP spid="104501" grpId="1" animBg="1"/>
      <p:bldP spid="104504" grpId="0" animBg="1"/>
      <p:bldP spid="104504" grpId="1" animBg="1"/>
      <p:bldP spid="3" grpId="0" animBg="1"/>
      <p:bldP spid="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Hoa dep-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5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3C6BD"/>
              </a:clrFrom>
              <a:clrTo>
                <a:srgbClr val="C3C6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113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80113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Plantas_00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980113"/>
            <a:ext cx="3124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WordArt 14"/>
          <p:cNvSpPr>
            <a:spLocks noChangeArrowheads="1" noChangeShapeType="1" noTextEdit="1"/>
          </p:cNvSpPr>
          <p:nvPr/>
        </p:nvSpPr>
        <p:spPr bwMode="auto">
          <a:xfrm>
            <a:off x="781050" y="685800"/>
            <a:ext cx="7724775" cy="2247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Chúc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các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thầy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cô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giáo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sức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khỏe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!</a:t>
            </a:r>
          </a:p>
        </p:txBody>
      </p:sp>
      <p:sp>
        <p:nvSpPr>
          <p:cNvPr id="53263" name="WordArt 15"/>
          <p:cNvSpPr>
            <a:spLocks noChangeArrowheads="1" noChangeShapeType="1" noTextEdit="1"/>
          </p:cNvSpPr>
          <p:nvPr/>
        </p:nvSpPr>
        <p:spPr bwMode="auto">
          <a:xfrm>
            <a:off x="457200" y="3352800"/>
            <a:ext cx="8334375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/>
              </a:rPr>
              <a:t>Chúc các em chăm ngoan, học giỏi!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/>
            </a:endParaRPr>
          </a:p>
        </p:txBody>
      </p:sp>
      <p:pic>
        <p:nvPicPr>
          <p:cNvPr id="10248" name="Picture 16" descr="Borboleta_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 descr="Borboleta_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1447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2" grpId="0" animBg="1"/>
      <p:bldP spid="53262" grpId="1" animBg="1"/>
      <p:bldP spid="53263" grpId="0" animBg="1"/>
      <p:bldP spid="5326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9" y="3478531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8" y="2658114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8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7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56571" y="910018"/>
            <a:ext cx="5131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50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1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17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1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47879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228600" y="2286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27" name="AutoShape 7"/>
          <p:cNvSpPr>
            <a:spLocks noChangeArrowheads="1"/>
          </p:cNvSpPr>
          <p:nvPr/>
        </p:nvSpPr>
        <p:spPr bwMode="auto">
          <a:xfrm>
            <a:off x="762000" y="16764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28" name="AutoShape 8"/>
          <p:cNvSpPr>
            <a:spLocks noChangeArrowheads="1"/>
          </p:cNvSpPr>
          <p:nvPr/>
        </p:nvSpPr>
        <p:spPr bwMode="auto">
          <a:xfrm>
            <a:off x="8534400" y="8382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29" name="AutoShape 9"/>
          <p:cNvSpPr>
            <a:spLocks noChangeArrowheads="1"/>
          </p:cNvSpPr>
          <p:nvPr/>
        </p:nvSpPr>
        <p:spPr bwMode="auto">
          <a:xfrm>
            <a:off x="838200" y="7620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30" name="AutoShape 10"/>
          <p:cNvSpPr>
            <a:spLocks noChangeArrowheads="1"/>
          </p:cNvSpPr>
          <p:nvPr/>
        </p:nvSpPr>
        <p:spPr bwMode="auto">
          <a:xfrm>
            <a:off x="8077200" y="12954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7772400" y="19050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32" name="AutoShape 12"/>
          <p:cNvSpPr>
            <a:spLocks noChangeArrowheads="1"/>
          </p:cNvSpPr>
          <p:nvPr/>
        </p:nvSpPr>
        <p:spPr bwMode="auto">
          <a:xfrm>
            <a:off x="304800" y="11430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7533" name="AutoShape 13"/>
          <p:cNvSpPr>
            <a:spLocks noChangeArrowheads="1"/>
          </p:cNvSpPr>
          <p:nvPr/>
        </p:nvSpPr>
        <p:spPr bwMode="auto">
          <a:xfrm>
            <a:off x="8001000" y="5334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3085" name="Group 14"/>
          <p:cNvGrpSpPr>
            <a:grpSpLocks/>
          </p:cNvGrpSpPr>
          <p:nvPr/>
        </p:nvGrpSpPr>
        <p:grpSpPr bwMode="auto">
          <a:xfrm>
            <a:off x="0" y="-12700"/>
            <a:ext cx="9144000" cy="6858000"/>
            <a:chOff x="-48" y="0"/>
            <a:chExt cx="5808" cy="4320"/>
          </a:xfrm>
        </p:grpSpPr>
        <p:pic>
          <p:nvPicPr>
            <p:cNvPr id="3091" name="Picture 1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2" name="Picture 16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3" name="Picture 17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4" name="Picture 1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86" name="Picture 7" descr="NOTES (30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7772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0" descr="Buomba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98652" y="5943600"/>
            <a:ext cx="534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pTamVong-V.A-26467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89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W6kwYrXDzWblI7BRRkJwnBljAKXsnf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228600"/>
            <a:ext cx="8763000" cy="4519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105400"/>
            <a:ext cx="21336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– 2 = 3</a:t>
            </a:r>
          </a:p>
        </p:txBody>
      </p:sp>
    </p:spTree>
    <p:extLst>
      <p:ext uri="{BB962C8B-B14F-4D97-AF65-F5344CB8AC3E}">
        <p14:creationId xmlns:p14="http://schemas.microsoft.com/office/powerpoint/2010/main" val="14326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1Mkhom89aU2fcF8ZzkTK5AQFGgwTil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6" y="533400"/>
            <a:ext cx="7315199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5540514"/>
            <a:ext cx="21336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– 1 = 3</a:t>
            </a:r>
          </a:p>
        </p:txBody>
      </p:sp>
    </p:spTree>
    <p:extLst>
      <p:ext uri="{BB962C8B-B14F-4D97-AF65-F5344CB8AC3E}">
        <p14:creationId xmlns:p14="http://schemas.microsoft.com/office/powerpoint/2010/main" val="40894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Admin\Downloads\Screenshot_2020-08-14 CloudBoo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2"/>
          <a:stretch>
            <a:fillRect/>
          </a:stretch>
        </p:blipFill>
        <p:spPr bwMode="auto">
          <a:xfrm>
            <a:off x="0" y="0"/>
            <a:ext cx="92480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FC069-9D09-2045-89B8-F6AAC5405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158" y="3870415"/>
            <a:ext cx="209561" cy="1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9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66900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781300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70300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67238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372100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86500" y="4419600"/>
            <a:ext cx="685800" cy="609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48101" y="4343400"/>
            <a:ext cx="406400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62501" y="4343400"/>
            <a:ext cx="406400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8634" y="4343400"/>
            <a:ext cx="404813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2865" y="4364038"/>
            <a:ext cx="404812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00400" y="5486400"/>
            <a:ext cx="2852738" cy="769938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srgbClr val="000000"/>
                </a:solidFill>
              </a:rPr>
              <a:t>6 – 4 = 2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96" y="34636"/>
            <a:ext cx="5432425" cy="413487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81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1"/>
            <a:ext cx="7371517" cy="52577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1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228601"/>
            <a:ext cx="5381625" cy="385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43100" y="4419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857500" y="4419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70300" y="4419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67238" y="4419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2100" y="44196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48101" y="4343400"/>
            <a:ext cx="406400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62501" y="4343400"/>
            <a:ext cx="406400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08634" y="4343400"/>
            <a:ext cx="404813" cy="68580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00400" y="5486400"/>
            <a:ext cx="2852738" cy="769938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dirty="0">
                <a:solidFill>
                  <a:srgbClr val="000000"/>
                </a:solidFill>
              </a:rPr>
              <a:t>5 – 3 =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0430D4-C8BF-7B6B-A74B-E5FEFC519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2871052"/>
            <a:ext cx="800141" cy="876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CEF6E-2C1D-F35E-3EED-B7D72D8D4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915" y="2875866"/>
            <a:ext cx="800141" cy="876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660D5B-F9E8-6FB0-582F-B39889F96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111" y="2892635"/>
            <a:ext cx="800141" cy="8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1"/>
            <a:ext cx="7371517" cy="52577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25134-2889-0822-C813-D2BFEF207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78" y="1215619"/>
            <a:ext cx="1092256" cy="125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72565-5C07-ABC9-0C77-988E4B1A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259" y="1258578"/>
            <a:ext cx="1092256" cy="1257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C53CB-FF82-4C98-081D-5DA8CBF3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0"/>
            <a:ext cx="2852738" cy="769938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5</a:t>
            </a:r>
            <a:r>
              <a:rPr lang="vi-VN" sz="4400" dirty="0">
                <a:solidFill>
                  <a:srgbClr val="000000"/>
                </a:solidFill>
              </a:rPr>
              <a:t> – </a:t>
            </a:r>
            <a:r>
              <a:rPr lang="en-US" sz="4400" dirty="0">
                <a:solidFill>
                  <a:srgbClr val="000000"/>
                </a:solidFill>
              </a:rPr>
              <a:t>2</a:t>
            </a:r>
            <a:r>
              <a:rPr lang="vi-VN" sz="4400" dirty="0">
                <a:solidFill>
                  <a:srgbClr val="000000"/>
                </a:solidFill>
              </a:rPr>
              <a:t> = </a:t>
            </a:r>
            <a:r>
              <a:rPr lang="en-US" sz="4400" dirty="0">
                <a:solidFill>
                  <a:srgbClr val="000000"/>
                </a:solidFill>
              </a:rPr>
              <a:t>3</a:t>
            </a:r>
            <a:endParaRPr lang="vi-VN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0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184</Words>
  <Application>Microsoft Office PowerPoint</Application>
  <PresentationFormat>On-screen Show (4:3)</PresentationFormat>
  <Paragraphs>54</Paragraphs>
  <Slides>18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宋体</vt:lpstr>
      <vt:lpstr>Arial</vt:lpstr>
      <vt:lpstr>Calibri</vt:lpstr>
      <vt:lpstr>Gill Sans MT</vt:lpstr>
      <vt:lpstr>Goudy Old Style</vt:lpstr>
      <vt:lpstr>HP001 4 hàng</vt:lpstr>
      <vt:lpstr>Times New Roman</vt:lpstr>
      <vt:lpstr>VNI-Univer</vt:lpstr>
      <vt:lpstr>方正粗圆简体</vt:lpstr>
      <vt:lpstr>Office Theme</vt:lpstr>
      <vt:lpstr>1_Office Theme</vt:lpstr>
      <vt:lpstr>2_Default Design</vt:lpstr>
      <vt:lpstr>3_Default Design</vt:lpstr>
      <vt:lpstr>4_Default Design</vt:lpstr>
      <vt:lpstr>Default Design</vt:lpstr>
      <vt:lpstr>ClassicFrameVTI</vt:lpstr>
      <vt:lpstr>5_Default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47</cp:revision>
  <dcterms:created xsi:type="dcterms:W3CDTF">2023-10-30T14:23:40Z</dcterms:created>
  <dcterms:modified xsi:type="dcterms:W3CDTF">2025-10-18T09:02:25Z</dcterms:modified>
</cp:coreProperties>
</file>