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256" r:id="rId3"/>
    <p:sldId id="257" r:id="rId4"/>
    <p:sldId id="317" r:id="rId5"/>
    <p:sldId id="318" r:id="rId6"/>
    <p:sldId id="319" r:id="rId7"/>
    <p:sldId id="261" r:id="rId8"/>
    <p:sldId id="262" r:id="rId9"/>
    <p:sldId id="320" r:id="rId10"/>
    <p:sldId id="321" r:id="rId11"/>
    <p:sldId id="322" r:id="rId12"/>
    <p:sldId id="263" r:id="rId13"/>
    <p:sldId id="284" r:id="rId14"/>
    <p:sldId id="323" r:id="rId15"/>
    <p:sldId id="324" r:id="rId16"/>
    <p:sldId id="285" r:id="rId17"/>
    <p:sldId id="32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30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62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39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vào ô A, B, C hoặc D để hiển thị đáp án</a:t>
            </a:r>
          </a:p>
        </p:txBody>
      </p:sp>
    </p:spTree>
    <p:extLst>
      <p:ext uri="{BB962C8B-B14F-4D97-AF65-F5344CB8AC3E}">
        <p14:creationId xmlns:p14="http://schemas.microsoft.com/office/powerpoint/2010/main" val="371133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Click vào ô A, B, C hoặc D để hiển thị đáp án</a:t>
            </a:r>
          </a:p>
        </p:txBody>
      </p:sp>
    </p:spTree>
    <p:extLst>
      <p:ext uri="{BB962C8B-B14F-4D97-AF65-F5344CB8AC3E}">
        <p14:creationId xmlns:p14="http://schemas.microsoft.com/office/powerpoint/2010/main" val="144103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29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736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57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s://hoc10.vn/doc-sach/toan-3-tap-1/1/132/1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hyperlink" Target="https://hoc10.vn/doc-sach/toan-3-tap-1/1/132/1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s://hoc10.vn/doc-sach/toan-3-tap-1/1/132/1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hyperlink" Target="https://hoc10.vn/doc-sach/toan-3-tap-1/1/132/18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8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openxmlformats.org/officeDocument/2006/relationships/image" Target="../media/image16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9.wdp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openxmlformats.org/officeDocument/2006/relationships/audio" Target="../media/audio1.wav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0.png"/><Relationship Id="rId24" Type="http://schemas.openxmlformats.org/officeDocument/2006/relationships/image" Target="../media/image27.png"/><Relationship Id="rId5" Type="http://schemas.openxmlformats.org/officeDocument/2006/relationships/slideLayout" Target="../slideLayouts/slideLayout12.xml"/><Relationship Id="rId15" Type="http://schemas.microsoft.com/office/2007/relationships/hdphoto" Target="../media/hdphoto10.wdp"/><Relationship Id="rId23" Type="http://schemas.microsoft.com/office/2007/relationships/hdphoto" Target="../media/hdphoto11.wdp"/><Relationship Id="rId10" Type="http://schemas.openxmlformats.org/officeDocument/2006/relationships/image" Target="../media/image19.gif"/><Relationship Id="rId19" Type="http://schemas.openxmlformats.org/officeDocument/2006/relationships/image" Target="../media/image230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2.pn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openxmlformats.org/officeDocument/2006/relationships/audio" Target="../media/audio1.wav"/><Relationship Id="rId12" Type="http://schemas.openxmlformats.org/officeDocument/2006/relationships/image" Target="../media/image29.pn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3.png"/><Relationship Id="rId23" Type="http://schemas.openxmlformats.org/officeDocument/2006/relationships/image" Target="../media/image16.png"/><Relationship Id="rId10" Type="http://schemas.openxmlformats.org/officeDocument/2006/relationships/image" Target="../media/image19.gif"/><Relationship Id="rId19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microsoft.com/office/2007/relationships/hdphoto" Target="../media/hdphoto10.wdp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8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hyperlink" Target="https://hoc10.vn/doc-sach/toan-3-tap-1/1/132/18/" TargetMode="External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hyperlink" Target="https://hoc10.vn/doc-sach/toan-3-tap-1/1/132/18/" TargetMode="External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2.jp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hyperlink" Target="https://hoc10.vn/doc-sach/toan-3-tap-1/1/132/18/" TargetMode="External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86011" y="197157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4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3E13782-FF28-AFE3-1EC5-EAA47CBE1C26}"/>
              </a:ext>
            </a:extLst>
          </p:cNvPr>
          <p:cNvSpPr/>
          <p:nvPr/>
        </p:nvSpPr>
        <p:spPr>
          <a:xfrm>
            <a:off x="0" y="189131"/>
            <a:ext cx="2448231" cy="107923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BF4D3A2C-F7FA-A55B-046A-37BC7568EE5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683151" y="923196"/>
            <a:ext cx="9847914" cy="61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600" b="1" dirty="0">
                <a:latin typeface="UTM Avo" panose="02040603050506020204" pitchFamily="18" charset="0"/>
                <a:ea typeface="Calibri" panose="020F0502020204030204" pitchFamily="34" charset="0"/>
              </a:rPr>
              <a:t>b) Xếp các chấm tròn thích hợp với mỗi phép nhân sau:</a:t>
            </a:r>
          </a:p>
        </p:txBody>
      </p:sp>
      <p:sp>
        <p:nvSpPr>
          <p:cNvPr id="4" name="Hình Bầu dục 8">
            <a:extLst>
              <a:ext uri="{FF2B5EF4-FFF2-40B4-BE49-F238E27FC236}">
                <a16:creationId xmlns:a16="http://schemas.microsoft.com/office/drawing/2014/main" id="{94BA2C11-F369-9258-617C-991CB48D5D3B}"/>
              </a:ext>
            </a:extLst>
          </p:cNvPr>
          <p:cNvSpPr/>
          <p:nvPr/>
        </p:nvSpPr>
        <p:spPr>
          <a:xfrm>
            <a:off x="8470231" y="1635810"/>
            <a:ext cx="2534653" cy="121326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nhóm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86">
                <a:extLst>
                  <a:ext uri="{FF2B5EF4-FFF2-40B4-BE49-F238E27FC236}">
                    <a16:creationId xmlns:a16="http://schemas.microsoft.com/office/drawing/2014/main" id="{0F940154-A53C-43F6-DACD-CD07C727D52D}"/>
                  </a:ext>
                </a:extLst>
              </p:cNvPr>
              <p:cNvSpPr txBox="1"/>
              <p:nvPr/>
            </p:nvSpPr>
            <p:spPr>
              <a:xfrm>
                <a:off x="649202" y="2068290"/>
                <a:ext cx="10447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Hộp Văn bản 86">
                <a:extLst>
                  <a:ext uri="{FF2B5EF4-FFF2-40B4-BE49-F238E27FC236}">
                    <a16:creationId xmlns:a16="http://schemas.microsoft.com/office/drawing/2014/main" id="{0F940154-A53C-43F6-DACD-CD07C727D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02" y="2068290"/>
                <a:ext cx="104477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87">
                <a:extLst>
                  <a:ext uri="{FF2B5EF4-FFF2-40B4-BE49-F238E27FC236}">
                    <a16:creationId xmlns:a16="http://schemas.microsoft.com/office/drawing/2014/main" id="{79830EE1-E2AA-360A-4F6D-74E5221543D3}"/>
                  </a:ext>
                </a:extLst>
              </p:cNvPr>
              <p:cNvSpPr txBox="1"/>
              <p:nvPr/>
            </p:nvSpPr>
            <p:spPr>
              <a:xfrm>
                <a:off x="623802" y="3345886"/>
                <a:ext cx="10447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Hộp Văn bản 87">
                <a:extLst>
                  <a:ext uri="{FF2B5EF4-FFF2-40B4-BE49-F238E27FC236}">
                    <a16:creationId xmlns:a16="http://schemas.microsoft.com/office/drawing/2014/main" id="{79830EE1-E2AA-360A-4F6D-74E522154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2" y="3345886"/>
                <a:ext cx="104477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B69A6FB-534F-12ED-71C8-7446EDA842B9}"/>
              </a:ext>
            </a:extLst>
          </p:cNvPr>
          <p:cNvGrpSpPr/>
          <p:nvPr/>
        </p:nvGrpSpPr>
        <p:grpSpPr>
          <a:xfrm>
            <a:off x="2115264" y="1963087"/>
            <a:ext cx="717936" cy="664966"/>
            <a:chOff x="2223636" y="1881806"/>
            <a:chExt cx="860659" cy="7971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86D914-ED2E-7DA9-BD85-B7AA04F788FC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492E95-0376-B085-3068-CB30F3F749F2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1249A4-A79A-789C-C611-965BE8831FA2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2BB24F-E272-3683-19AE-E877D28E588B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296696-D9F5-7ED2-D2ED-9E4BBEA4DB47}"/>
              </a:ext>
            </a:extLst>
          </p:cNvPr>
          <p:cNvGrpSpPr/>
          <p:nvPr/>
        </p:nvGrpSpPr>
        <p:grpSpPr>
          <a:xfrm>
            <a:off x="3232865" y="1963087"/>
            <a:ext cx="717936" cy="664966"/>
            <a:chOff x="2223636" y="1881806"/>
            <a:chExt cx="860659" cy="79715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F46647-BDD1-F5EF-0F3A-EA43F621C336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39A1CC-F04E-E35C-9F39-6A697645DC9A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DC0035D-AB0B-3AAC-7712-58EA208700B1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AA0B20-C318-DE5E-F8A9-DF2B3D38BEC8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8752D9-6F63-FC9E-1B93-E290BE789F53}"/>
              </a:ext>
            </a:extLst>
          </p:cNvPr>
          <p:cNvGrpSpPr/>
          <p:nvPr/>
        </p:nvGrpSpPr>
        <p:grpSpPr>
          <a:xfrm>
            <a:off x="4360625" y="1963087"/>
            <a:ext cx="717936" cy="664966"/>
            <a:chOff x="2223636" y="1881806"/>
            <a:chExt cx="860659" cy="79715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305DADB-78A2-E5E8-26C3-9A8352C1E95D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A94102A-952E-7069-E7A7-688A25589259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FE24095-99A6-C1EE-BC3F-0B79132EB352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9C7ECA5-19C1-876E-7DF5-99E7FA1D0861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96D060-EA3B-4236-F041-D34E93C92F52}"/>
              </a:ext>
            </a:extLst>
          </p:cNvPr>
          <p:cNvGrpSpPr/>
          <p:nvPr/>
        </p:nvGrpSpPr>
        <p:grpSpPr>
          <a:xfrm>
            <a:off x="2089864" y="3216154"/>
            <a:ext cx="717936" cy="664966"/>
            <a:chOff x="2223636" y="1881806"/>
            <a:chExt cx="860659" cy="79715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E520DD7-27AE-0C57-B39A-5155324696FD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2A6C9A1-D4DE-04D0-FD8C-C938C146379B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CF6C221-9BE7-8B38-3D7E-0BB45765CF93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A0843CB-4AC4-997C-1C04-C7CE88EF2E6D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688A59B-8D1C-9A7B-0A47-4282FEEF7366}"/>
              </a:ext>
            </a:extLst>
          </p:cNvPr>
          <p:cNvGrpSpPr/>
          <p:nvPr/>
        </p:nvGrpSpPr>
        <p:grpSpPr>
          <a:xfrm>
            <a:off x="3207465" y="3216154"/>
            <a:ext cx="717936" cy="664966"/>
            <a:chOff x="2223636" y="1881806"/>
            <a:chExt cx="860659" cy="79715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05318C2-6303-9CE3-5843-E25CDD42FB05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F1F89E-5E36-2C98-CECB-69DF07211644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1A6C27E-3323-5DC8-83D8-125088E50FF7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8E994F8-AFA3-4344-723F-59DF45770383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B5126E-6F26-70D8-9AFF-561EA1D69814}"/>
              </a:ext>
            </a:extLst>
          </p:cNvPr>
          <p:cNvGrpSpPr/>
          <p:nvPr/>
        </p:nvGrpSpPr>
        <p:grpSpPr>
          <a:xfrm>
            <a:off x="4335225" y="3216154"/>
            <a:ext cx="717936" cy="664966"/>
            <a:chOff x="2223636" y="1881806"/>
            <a:chExt cx="860659" cy="79715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DED63AD-1420-4F4C-8A61-676C04C2C248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DD2DB67-7F5C-CA8A-9468-2B1BE57636D6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009CC14-8AAB-B2E6-419F-485887985EB1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05F8CDB-04FA-7C7D-A102-866F36BA7A9B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0D2DC7-DC75-4508-BB92-8368613B7D18}"/>
              </a:ext>
            </a:extLst>
          </p:cNvPr>
          <p:cNvGrpSpPr/>
          <p:nvPr/>
        </p:nvGrpSpPr>
        <p:grpSpPr>
          <a:xfrm>
            <a:off x="5503624" y="3216154"/>
            <a:ext cx="717936" cy="664966"/>
            <a:chOff x="2223636" y="1881806"/>
            <a:chExt cx="860659" cy="79715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9CB8121-FB73-CC11-7B8B-1CEF949A26BF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34BD756-32C0-DD2D-F941-735F1D5D3C98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94CB848-C7B3-DD9F-FD97-3270D64731D4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81B8A2D-F3A3-9DED-50EB-020920094417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213EAD-F277-68C0-FCE6-95D591B02260}"/>
              </a:ext>
            </a:extLst>
          </p:cNvPr>
          <p:cNvGrpSpPr/>
          <p:nvPr/>
        </p:nvGrpSpPr>
        <p:grpSpPr>
          <a:xfrm>
            <a:off x="6672025" y="3216154"/>
            <a:ext cx="717936" cy="664966"/>
            <a:chOff x="2223636" y="1881806"/>
            <a:chExt cx="860659" cy="79715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242470A-77CA-F4BD-F69D-D2ED9AB5C929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B3EAD8A-FEE1-EDAB-5D33-6B9E0E7C5B72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BE80A3C-8088-E87C-2FCA-762D18B6CD2F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2E5EC83-A18F-A307-3BAD-FDF4C553909E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F1A5135-F0D8-1F4A-6406-D175E3F7C41D}"/>
              </a:ext>
            </a:extLst>
          </p:cNvPr>
          <p:cNvGrpSpPr/>
          <p:nvPr/>
        </p:nvGrpSpPr>
        <p:grpSpPr>
          <a:xfrm>
            <a:off x="7809945" y="3216154"/>
            <a:ext cx="717936" cy="664966"/>
            <a:chOff x="2223636" y="1881806"/>
            <a:chExt cx="860659" cy="79715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66C4FAA-4130-FB82-8D3F-E720851CCC04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FE5E4A5-7EE4-9F1E-9A84-788EF403C123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7149967-46B9-3F94-7CE6-D937FEEEEA89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D29AA4-C6BF-E59B-F940-9F2C996BC742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6B11E41-58B2-2E72-1B8F-CE5FF25F415C}"/>
              </a:ext>
            </a:extLst>
          </p:cNvPr>
          <p:cNvGrpSpPr/>
          <p:nvPr/>
        </p:nvGrpSpPr>
        <p:grpSpPr>
          <a:xfrm>
            <a:off x="8974958" y="3216154"/>
            <a:ext cx="717936" cy="664966"/>
            <a:chOff x="2223636" y="1881806"/>
            <a:chExt cx="860659" cy="79715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B7FE174-2341-6C65-F399-921F461C8D4F}"/>
                </a:ext>
              </a:extLst>
            </p:cNvPr>
            <p:cNvSpPr/>
            <p:nvPr/>
          </p:nvSpPr>
          <p:spPr>
            <a:xfrm>
              <a:off x="22236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C24D03-86E7-A397-57E2-E163B948C199}"/>
                </a:ext>
              </a:extLst>
            </p:cNvPr>
            <p:cNvSpPr/>
            <p:nvPr/>
          </p:nvSpPr>
          <p:spPr>
            <a:xfrm>
              <a:off x="2757036" y="18818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BAD6C16-45C3-CFA6-FD55-900BC9840A1E}"/>
                </a:ext>
              </a:extLst>
            </p:cNvPr>
            <p:cNvSpPr/>
            <p:nvPr/>
          </p:nvSpPr>
          <p:spPr>
            <a:xfrm>
              <a:off x="22236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3B72691-7AB8-B6DB-B5B5-6369EAB8EAFA}"/>
                </a:ext>
              </a:extLst>
            </p:cNvPr>
            <p:cNvSpPr/>
            <p:nvPr/>
          </p:nvSpPr>
          <p:spPr>
            <a:xfrm>
              <a:off x="2757036" y="2351706"/>
              <a:ext cx="327259" cy="3272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69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B0AC4D-E87C-0BA2-A41F-B7D6629677ED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2569AA32-C883-1DA2-408B-A8AFAC833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2FB3F1-C0BD-C713-064F-B4E6FEFCAF9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BF4D3A2C-F7FA-A55B-046A-37BC7568EE53}"/>
              </a:ext>
            </a:extLst>
          </p:cNvPr>
          <p:cNvSpPr/>
          <p:nvPr/>
        </p:nvSpPr>
        <p:spPr>
          <a:xfrm>
            <a:off x="482347" y="860422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FB559F3-D943-C47E-5D93-115954A78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045" y="1745353"/>
            <a:ext cx="7907876" cy="213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23">
            <a:extLst>
              <a:ext uri="{FF2B5EF4-FFF2-40B4-BE49-F238E27FC236}">
                <a16:creationId xmlns:a16="http://schemas.microsoft.com/office/drawing/2014/main" id="{51C5AE2F-7D41-8E50-9372-E37F07413509}"/>
              </a:ext>
            </a:extLst>
          </p:cNvPr>
          <p:cNvSpPr txBox="1"/>
          <p:nvPr/>
        </p:nvSpPr>
        <p:spPr>
          <a:xfrm>
            <a:off x="482347" y="3782181"/>
            <a:ext cx="300918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Bài toán cho gì?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Hộp Văn bản 25">
            <a:extLst>
              <a:ext uri="{FF2B5EF4-FFF2-40B4-BE49-F238E27FC236}">
                <a16:creationId xmlns:a16="http://schemas.microsoft.com/office/drawing/2014/main" id="{A358EAE4-93D3-7DBE-1E9C-4C48D9384BD5}"/>
              </a:ext>
            </a:extLst>
          </p:cNvPr>
          <p:cNvSpPr txBox="1"/>
          <p:nvPr/>
        </p:nvSpPr>
        <p:spPr>
          <a:xfrm>
            <a:off x="482946" y="4867606"/>
            <a:ext cx="3009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Bài toán hỏi gì?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Hộp Văn bản 28">
            <a:extLst>
              <a:ext uri="{FF2B5EF4-FFF2-40B4-BE49-F238E27FC236}">
                <a16:creationId xmlns:a16="http://schemas.microsoft.com/office/drawing/2014/main" id="{9C870427-8D4C-D91A-87E5-3BE7E8487BBD}"/>
              </a:ext>
            </a:extLst>
          </p:cNvPr>
          <p:cNvSpPr txBox="1"/>
          <p:nvPr/>
        </p:nvSpPr>
        <p:spPr>
          <a:xfrm>
            <a:off x="1362928" y="4291935"/>
            <a:ext cx="8112048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Có tất cả 9 bàn, mỗi bàn có 4 chỗ ngồi.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8" name="Mũi tên: Phải 9">
            <a:extLst>
              <a:ext uri="{FF2B5EF4-FFF2-40B4-BE49-F238E27FC236}">
                <a16:creationId xmlns:a16="http://schemas.microsoft.com/office/drawing/2014/main" id="{6FDFE107-3CA3-CFFC-00B9-EA5D24485B36}"/>
              </a:ext>
            </a:extLst>
          </p:cNvPr>
          <p:cNvSpPr/>
          <p:nvPr/>
        </p:nvSpPr>
        <p:spPr>
          <a:xfrm>
            <a:off x="583115" y="4426615"/>
            <a:ext cx="660764" cy="387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" name="Mũi tên: Phải 30">
            <a:extLst>
              <a:ext uri="{FF2B5EF4-FFF2-40B4-BE49-F238E27FC236}">
                <a16:creationId xmlns:a16="http://schemas.microsoft.com/office/drawing/2014/main" id="{2CA28191-7EAC-4E76-B803-0DACCB294B25}"/>
              </a:ext>
            </a:extLst>
          </p:cNvPr>
          <p:cNvSpPr/>
          <p:nvPr/>
        </p:nvSpPr>
        <p:spPr>
          <a:xfrm>
            <a:off x="590858" y="5505374"/>
            <a:ext cx="657012" cy="387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Hộp Văn bản 33">
            <a:extLst>
              <a:ext uri="{FF2B5EF4-FFF2-40B4-BE49-F238E27FC236}">
                <a16:creationId xmlns:a16="http://schemas.microsoft.com/office/drawing/2014/main" id="{9A7762C8-3EB6-3480-3A57-82427415938E}"/>
              </a:ext>
            </a:extLst>
          </p:cNvPr>
          <p:cNvSpPr txBox="1"/>
          <p:nvPr/>
        </p:nvSpPr>
        <p:spPr>
          <a:xfrm>
            <a:off x="1362928" y="5388645"/>
            <a:ext cx="7031079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9 bàn như thế có tất cả bao nhiêu chỗ ngồi?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1" name="Hộp Văn bản 28">
            <a:extLst>
              <a:ext uri="{FF2B5EF4-FFF2-40B4-BE49-F238E27FC236}">
                <a16:creationId xmlns:a16="http://schemas.microsoft.com/office/drawing/2014/main" id="{003835EE-59D0-43A0-BBE2-DDE81C80033F}"/>
              </a:ext>
            </a:extLst>
          </p:cNvPr>
          <p:cNvSpPr txBox="1"/>
          <p:nvPr/>
        </p:nvSpPr>
        <p:spPr>
          <a:xfrm>
            <a:off x="1510444" y="789277"/>
            <a:ext cx="9855548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a) Mỗi bàn </a:t>
            </a: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có 4 chỗ </a:t>
            </a:r>
            <a:r>
              <a:rPr lang="nl-NL" sz="240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ngồi</a:t>
            </a:r>
            <a:r>
              <a:rPr lang="nl-NL" sz="2400">
                <a:latin typeface="UTM Avo" panose="02040603050506020204" pitchFamily="18" charset="0"/>
                <a:ea typeface="Calibri" panose="020F0502020204030204" pitchFamily="34" charset="0"/>
              </a:rPr>
              <a:t>. Hỏi 9 bàn như thế có tất cả bao nhiêu chỗ ngồi?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BF4D3A2C-F7FA-A55B-046A-37BC7568EE5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2">
                <a:extLst>
                  <a:ext uri="{FF2B5EF4-FFF2-40B4-BE49-F238E27FC236}">
                    <a16:creationId xmlns:a16="http://schemas.microsoft.com/office/drawing/2014/main" id="{77D37543-2318-161F-138D-26B4A31C2D3F}"/>
                  </a:ext>
                </a:extLst>
              </p:cNvPr>
              <p:cNvSpPr txBox="1"/>
              <p:nvPr/>
            </p:nvSpPr>
            <p:spPr>
              <a:xfrm>
                <a:off x="1750668" y="2629228"/>
                <a:ext cx="5592605" cy="2145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8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bàn có số chỗ ngồi là:</a:t>
                </a:r>
                <a:endParaRPr lang="en-US" sz="28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800" b="0" i="0" smtClean="0">
                        <a:effectLst/>
                        <a:latin typeface="UTM Avo" panose="0204060305050602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effectLst/>
                        <a:latin typeface="UTM Avo" panose="0204060305050602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r>
                  <a:rPr lang="nl-NL" sz="28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(chỗ ngồi)</a:t>
                </a:r>
                <a:endParaRPr lang="en-US" sz="28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8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 số: 36 chỗ ngồi.</a:t>
                </a:r>
                <a:endParaRPr lang="en-US" sz="28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12">
                <a:extLst>
                  <a:ext uri="{FF2B5EF4-FFF2-40B4-BE49-F238E27FC236}">
                    <a16:creationId xmlns:a16="http://schemas.microsoft.com/office/drawing/2014/main" id="{77D37543-2318-161F-138D-26B4A31C2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668" y="2629228"/>
                <a:ext cx="5592605" cy="2145011"/>
              </a:xfrm>
              <a:prstGeom prst="rect">
                <a:avLst/>
              </a:prstGeom>
              <a:blipFill>
                <a:blip r:embed="rId5"/>
                <a:stretch>
                  <a:fillRect b="-7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EE43BA4-0B76-0EB7-46F6-B9AE5CDC6CA8}"/>
              </a:ext>
            </a:extLst>
          </p:cNvPr>
          <p:cNvSpPr txBox="1"/>
          <p:nvPr/>
        </p:nvSpPr>
        <p:spPr>
          <a:xfrm>
            <a:off x="3667932" y="2097542"/>
            <a:ext cx="175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</a:t>
            </a:r>
            <a:r>
              <a:rPr lang="en-US" sz="2800" b="1" u="sng" dirty="0" err="1">
                <a:latin typeface="UTM Avo" panose="02040603050506020204" pitchFamily="18" charset="0"/>
              </a:rPr>
              <a:t>giải</a:t>
            </a:r>
            <a:r>
              <a:rPr lang="en-US" sz="2800" b="1" u="sng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5" name="Hộp Văn bản 28">
            <a:extLst>
              <a:ext uri="{FF2B5EF4-FFF2-40B4-BE49-F238E27FC236}">
                <a16:creationId xmlns:a16="http://schemas.microsoft.com/office/drawing/2014/main" id="{7AA03D7D-D05F-4E92-8B99-1CC339CAAC97}"/>
              </a:ext>
            </a:extLst>
          </p:cNvPr>
          <p:cNvSpPr txBox="1"/>
          <p:nvPr/>
        </p:nvSpPr>
        <p:spPr>
          <a:xfrm>
            <a:off x="1620172" y="692012"/>
            <a:ext cx="9855548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a) Mỗi bàn </a:t>
            </a: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có 4 chỗ </a:t>
            </a:r>
            <a:r>
              <a:rPr lang="nl-NL" sz="240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ngồi</a:t>
            </a:r>
            <a:r>
              <a:rPr lang="nl-NL" sz="2400">
                <a:latin typeface="UTM Avo" panose="02040603050506020204" pitchFamily="18" charset="0"/>
                <a:ea typeface="Calibri" panose="020F0502020204030204" pitchFamily="34" charset="0"/>
              </a:rPr>
              <a:t>. Hỏi 9 bàn như thế có tất cả bao nhiêu chỗ ngồi?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BF4D3A2C-F7FA-A55B-046A-37BC7568EE5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ong bóng Ý nghĩ: Hình đám mây 15">
                <a:extLst>
                  <a:ext uri="{FF2B5EF4-FFF2-40B4-BE49-F238E27FC236}">
                    <a16:creationId xmlns:a16="http://schemas.microsoft.com/office/drawing/2014/main" id="{BF660319-B300-48CA-7C7C-458A589FBDB7}"/>
                  </a:ext>
                </a:extLst>
              </p:cNvPr>
              <p:cNvSpPr/>
              <p:nvPr/>
            </p:nvSpPr>
            <p:spPr>
              <a:xfrm>
                <a:off x="2319689" y="908688"/>
                <a:ext cx="7575082" cy="1805636"/>
              </a:xfrm>
              <a:prstGeom prst="cloudCallout">
                <a:avLst>
                  <a:gd name="adj1" fmla="val -54447"/>
                  <a:gd name="adj2" fmla="val -36237"/>
                </a:avLst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Hãy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kể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tình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huống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sử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dụng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phép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nhân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thực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tế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Bong bóng Ý nghĩ: Hình đám mây 15">
                <a:extLst>
                  <a:ext uri="{FF2B5EF4-FFF2-40B4-BE49-F238E27FC236}">
                    <a16:creationId xmlns:a16="http://schemas.microsoft.com/office/drawing/2014/main" id="{BF660319-B300-48CA-7C7C-458A589FB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89" y="908688"/>
                <a:ext cx="7575082" cy="1805636"/>
              </a:xfrm>
              <a:prstGeom prst="cloudCallout">
                <a:avLst>
                  <a:gd name="adj1" fmla="val -54447"/>
                  <a:gd name="adj2" fmla="val -3623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34">
            <a:extLst>
              <a:ext uri="{FF2B5EF4-FFF2-40B4-BE49-F238E27FC236}">
                <a16:creationId xmlns:a16="http://schemas.microsoft.com/office/drawing/2014/main" id="{09DF7E8B-7891-61EA-DF52-08B81AFDE128}"/>
              </a:ext>
            </a:extLst>
          </p:cNvPr>
          <p:cNvSpPr txBox="1"/>
          <p:nvPr/>
        </p:nvSpPr>
        <p:spPr>
          <a:xfrm>
            <a:off x="595142" y="2899010"/>
            <a:ext cx="8317852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Mỗi hộp quà có 4 món đồ. Hỏi 5 hộp quà như thế có tất cả bao nhiêu món đồ?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latin typeface="UTM Avo" panose="02040603050506020204" pitchFamily="18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ngày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hết</a:t>
            </a:r>
            <a:r>
              <a:rPr lang="en-US" sz="2400" dirty="0">
                <a:latin typeface="UTM Avo" panose="020406030505060202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đồng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5 </a:t>
            </a:r>
            <a:r>
              <a:rPr lang="en-US" sz="2400" dirty="0" err="1">
                <a:latin typeface="UTM Avo" panose="02040603050506020204" pitchFamily="18" charset="0"/>
              </a:rPr>
              <a:t>ngày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hết</a:t>
            </a:r>
            <a:r>
              <a:rPr lang="en-US" sz="2400" dirty="0">
                <a:latin typeface="UTM Avo" panose="02040603050506020204" pitchFamily="18" charset="0"/>
              </a:rPr>
              <a:t> bao </a:t>
            </a:r>
            <a:r>
              <a:rPr lang="en-US" sz="2400" dirty="0" err="1">
                <a:latin typeface="UTM Avo" panose="02040603050506020204" pitchFamily="18" charset="0"/>
              </a:rPr>
              <a:t>nhiêu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tiền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3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64865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440388" y="1512448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4" name="Google Shape;4503;p54">
            <a:extLst>
              <a:ext uri="{FF2B5EF4-FFF2-40B4-BE49-F238E27FC236}">
                <a16:creationId xmlns:a16="http://schemas.microsoft.com/office/drawing/2014/main" id="{CF483CE6-B9CF-5618-A913-5B1BAD67DF55}"/>
              </a:ext>
            </a:extLst>
          </p:cNvPr>
          <p:cNvSpPr/>
          <p:nvPr/>
        </p:nvSpPr>
        <p:spPr>
          <a:xfrm rot="10800000">
            <a:off x="2542493" y="245936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Google Shape;4504;p54">
            <a:extLst>
              <a:ext uri="{FF2B5EF4-FFF2-40B4-BE49-F238E27FC236}">
                <a16:creationId xmlns:a16="http://schemas.microsoft.com/office/drawing/2014/main" id="{83D28E26-91DB-3C17-E631-8FF531367F5D}"/>
              </a:ext>
            </a:extLst>
          </p:cNvPr>
          <p:cNvSpPr/>
          <p:nvPr/>
        </p:nvSpPr>
        <p:spPr>
          <a:xfrm rot="10800000">
            <a:off x="5223334" y="245936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Google Shape;4505;p54">
            <a:extLst>
              <a:ext uri="{FF2B5EF4-FFF2-40B4-BE49-F238E27FC236}">
                <a16:creationId xmlns:a16="http://schemas.microsoft.com/office/drawing/2014/main" id="{5BE31422-EBCC-240F-4572-A924D1A76DEE}"/>
              </a:ext>
            </a:extLst>
          </p:cNvPr>
          <p:cNvSpPr/>
          <p:nvPr/>
        </p:nvSpPr>
        <p:spPr>
          <a:xfrm rot="10800000">
            <a:off x="8219485" y="245936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4506;p54">
            <a:extLst>
              <a:ext uri="{FF2B5EF4-FFF2-40B4-BE49-F238E27FC236}">
                <a16:creationId xmlns:a16="http://schemas.microsoft.com/office/drawing/2014/main" id="{1A8E43A9-3DCA-0658-54CE-558EE8E03589}"/>
              </a:ext>
            </a:extLst>
          </p:cNvPr>
          <p:cNvGrpSpPr/>
          <p:nvPr/>
        </p:nvGrpSpPr>
        <p:grpSpPr>
          <a:xfrm>
            <a:off x="2835270" y="2666263"/>
            <a:ext cx="445075" cy="548624"/>
            <a:chOff x="1023550" y="1277100"/>
            <a:chExt cx="362350" cy="444050"/>
          </a:xfrm>
        </p:grpSpPr>
        <p:sp>
          <p:nvSpPr>
            <p:cNvPr id="8" name="Google Shape;4507;p54">
              <a:extLst>
                <a:ext uri="{FF2B5EF4-FFF2-40B4-BE49-F238E27FC236}">
                  <a16:creationId xmlns:a16="http://schemas.microsoft.com/office/drawing/2014/main" id="{38EDC47A-7A29-10E7-BCC4-FEA1D177DC3C}"/>
                </a:ext>
              </a:extLst>
            </p:cNvPr>
            <p:cNvSpPr/>
            <p:nvPr/>
          </p:nvSpPr>
          <p:spPr>
            <a:xfrm>
              <a:off x="1054600" y="1618500"/>
              <a:ext cx="312925" cy="71600"/>
            </a:xfrm>
            <a:custGeom>
              <a:avLst/>
              <a:gdLst/>
              <a:ahLst/>
              <a:cxnLst/>
              <a:rect l="l" t="t" r="r" b="b"/>
              <a:pathLst>
                <a:path w="12517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12517" y="2864"/>
                  </a:lnTo>
                  <a:lnTo>
                    <a:pt x="12517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08;p54">
              <a:extLst>
                <a:ext uri="{FF2B5EF4-FFF2-40B4-BE49-F238E27FC236}">
                  <a16:creationId xmlns:a16="http://schemas.microsoft.com/office/drawing/2014/main" id="{B087920E-D2A7-EFF5-C73B-1CDB8246D334}"/>
                </a:ext>
              </a:extLst>
            </p:cNvPr>
            <p:cNvSpPr/>
            <p:nvPr/>
          </p:nvSpPr>
          <p:spPr>
            <a:xfrm>
              <a:off x="1054600" y="1618500"/>
              <a:ext cx="64000" cy="71600"/>
            </a:xfrm>
            <a:custGeom>
              <a:avLst/>
              <a:gdLst/>
              <a:ahLst/>
              <a:cxnLst/>
              <a:rect l="l" t="t" r="r" b="b"/>
              <a:pathLst>
                <a:path w="2560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2559" y="2864"/>
                  </a:lnTo>
                  <a:lnTo>
                    <a:pt x="2255" y="2838"/>
                  </a:lnTo>
                  <a:lnTo>
                    <a:pt x="2002" y="2762"/>
                  </a:lnTo>
                  <a:lnTo>
                    <a:pt x="1749" y="2636"/>
                  </a:lnTo>
                  <a:lnTo>
                    <a:pt x="1546" y="2458"/>
                  </a:lnTo>
                  <a:lnTo>
                    <a:pt x="1369" y="2230"/>
                  </a:lnTo>
                  <a:lnTo>
                    <a:pt x="1216" y="2002"/>
                  </a:lnTo>
                  <a:lnTo>
                    <a:pt x="1140" y="1723"/>
                  </a:lnTo>
                  <a:lnTo>
                    <a:pt x="1115" y="1419"/>
                  </a:lnTo>
                  <a:lnTo>
                    <a:pt x="1140" y="1141"/>
                  </a:lnTo>
                  <a:lnTo>
                    <a:pt x="1216" y="862"/>
                  </a:lnTo>
                  <a:lnTo>
                    <a:pt x="1369" y="634"/>
                  </a:lnTo>
                  <a:lnTo>
                    <a:pt x="1546" y="406"/>
                  </a:lnTo>
                  <a:lnTo>
                    <a:pt x="1749" y="229"/>
                  </a:lnTo>
                  <a:lnTo>
                    <a:pt x="2002" y="102"/>
                  </a:lnTo>
                  <a:lnTo>
                    <a:pt x="2255" y="2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09;p54">
              <a:extLst>
                <a:ext uri="{FF2B5EF4-FFF2-40B4-BE49-F238E27FC236}">
                  <a16:creationId xmlns:a16="http://schemas.microsoft.com/office/drawing/2014/main" id="{B8D4C70A-BEB3-3EE8-4BA4-11295E4ED89F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13860" y="13657"/>
                  </a:lnTo>
                  <a:lnTo>
                    <a:pt x="13987" y="13631"/>
                  </a:lnTo>
                  <a:lnTo>
                    <a:pt x="14113" y="13606"/>
                  </a:lnTo>
                  <a:lnTo>
                    <a:pt x="14215" y="13530"/>
                  </a:lnTo>
                  <a:lnTo>
                    <a:pt x="14316" y="13454"/>
                  </a:lnTo>
                  <a:lnTo>
                    <a:pt x="14392" y="13378"/>
                  </a:lnTo>
                  <a:lnTo>
                    <a:pt x="14443" y="13277"/>
                  </a:lnTo>
                  <a:lnTo>
                    <a:pt x="14468" y="13150"/>
                  </a:lnTo>
                  <a:lnTo>
                    <a:pt x="14494" y="13023"/>
                  </a:lnTo>
                  <a:lnTo>
                    <a:pt x="14494" y="633"/>
                  </a:lnTo>
                  <a:lnTo>
                    <a:pt x="14468" y="507"/>
                  </a:lnTo>
                  <a:lnTo>
                    <a:pt x="14443" y="380"/>
                  </a:lnTo>
                  <a:lnTo>
                    <a:pt x="14392" y="279"/>
                  </a:lnTo>
                  <a:lnTo>
                    <a:pt x="14316" y="177"/>
                  </a:lnTo>
                  <a:lnTo>
                    <a:pt x="14215" y="101"/>
                  </a:lnTo>
                  <a:lnTo>
                    <a:pt x="14113" y="51"/>
                  </a:lnTo>
                  <a:lnTo>
                    <a:pt x="13987" y="25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10;p54">
              <a:extLst>
                <a:ext uri="{FF2B5EF4-FFF2-40B4-BE49-F238E27FC236}">
                  <a16:creationId xmlns:a16="http://schemas.microsoft.com/office/drawing/2014/main" id="{2B71AD2A-BF4F-FBD5-64C8-DB946F9E20D9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3421" y="13657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Google Shape;4511;p54">
            <a:extLst>
              <a:ext uri="{FF2B5EF4-FFF2-40B4-BE49-F238E27FC236}">
                <a16:creationId xmlns:a16="http://schemas.microsoft.com/office/drawing/2014/main" id="{919FD8AC-D931-F22D-1C70-0237A083C5A5}"/>
              </a:ext>
            </a:extLst>
          </p:cNvPr>
          <p:cNvGrpSpPr/>
          <p:nvPr/>
        </p:nvGrpSpPr>
        <p:grpSpPr>
          <a:xfrm>
            <a:off x="5514560" y="2666263"/>
            <a:ext cx="448176" cy="548624"/>
            <a:chOff x="1766575" y="1277100"/>
            <a:chExt cx="364875" cy="444050"/>
          </a:xfrm>
        </p:grpSpPr>
        <p:sp>
          <p:nvSpPr>
            <p:cNvPr id="13" name="Google Shape;4512;p54">
              <a:extLst>
                <a:ext uri="{FF2B5EF4-FFF2-40B4-BE49-F238E27FC236}">
                  <a16:creationId xmlns:a16="http://schemas.microsoft.com/office/drawing/2014/main" id="{CB8A1E43-B42D-CCDE-A6CF-F2D5294B26BE}"/>
                </a:ext>
              </a:extLst>
            </p:cNvPr>
            <p:cNvSpPr/>
            <p:nvPr/>
          </p:nvSpPr>
          <p:spPr>
            <a:xfrm>
              <a:off x="1909075" y="1277100"/>
              <a:ext cx="79850" cy="91850"/>
            </a:xfrm>
            <a:custGeom>
              <a:avLst/>
              <a:gdLst/>
              <a:ahLst/>
              <a:cxnLst/>
              <a:rect l="l" t="t" r="r" b="b"/>
              <a:pathLst>
                <a:path w="3194" h="3674" extrusionOk="0">
                  <a:moveTo>
                    <a:pt x="1445" y="0"/>
                  </a:moveTo>
                  <a:lnTo>
                    <a:pt x="1268" y="25"/>
                  </a:lnTo>
                  <a:lnTo>
                    <a:pt x="1116" y="76"/>
                  </a:lnTo>
                  <a:lnTo>
                    <a:pt x="989" y="127"/>
                  </a:lnTo>
                  <a:lnTo>
                    <a:pt x="710" y="279"/>
                  </a:lnTo>
                  <a:lnTo>
                    <a:pt x="482" y="481"/>
                  </a:lnTo>
                  <a:lnTo>
                    <a:pt x="280" y="709"/>
                  </a:lnTo>
                  <a:lnTo>
                    <a:pt x="128" y="988"/>
                  </a:lnTo>
                  <a:lnTo>
                    <a:pt x="77" y="1115"/>
                  </a:lnTo>
                  <a:lnTo>
                    <a:pt x="26" y="1267"/>
                  </a:lnTo>
                  <a:lnTo>
                    <a:pt x="1" y="1444"/>
                  </a:lnTo>
                  <a:lnTo>
                    <a:pt x="1" y="1596"/>
                  </a:lnTo>
                  <a:lnTo>
                    <a:pt x="1" y="3420"/>
                  </a:lnTo>
                  <a:lnTo>
                    <a:pt x="26" y="3522"/>
                  </a:lnTo>
                  <a:lnTo>
                    <a:pt x="77" y="3598"/>
                  </a:lnTo>
                  <a:lnTo>
                    <a:pt x="153" y="3649"/>
                  </a:lnTo>
                  <a:lnTo>
                    <a:pt x="254" y="3674"/>
                  </a:lnTo>
                  <a:lnTo>
                    <a:pt x="356" y="3649"/>
                  </a:lnTo>
                  <a:lnTo>
                    <a:pt x="457" y="3598"/>
                  </a:lnTo>
                  <a:lnTo>
                    <a:pt x="508" y="3522"/>
                  </a:lnTo>
                  <a:lnTo>
                    <a:pt x="533" y="3420"/>
                  </a:lnTo>
                  <a:lnTo>
                    <a:pt x="533" y="1596"/>
                  </a:lnTo>
                  <a:lnTo>
                    <a:pt x="558" y="1394"/>
                  </a:lnTo>
                  <a:lnTo>
                    <a:pt x="609" y="1191"/>
                  </a:lnTo>
                  <a:lnTo>
                    <a:pt x="710" y="988"/>
                  </a:lnTo>
                  <a:lnTo>
                    <a:pt x="837" y="836"/>
                  </a:lnTo>
                  <a:lnTo>
                    <a:pt x="989" y="709"/>
                  </a:lnTo>
                  <a:lnTo>
                    <a:pt x="1192" y="608"/>
                  </a:lnTo>
                  <a:lnTo>
                    <a:pt x="1394" y="532"/>
                  </a:lnTo>
                  <a:lnTo>
                    <a:pt x="1825" y="532"/>
                  </a:lnTo>
                  <a:lnTo>
                    <a:pt x="2028" y="608"/>
                  </a:lnTo>
                  <a:lnTo>
                    <a:pt x="2205" y="709"/>
                  </a:lnTo>
                  <a:lnTo>
                    <a:pt x="2357" y="836"/>
                  </a:lnTo>
                  <a:lnTo>
                    <a:pt x="2484" y="988"/>
                  </a:lnTo>
                  <a:lnTo>
                    <a:pt x="2585" y="1191"/>
                  </a:lnTo>
                  <a:lnTo>
                    <a:pt x="2661" y="1394"/>
                  </a:lnTo>
                  <a:lnTo>
                    <a:pt x="2687" y="1596"/>
                  </a:lnTo>
                  <a:lnTo>
                    <a:pt x="2687" y="3420"/>
                  </a:lnTo>
                  <a:lnTo>
                    <a:pt x="2687" y="3522"/>
                  </a:lnTo>
                  <a:lnTo>
                    <a:pt x="2763" y="3598"/>
                  </a:lnTo>
                  <a:lnTo>
                    <a:pt x="2839" y="3649"/>
                  </a:lnTo>
                  <a:lnTo>
                    <a:pt x="2940" y="3674"/>
                  </a:lnTo>
                  <a:lnTo>
                    <a:pt x="3041" y="3649"/>
                  </a:lnTo>
                  <a:lnTo>
                    <a:pt x="3117" y="3598"/>
                  </a:lnTo>
                  <a:lnTo>
                    <a:pt x="3168" y="3522"/>
                  </a:lnTo>
                  <a:lnTo>
                    <a:pt x="3193" y="3420"/>
                  </a:lnTo>
                  <a:lnTo>
                    <a:pt x="3193" y="1596"/>
                  </a:lnTo>
                  <a:lnTo>
                    <a:pt x="3193" y="1444"/>
                  </a:lnTo>
                  <a:lnTo>
                    <a:pt x="3168" y="1267"/>
                  </a:lnTo>
                  <a:lnTo>
                    <a:pt x="3117" y="1115"/>
                  </a:lnTo>
                  <a:lnTo>
                    <a:pt x="3067" y="988"/>
                  </a:lnTo>
                  <a:lnTo>
                    <a:pt x="2915" y="709"/>
                  </a:lnTo>
                  <a:lnTo>
                    <a:pt x="2737" y="481"/>
                  </a:lnTo>
                  <a:lnTo>
                    <a:pt x="2484" y="279"/>
                  </a:lnTo>
                  <a:lnTo>
                    <a:pt x="2231" y="127"/>
                  </a:lnTo>
                  <a:lnTo>
                    <a:pt x="2078" y="76"/>
                  </a:lnTo>
                  <a:lnTo>
                    <a:pt x="1926" y="25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513;p54">
              <a:extLst>
                <a:ext uri="{FF2B5EF4-FFF2-40B4-BE49-F238E27FC236}">
                  <a16:creationId xmlns:a16="http://schemas.microsoft.com/office/drawing/2014/main" id="{5C00836A-6953-1BB5-53EE-E4A1E1D1EB86}"/>
                </a:ext>
              </a:extLst>
            </p:cNvPr>
            <p:cNvSpPr/>
            <p:nvPr/>
          </p:nvSpPr>
          <p:spPr>
            <a:xfrm>
              <a:off x="1785575" y="1372100"/>
              <a:ext cx="327500" cy="259725"/>
            </a:xfrm>
            <a:custGeom>
              <a:avLst/>
              <a:gdLst/>
              <a:ahLst/>
              <a:cxnLst/>
              <a:rect l="l" t="t" r="r" b="b"/>
              <a:pathLst>
                <a:path w="13100" h="10389" extrusionOk="0">
                  <a:moveTo>
                    <a:pt x="1571" y="1"/>
                  </a:moveTo>
                  <a:lnTo>
                    <a:pt x="1394" y="26"/>
                  </a:lnTo>
                  <a:lnTo>
                    <a:pt x="1242" y="77"/>
                  </a:lnTo>
                  <a:lnTo>
                    <a:pt x="1115" y="153"/>
                  </a:lnTo>
                  <a:lnTo>
                    <a:pt x="988" y="229"/>
                  </a:lnTo>
                  <a:lnTo>
                    <a:pt x="862" y="355"/>
                  </a:lnTo>
                  <a:lnTo>
                    <a:pt x="786" y="482"/>
                  </a:lnTo>
                  <a:lnTo>
                    <a:pt x="735" y="634"/>
                  </a:lnTo>
                  <a:lnTo>
                    <a:pt x="710" y="786"/>
                  </a:lnTo>
                  <a:lnTo>
                    <a:pt x="0" y="9477"/>
                  </a:lnTo>
                  <a:lnTo>
                    <a:pt x="0" y="9654"/>
                  </a:lnTo>
                  <a:lnTo>
                    <a:pt x="51" y="9831"/>
                  </a:lnTo>
                  <a:lnTo>
                    <a:pt x="127" y="9983"/>
                  </a:lnTo>
                  <a:lnTo>
                    <a:pt x="228" y="10110"/>
                  </a:lnTo>
                  <a:lnTo>
                    <a:pt x="355" y="10237"/>
                  </a:lnTo>
                  <a:lnTo>
                    <a:pt x="507" y="10313"/>
                  </a:lnTo>
                  <a:lnTo>
                    <a:pt x="659" y="10363"/>
                  </a:lnTo>
                  <a:lnTo>
                    <a:pt x="862" y="10389"/>
                  </a:lnTo>
                  <a:lnTo>
                    <a:pt x="12238" y="10389"/>
                  </a:lnTo>
                  <a:lnTo>
                    <a:pt x="12415" y="10363"/>
                  </a:lnTo>
                  <a:lnTo>
                    <a:pt x="12593" y="10313"/>
                  </a:lnTo>
                  <a:lnTo>
                    <a:pt x="12745" y="10237"/>
                  </a:lnTo>
                  <a:lnTo>
                    <a:pt x="12871" y="10110"/>
                  </a:lnTo>
                  <a:lnTo>
                    <a:pt x="12973" y="9983"/>
                  </a:lnTo>
                  <a:lnTo>
                    <a:pt x="13049" y="9831"/>
                  </a:lnTo>
                  <a:lnTo>
                    <a:pt x="13074" y="9654"/>
                  </a:lnTo>
                  <a:lnTo>
                    <a:pt x="13099" y="9477"/>
                  </a:lnTo>
                  <a:lnTo>
                    <a:pt x="12390" y="786"/>
                  </a:lnTo>
                  <a:lnTo>
                    <a:pt x="12339" y="634"/>
                  </a:lnTo>
                  <a:lnTo>
                    <a:pt x="12289" y="482"/>
                  </a:lnTo>
                  <a:lnTo>
                    <a:pt x="12213" y="355"/>
                  </a:lnTo>
                  <a:lnTo>
                    <a:pt x="12111" y="229"/>
                  </a:lnTo>
                  <a:lnTo>
                    <a:pt x="11985" y="153"/>
                  </a:lnTo>
                  <a:lnTo>
                    <a:pt x="11832" y="77"/>
                  </a:lnTo>
                  <a:lnTo>
                    <a:pt x="11680" y="26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4514;p54">
              <a:extLst>
                <a:ext uri="{FF2B5EF4-FFF2-40B4-BE49-F238E27FC236}">
                  <a16:creationId xmlns:a16="http://schemas.microsoft.com/office/drawing/2014/main" id="{24DC035F-3D57-4CEC-E18B-DF92C86F9DEA}"/>
                </a:ext>
              </a:extLst>
            </p:cNvPr>
            <p:cNvSpPr/>
            <p:nvPr/>
          </p:nvSpPr>
          <p:spPr>
            <a:xfrm>
              <a:off x="1766575" y="1581775"/>
              <a:ext cx="364875" cy="139375"/>
            </a:xfrm>
            <a:custGeom>
              <a:avLst/>
              <a:gdLst/>
              <a:ahLst/>
              <a:cxnLst/>
              <a:rect l="l" t="t" r="r" b="b"/>
              <a:pathLst>
                <a:path w="14595" h="5575" extrusionOk="0">
                  <a:moveTo>
                    <a:pt x="329" y="0"/>
                  </a:moveTo>
                  <a:lnTo>
                    <a:pt x="203" y="25"/>
                  </a:lnTo>
                  <a:lnTo>
                    <a:pt x="101" y="101"/>
                  </a:lnTo>
                  <a:lnTo>
                    <a:pt x="25" y="203"/>
                  </a:lnTo>
                  <a:lnTo>
                    <a:pt x="0" y="329"/>
                  </a:lnTo>
                  <a:lnTo>
                    <a:pt x="0" y="4054"/>
                  </a:lnTo>
                  <a:lnTo>
                    <a:pt x="25" y="4206"/>
                  </a:lnTo>
                  <a:lnTo>
                    <a:pt x="51" y="4358"/>
                  </a:lnTo>
                  <a:lnTo>
                    <a:pt x="127" y="4662"/>
                  </a:lnTo>
                  <a:lnTo>
                    <a:pt x="279" y="4915"/>
                  </a:lnTo>
                  <a:lnTo>
                    <a:pt x="456" y="5143"/>
                  </a:lnTo>
                  <a:lnTo>
                    <a:pt x="684" y="5321"/>
                  </a:lnTo>
                  <a:lnTo>
                    <a:pt x="938" y="5473"/>
                  </a:lnTo>
                  <a:lnTo>
                    <a:pt x="1216" y="5549"/>
                  </a:lnTo>
                  <a:lnTo>
                    <a:pt x="1368" y="5574"/>
                  </a:lnTo>
                  <a:lnTo>
                    <a:pt x="13226" y="5574"/>
                  </a:lnTo>
                  <a:lnTo>
                    <a:pt x="13378" y="5549"/>
                  </a:lnTo>
                  <a:lnTo>
                    <a:pt x="13657" y="5473"/>
                  </a:lnTo>
                  <a:lnTo>
                    <a:pt x="13910" y="5321"/>
                  </a:lnTo>
                  <a:lnTo>
                    <a:pt x="14138" y="5143"/>
                  </a:lnTo>
                  <a:lnTo>
                    <a:pt x="14341" y="4915"/>
                  </a:lnTo>
                  <a:lnTo>
                    <a:pt x="14467" y="4662"/>
                  </a:lnTo>
                  <a:lnTo>
                    <a:pt x="14569" y="4358"/>
                  </a:lnTo>
                  <a:lnTo>
                    <a:pt x="14594" y="4206"/>
                  </a:lnTo>
                  <a:lnTo>
                    <a:pt x="14594" y="4054"/>
                  </a:lnTo>
                  <a:lnTo>
                    <a:pt x="14594" y="329"/>
                  </a:lnTo>
                  <a:lnTo>
                    <a:pt x="14569" y="203"/>
                  </a:lnTo>
                  <a:lnTo>
                    <a:pt x="14493" y="101"/>
                  </a:lnTo>
                  <a:lnTo>
                    <a:pt x="14391" y="25"/>
                  </a:lnTo>
                  <a:lnTo>
                    <a:pt x="14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4515;p54">
              <a:extLst>
                <a:ext uri="{FF2B5EF4-FFF2-40B4-BE49-F238E27FC236}">
                  <a16:creationId xmlns:a16="http://schemas.microsoft.com/office/drawing/2014/main" id="{6DF9A0FA-7A82-9081-8270-8E686394F2FD}"/>
                </a:ext>
              </a:extLst>
            </p:cNvPr>
            <p:cNvSpPr/>
            <p:nvPr/>
          </p:nvSpPr>
          <p:spPr>
            <a:xfrm>
              <a:off x="1807725" y="1341075"/>
              <a:ext cx="282550" cy="380075"/>
            </a:xfrm>
            <a:custGeom>
              <a:avLst/>
              <a:gdLst/>
              <a:ahLst/>
              <a:cxnLst/>
              <a:rect l="l" t="t" r="r" b="b"/>
              <a:pathLst>
                <a:path w="11302" h="15203" extrusionOk="0">
                  <a:moveTo>
                    <a:pt x="5651" y="0"/>
                  </a:moveTo>
                  <a:lnTo>
                    <a:pt x="5170" y="25"/>
                  </a:lnTo>
                  <a:lnTo>
                    <a:pt x="4714" y="101"/>
                  </a:lnTo>
                  <a:lnTo>
                    <a:pt x="4258" y="203"/>
                  </a:lnTo>
                  <a:lnTo>
                    <a:pt x="3827" y="355"/>
                  </a:lnTo>
                  <a:lnTo>
                    <a:pt x="3396" y="557"/>
                  </a:lnTo>
                  <a:lnTo>
                    <a:pt x="2991" y="785"/>
                  </a:lnTo>
                  <a:lnTo>
                    <a:pt x="2636" y="1039"/>
                  </a:lnTo>
                  <a:lnTo>
                    <a:pt x="2281" y="1318"/>
                  </a:lnTo>
                  <a:lnTo>
                    <a:pt x="1952" y="1647"/>
                  </a:lnTo>
                  <a:lnTo>
                    <a:pt x="1673" y="2002"/>
                  </a:lnTo>
                  <a:lnTo>
                    <a:pt x="1420" y="2382"/>
                  </a:lnTo>
                  <a:lnTo>
                    <a:pt x="1192" y="2787"/>
                  </a:lnTo>
                  <a:lnTo>
                    <a:pt x="1014" y="3192"/>
                  </a:lnTo>
                  <a:lnTo>
                    <a:pt x="862" y="3649"/>
                  </a:lnTo>
                  <a:lnTo>
                    <a:pt x="761" y="4105"/>
                  </a:lnTo>
                  <a:lnTo>
                    <a:pt x="685" y="4586"/>
                  </a:lnTo>
                  <a:lnTo>
                    <a:pt x="26" y="12871"/>
                  </a:lnTo>
                  <a:lnTo>
                    <a:pt x="1" y="13099"/>
                  </a:lnTo>
                  <a:lnTo>
                    <a:pt x="26" y="13327"/>
                  </a:lnTo>
                  <a:lnTo>
                    <a:pt x="77" y="13555"/>
                  </a:lnTo>
                  <a:lnTo>
                    <a:pt x="128" y="13783"/>
                  </a:lnTo>
                  <a:lnTo>
                    <a:pt x="229" y="13986"/>
                  </a:lnTo>
                  <a:lnTo>
                    <a:pt x="330" y="14163"/>
                  </a:lnTo>
                  <a:lnTo>
                    <a:pt x="432" y="14341"/>
                  </a:lnTo>
                  <a:lnTo>
                    <a:pt x="584" y="14518"/>
                  </a:lnTo>
                  <a:lnTo>
                    <a:pt x="736" y="14670"/>
                  </a:lnTo>
                  <a:lnTo>
                    <a:pt x="913" y="14797"/>
                  </a:lnTo>
                  <a:lnTo>
                    <a:pt x="1090" y="14923"/>
                  </a:lnTo>
                  <a:lnTo>
                    <a:pt x="1293" y="15025"/>
                  </a:lnTo>
                  <a:lnTo>
                    <a:pt x="1496" y="15101"/>
                  </a:lnTo>
                  <a:lnTo>
                    <a:pt x="1724" y="15151"/>
                  </a:lnTo>
                  <a:lnTo>
                    <a:pt x="1927" y="15202"/>
                  </a:lnTo>
                  <a:lnTo>
                    <a:pt x="9376" y="15202"/>
                  </a:lnTo>
                  <a:lnTo>
                    <a:pt x="9604" y="15151"/>
                  </a:lnTo>
                  <a:lnTo>
                    <a:pt x="9806" y="15101"/>
                  </a:lnTo>
                  <a:lnTo>
                    <a:pt x="10034" y="15025"/>
                  </a:lnTo>
                  <a:lnTo>
                    <a:pt x="10212" y="14923"/>
                  </a:lnTo>
                  <a:lnTo>
                    <a:pt x="10414" y="14797"/>
                  </a:lnTo>
                  <a:lnTo>
                    <a:pt x="10566" y="14670"/>
                  </a:lnTo>
                  <a:lnTo>
                    <a:pt x="10718" y="14518"/>
                  </a:lnTo>
                  <a:lnTo>
                    <a:pt x="10870" y="14341"/>
                  </a:lnTo>
                  <a:lnTo>
                    <a:pt x="10997" y="14163"/>
                  </a:lnTo>
                  <a:lnTo>
                    <a:pt x="11099" y="13986"/>
                  </a:lnTo>
                  <a:lnTo>
                    <a:pt x="11175" y="13783"/>
                  </a:lnTo>
                  <a:lnTo>
                    <a:pt x="11251" y="13555"/>
                  </a:lnTo>
                  <a:lnTo>
                    <a:pt x="11276" y="13327"/>
                  </a:lnTo>
                  <a:lnTo>
                    <a:pt x="11301" y="13099"/>
                  </a:lnTo>
                  <a:lnTo>
                    <a:pt x="11301" y="12871"/>
                  </a:lnTo>
                  <a:lnTo>
                    <a:pt x="10617" y="4586"/>
                  </a:lnTo>
                  <a:lnTo>
                    <a:pt x="10566" y="4105"/>
                  </a:lnTo>
                  <a:lnTo>
                    <a:pt x="10440" y="3649"/>
                  </a:lnTo>
                  <a:lnTo>
                    <a:pt x="10313" y="3192"/>
                  </a:lnTo>
                  <a:lnTo>
                    <a:pt x="10110" y="2787"/>
                  </a:lnTo>
                  <a:lnTo>
                    <a:pt x="9882" y="2382"/>
                  </a:lnTo>
                  <a:lnTo>
                    <a:pt x="9629" y="2002"/>
                  </a:lnTo>
                  <a:lnTo>
                    <a:pt x="9350" y="1647"/>
                  </a:lnTo>
                  <a:lnTo>
                    <a:pt x="9021" y="1318"/>
                  </a:lnTo>
                  <a:lnTo>
                    <a:pt x="8692" y="1039"/>
                  </a:lnTo>
                  <a:lnTo>
                    <a:pt x="8311" y="785"/>
                  </a:lnTo>
                  <a:lnTo>
                    <a:pt x="7906" y="557"/>
                  </a:lnTo>
                  <a:lnTo>
                    <a:pt x="7501" y="355"/>
                  </a:lnTo>
                  <a:lnTo>
                    <a:pt x="7070" y="203"/>
                  </a:lnTo>
                  <a:lnTo>
                    <a:pt x="6614" y="101"/>
                  </a:lnTo>
                  <a:lnTo>
                    <a:pt x="6132" y="25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4516;p54">
              <a:extLst>
                <a:ext uri="{FF2B5EF4-FFF2-40B4-BE49-F238E27FC236}">
                  <a16:creationId xmlns:a16="http://schemas.microsoft.com/office/drawing/2014/main" id="{BBD3C03F-FFEF-74DD-6688-16E3CE5D93BD}"/>
                </a:ext>
              </a:extLst>
            </p:cNvPr>
            <p:cNvSpPr/>
            <p:nvPr/>
          </p:nvSpPr>
          <p:spPr>
            <a:xfrm>
              <a:off x="1807725" y="1341075"/>
              <a:ext cx="154600" cy="380075"/>
            </a:xfrm>
            <a:custGeom>
              <a:avLst/>
              <a:gdLst/>
              <a:ahLst/>
              <a:cxnLst/>
              <a:rect l="l" t="t" r="r" b="b"/>
              <a:pathLst>
                <a:path w="6184" h="15203" extrusionOk="0">
                  <a:moveTo>
                    <a:pt x="5651" y="0"/>
                  </a:moveTo>
                  <a:lnTo>
                    <a:pt x="5170" y="25"/>
                  </a:lnTo>
                  <a:lnTo>
                    <a:pt x="4714" y="101"/>
                  </a:lnTo>
                  <a:lnTo>
                    <a:pt x="4258" y="203"/>
                  </a:lnTo>
                  <a:lnTo>
                    <a:pt x="3827" y="355"/>
                  </a:lnTo>
                  <a:lnTo>
                    <a:pt x="3396" y="557"/>
                  </a:lnTo>
                  <a:lnTo>
                    <a:pt x="2991" y="785"/>
                  </a:lnTo>
                  <a:lnTo>
                    <a:pt x="2636" y="1039"/>
                  </a:lnTo>
                  <a:lnTo>
                    <a:pt x="2281" y="1318"/>
                  </a:lnTo>
                  <a:lnTo>
                    <a:pt x="1952" y="1647"/>
                  </a:lnTo>
                  <a:lnTo>
                    <a:pt x="1673" y="2002"/>
                  </a:lnTo>
                  <a:lnTo>
                    <a:pt x="1420" y="2382"/>
                  </a:lnTo>
                  <a:lnTo>
                    <a:pt x="1192" y="2787"/>
                  </a:lnTo>
                  <a:lnTo>
                    <a:pt x="1014" y="3192"/>
                  </a:lnTo>
                  <a:lnTo>
                    <a:pt x="862" y="3649"/>
                  </a:lnTo>
                  <a:lnTo>
                    <a:pt x="761" y="4105"/>
                  </a:lnTo>
                  <a:lnTo>
                    <a:pt x="685" y="4586"/>
                  </a:lnTo>
                  <a:lnTo>
                    <a:pt x="26" y="12871"/>
                  </a:lnTo>
                  <a:lnTo>
                    <a:pt x="1" y="13099"/>
                  </a:lnTo>
                  <a:lnTo>
                    <a:pt x="26" y="13327"/>
                  </a:lnTo>
                  <a:lnTo>
                    <a:pt x="77" y="13555"/>
                  </a:lnTo>
                  <a:lnTo>
                    <a:pt x="128" y="13783"/>
                  </a:lnTo>
                  <a:lnTo>
                    <a:pt x="229" y="13986"/>
                  </a:lnTo>
                  <a:lnTo>
                    <a:pt x="330" y="14163"/>
                  </a:lnTo>
                  <a:lnTo>
                    <a:pt x="432" y="14341"/>
                  </a:lnTo>
                  <a:lnTo>
                    <a:pt x="584" y="14518"/>
                  </a:lnTo>
                  <a:lnTo>
                    <a:pt x="736" y="14670"/>
                  </a:lnTo>
                  <a:lnTo>
                    <a:pt x="913" y="14797"/>
                  </a:lnTo>
                  <a:lnTo>
                    <a:pt x="1090" y="14923"/>
                  </a:lnTo>
                  <a:lnTo>
                    <a:pt x="1293" y="15025"/>
                  </a:lnTo>
                  <a:lnTo>
                    <a:pt x="1496" y="15101"/>
                  </a:lnTo>
                  <a:lnTo>
                    <a:pt x="1724" y="15151"/>
                  </a:lnTo>
                  <a:lnTo>
                    <a:pt x="1927" y="15202"/>
                  </a:lnTo>
                  <a:lnTo>
                    <a:pt x="2991" y="15202"/>
                  </a:lnTo>
                  <a:lnTo>
                    <a:pt x="2763" y="15151"/>
                  </a:lnTo>
                  <a:lnTo>
                    <a:pt x="2560" y="15101"/>
                  </a:lnTo>
                  <a:lnTo>
                    <a:pt x="2357" y="15025"/>
                  </a:lnTo>
                  <a:lnTo>
                    <a:pt x="2155" y="14923"/>
                  </a:lnTo>
                  <a:lnTo>
                    <a:pt x="1977" y="14797"/>
                  </a:lnTo>
                  <a:lnTo>
                    <a:pt x="1800" y="14670"/>
                  </a:lnTo>
                  <a:lnTo>
                    <a:pt x="1648" y="14518"/>
                  </a:lnTo>
                  <a:lnTo>
                    <a:pt x="1496" y="14341"/>
                  </a:lnTo>
                  <a:lnTo>
                    <a:pt x="1369" y="14163"/>
                  </a:lnTo>
                  <a:lnTo>
                    <a:pt x="1268" y="13986"/>
                  </a:lnTo>
                  <a:lnTo>
                    <a:pt x="1192" y="13783"/>
                  </a:lnTo>
                  <a:lnTo>
                    <a:pt x="1116" y="13555"/>
                  </a:lnTo>
                  <a:lnTo>
                    <a:pt x="1090" y="13327"/>
                  </a:lnTo>
                  <a:lnTo>
                    <a:pt x="1065" y="13099"/>
                  </a:lnTo>
                  <a:lnTo>
                    <a:pt x="1065" y="12871"/>
                  </a:lnTo>
                  <a:lnTo>
                    <a:pt x="1749" y="4586"/>
                  </a:lnTo>
                  <a:lnTo>
                    <a:pt x="1800" y="4130"/>
                  </a:lnTo>
                  <a:lnTo>
                    <a:pt x="1901" y="3699"/>
                  </a:lnTo>
                  <a:lnTo>
                    <a:pt x="2028" y="3294"/>
                  </a:lnTo>
                  <a:lnTo>
                    <a:pt x="2205" y="2888"/>
                  </a:lnTo>
                  <a:lnTo>
                    <a:pt x="2383" y="2508"/>
                  </a:lnTo>
                  <a:lnTo>
                    <a:pt x="2611" y="2154"/>
                  </a:lnTo>
                  <a:lnTo>
                    <a:pt x="2889" y="1824"/>
                  </a:lnTo>
                  <a:lnTo>
                    <a:pt x="3168" y="1495"/>
                  </a:lnTo>
                  <a:lnTo>
                    <a:pt x="3472" y="1216"/>
                  </a:lnTo>
                  <a:lnTo>
                    <a:pt x="3801" y="963"/>
                  </a:lnTo>
                  <a:lnTo>
                    <a:pt x="4156" y="709"/>
                  </a:lnTo>
                  <a:lnTo>
                    <a:pt x="4536" y="507"/>
                  </a:lnTo>
                  <a:lnTo>
                    <a:pt x="4916" y="355"/>
                  </a:lnTo>
                  <a:lnTo>
                    <a:pt x="5322" y="203"/>
                  </a:lnTo>
                  <a:lnTo>
                    <a:pt x="5752" y="101"/>
                  </a:lnTo>
                  <a:lnTo>
                    <a:pt x="6183" y="51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4517;p54">
              <a:extLst>
                <a:ext uri="{FF2B5EF4-FFF2-40B4-BE49-F238E27FC236}">
                  <a16:creationId xmlns:a16="http://schemas.microsoft.com/office/drawing/2014/main" id="{7D0E4920-5656-511D-9E21-FE0132438E59}"/>
                </a:ext>
              </a:extLst>
            </p:cNvPr>
            <p:cNvSpPr/>
            <p:nvPr/>
          </p:nvSpPr>
          <p:spPr>
            <a:xfrm>
              <a:off x="1850175" y="1565300"/>
              <a:ext cx="197650" cy="113400"/>
            </a:xfrm>
            <a:custGeom>
              <a:avLst/>
              <a:gdLst/>
              <a:ahLst/>
              <a:cxnLst/>
              <a:rect l="l" t="t" r="r" b="b"/>
              <a:pathLst>
                <a:path w="7906" h="4536" extrusionOk="0">
                  <a:moveTo>
                    <a:pt x="837" y="0"/>
                  </a:moveTo>
                  <a:lnTo>
                    <a:pt x="735" y="26"/>
                  </a:lnTo>
                  <a:lnTo>
                    <a:pt x="609" y="51"/>
                  </a:lnTo>
                  <a:lnTo>
                    <a:pt x="507" y="102"/>
                  </a:lnTo>
                  <a:lnTo>
                    <a:pt x="431" y="178"/>
                  </a:lnTo>
                  <a:lnTo>
                    <a:pt x="355" y="254"/>
                  </a:lnTo>
                  <a:lnTo>
                    <a:pt x="279" y="355"/>
                  </a:lnTo>
                  <a:lnTo>
                    <a:pt x="254" y="456"/>
                  </a:lnTo>
                  <a:lnTo>
                    <a:pt x="229" y="583"/>
                  </a:lnTo>
                  <a:lnTo>
                    <a:pt x="1" y="3877"/>
                  </a:lnTo>
                  <a:lnTo>
                    <a:pt x="1" y="4004"/>
                  </a:lnTo>
                  <a:lnTo>
                    <a:pt x="51" y="4130"/>
                  </a:lnTo>
                  <a:lnTo>
                    <a:pt x="102" y="4232"/>
                  </a:lnTo>
                  <a:lnTo>
                    <a:pt x="178" y="4333"/>
                  </a:lnTo>
                  <a:lnTo>
                    <a:pt x="254" y="4409"/>
                  </a:lnTo>
                  <a:lnTo>
                    <a:pt x="381" y="4485"/>
                  </a:lnTo>
                  <a:lnTo>
                    <a:pt x="482" y="4510"/>
                  </a:lnTo>
                  <a:lnTo>
                    <a:pt x="609" y="4536"/>
                  </a:lnTo>
                  <a:lnTo>
                    <a:pt x="7298" y="4536"/>
                  </a:lnTo>
                  <a:lnTo>
                    <a:pt x="7424" y="4510"/>
                  </a:lnTo>
                  <a:lnTo>
                    <a:pt x="7551" y="4485"/>
                  </a:lnTo>
                  <a:lnTo>
                    <a:pt x="7652" y="4409"/>
                  </a:lnTo>
                  <a:lnTo>
                    <a:pt x="7754" y="4333"/>
                  </a:lnTo>
                  <a:lnTo>
                    <a:pt x="7830" y="4232"/>
                  </a:lnTo>
                  <a:lnTo>
                    <a:pt x="7880" y="4130"/>
                  </a:lnTo>
                  <a:lnTo>
                    <a:pt x="7906" y="4004"/>
                  </a:lnTo>
                  <a:lnTo>
                    <a:pt x="7906" y="3877"/>
                  </a:lnTo>
                  <a:lnTo>
                    <a:pt x="7678" y="583"/>
                  </a:lnTo>
                  <a:lnTo>
                    <a:pt x="7652" y="456"/>
                  </a:lnTo>
                  <a:lnTo>
                    <a:pt x="7627" y="355"/>
                  </a:lnTo>
                  <a:lnTo>
                    <a:pt x="7576" y="254"/>
                  </a:lnTo>
                  <a:lnTo>
                    <a:pt x="7500" y="178"/>
                  </a:lnTo>
                  <a:lnTo>
                    <a:pt x="7399" y="102"/>
                  </a:lnTo>
                  <a:lnTo>
                    <a:pt x="7298" y="51"/>
                  </a:lnTo>
                  <a:lnTo>
                    <a:pt x="7196" y="26"/>
                  </a:lnTo>
                  <a:lnTo>
                    <a:pt x="7070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4518;p54">
              <a:extLst>
                <a:ext uri="{FF2B5EF4-FFF2-40B4-BE49-F238E27FC236}">
                  <a16:creationId xmlns:a16="http://schemas.microsoft.com/office/drawing/2014/main" id="{00676C0B-4177-4105-C1AF-9EEF5B0FEEED}"/>
                </a:ext>
              </a:extLst>
            </p:cNvPr>
            <p:cNvSpPr/>
            <p:nvPr/>
          </p:nvSpPr>
          <p:spPr>
            <a:xfrm>
              <a:off x="1850175" y="1565300"/>
              <a:ext cx="47525" cy="113400"/>
            </a:xfrm>
            <a:custGeom>
              <a:avLst/>
              <a:gdLst/>
              <a:ahLst/>
              <a:cxnLst/>
              <a:rect l="l" t="t" r="r" b="b"/>
              <a:pathLst>
                <a:path w="1901" h="4536" extrusionOk="0">
                  <a:moveTo>
                    <a:pt x="837" y="0"/>
                  </a:moveTo>
                  <a:lnTo>
                    <a:pt x="735" y="26"/>
                  </a:lnTo>
                  <a:lnTo>
                    <a:pt x="609" y="51"/>
                  </a:lnTo>
                  <a:lnTo>
                    <a:pt x="507" y="102"/>
                  </a:lnTo>
                  <a:lnTo>
                    <a:pt x="431" y="178"/>
                  </a:lnTo>
                  <a:lnTo>
                    <a:pt x="355" y="254"/>
                  </a:lnTo>
                  <a:lnTo>
                    <a:pt x="279" y="355"/>
                  </a:lnTo>
                  <a:lnTo>
                    <a:pt x="254" y="456"/>
                  </a:lnTo>
                  <a:lnTo>
                    <a:pt x="229" y="583"/>
                  </a:lnTo>
                  <a:lnTo>
                    <a:pt x="1" y="3877"/>
                  </a:lnTo>
                  <a:lnTo>
                    <a:pt x="1" y="4004"/>
                  </a:lnTo>
                  <a:lnTo>
                    <a:pt x="51" y="4130"/>
                  </a:lnTo>
                  <a:lnTo>
                    <a:pt x="102" y="4232"/>
                  </a:lnTo>
                  <a:lnTo>
                    <a:pt x="178" y="4333"/>
                  </a:lnTo>
                  <a:lnTo>
                    <a:pt x="254" y="4409"/>
                  </a:lnTo>
                  <a:lnTo>
                    <a:pt x="381" y="4485"/>
                  </a:lnTo>
                  <a:lnTo>
                    <a:pt x="482" y="4510"/>
                  </a:lnTo>
                  <a:lnTo>
                    <a:pt x="609" y="4536"/>
                  </a:lnTo>
                  <a:lnTo>
                    <a:pt x="1673" y="4536"/>
                  </a:lnTo>
                  <a:lnTo>
                    <a:pt x="1546" y="4510"/>
                  </a:lnTo>
                  <a:lnTo>
                    <a:pt x="1419" y="4485"/>
                  </a:lnTo>
                  <a:lnTo>
                    <a:pt x="1318" y="4409"/>
                  </a:lnTo>
                  <a:lnTo>
                    <a:pt x="1217" y="4333"/>
                  </a:lnTo>
                  <a:lnTo>
                    <a:pt x="1141" y="4232"/>
                  </a:lnTo>
                  <a:lnTo>
                    <a:pt x="1090" y="4130"/>
                  </a:lnTo>
                  <a:lnTo>
                    <a:pt x="1065" y="4004"/>
                  </a:lnTo>
                  <a:lnTo>
                    <a:pt x="1065" y="3877"/>
                  </a:lnTo>
                  <a:lnTo>
                    <a:pt x="1293" y="583"/>
                  </a:lnTo>
                  <a:lnTo>
                    <a:pt x="1318" y="456"/>
                  </a:lnTo>
                  <a:lnTo>
                    <a:pt x="1343" y="355"/>
                  </a:lnTo>
                  <a:lnTo>
                    <a:pt x="1419" y="254"/>
                  </a:lnTo>
                  <a:lnTo>
                    <a:pt x="1470" y="178"/>
                  </a:lnTo>
                  <a:lnTo>
                    <a:pt x="1571" y="102"/>
                  </a:lnTo>
                  <a:lnTo>
                    <a:pt x="1673" y="51"/>
                  </a:lnTo>
                  <a:lnTo>
                    <a:pt x="1774" y="26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519;p54">
              <a:extLst>
                <a:ext uri="{FF2B5EF4-FFF2-40B4-BE49-F238E27FC236}">
                  <a16:creationId xmlns:a16="http://schemas.microsoft.com/office/drawing/2014/main" id="{73F9FFEE-A2FE-512E-79EC-39B16B726A9A}"/>
                </a:ext>
              </a:extLst>
            </p:cNvPr>
            <p:cNvSpPr/>
            <p:nvPr/>
          </p:nvSpPr>
          <p:spPr>
            <a:xfrm>
              <a:off x="1840675" y="1538700"/>
              <a:ext cx="216650" cy="86800"/>
            </a:xfrm>
            <a:custGeom>
              <a:avLst/>
              <a:gdLst/>
              <a:ahLst/>
              <a:cxnLst/>
              <a:rect l="l" t="t" r="r" b="b"/>
              <a:pathLst>
                <a:path w="8666" h="3472" extrusionOk="0">
                  <a:moveTo>
                    <a:pt x="558" y="0"/>
                  </a:moveTo>
                  <a:lnTo>
                    <a:pt x="457" y="25"/>
                  </a:lnTo>
                  <a:lnTo>
                    <a:pt x="381" y="76"/>
                  </a:lnTo>
                  <a:lnTo>
                    <a:pt x="305" y="127"/>
                  </a:lnTo>
                  <a:lnTo>
                    <a:pt x="254" y="177"/>
                  </a:lnTo>
                  <a:lnTo>
                    <a:pt x="203" y="253"/>
                  </a:lnTo>
                  <a:lnTo>
                    <a:pt x="178" y="355"/>
                  </a:lnTo>
                  <a:lnTo>
                    <a:pt x="152" y="431"/>
                  </a:lnTo>
                  <a:lnTo>
                    <a:pt x="0" y="2204"/>
                  </a:lnTo>
                  <a:lnTo>
                    <a:pt x="0" y="2280"/>
                  </a:lnTo>
                  <a:lnTo>
                    <a:pt x="26" y="2382"/>
                  </a:lnTo>
                  <a:lnTo>
                    <a:pt x="51" y="2458"/>
                  </a:lnTo>
                  <a:lnTo>
                    <a:pt x="102" y="2534"/>
                  </a:lnTo>
                  <a:lnTo>
                    <a:pt x="152" y="2584"/>
                  </a:lnTo>
                  <a:lnTo>
                    <a:pt x="228" y="2661"/>
                  </a:lnTo>
                  <a:lnTo>
                    <a:pt x="305" y="2686"/>
                  </a:lnTo>
                  <a:lnTo>
                    <a:pt x="381" y="2711"/>
                  </a:lnTo>
                  <a:lnTo>
                    <a:pt x="3624" y="3395"/>
                  </a:lnTo>
                  <a:lnTo>
                    <a:pt x="3978" y="3446"/>
                  </a:lnTo>
                  <a:lnTo>
                    <a:pt x="4333" y="3471"/>
                  </a:lnTo>
                  <a:lnTo>
                    <a:pt x="4688" y="3446"/>
                  </a:lnTo>
                  <a:lnTo>
                    <a:pt x="5068" y="3395"/>
                  </a:lnTo>
                  <a:lnTo>
                    <a:pt x="8286" y="2711"/>
                  </a:lnTo>
                  <a:lnTo>
                    <a:pt x="8387" y="2686"/>
                  </a:lnTo>
                  <a:lnTo>
                    <a:pt x="8463" y="2661"/>
                  </a:lnTo>
                  <a:lnTo>
                    <a:pt x="8514" y="2584"/>
                  </a:lnTo>
                  <a:lnTo>
                    <a:pt x="8590" y="2534"/>
                  </a:lnTo>
                  <a:lnTo>
                    <a:pt x="8615" y="2458"/>
                  </a:lnTo>
                  <a:lnTo>
                    <a:pt x="8666" y="2382"/>
                  </a:lnTo>
                  <a:lnTo>
                    <a:pt x="8666" y="2280"/>
                  </a:lnTo>
                  <a:lnTo>
                    <a:pt x="8666" y="2204"/>
                  </a:lnTo>
                  <a:lnTo>
                    <a:pt x="8514" y="431"/>
                  </a:lnTo>
                  <a:lnTo>
                    <a:pt x="8488" y="355"/>
                  </a:lnTo>
                  <a:lnTo>
                    <a:pt x="8463" y="253"/>
                  </a:lnTo>
                  <a:lnTo>
                    <a:pt x="8412" y="177"/>
                  </a:lnTo>
                  <a:lnTo>
                    <a:pt x="8362" y="127"/>
                  </a:lnTo>
                  <a:lnTo>
                    <a:pt x="8286" y="76"/>
                  </a:lnTo>
                  <a:lnTo>
                    <a:pt x="8210" y="25"/>
                  </a:lnTo>
                  <a:lnTo>
                    <a:pt x="8134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20;p54">
              <a:extLst>
                <a:ext uri="{FF2B5EF4-FFF2-40B4-BE49-F238E27FC236}">
                  <a16:creationId xmlns:a16="http://schemas.microsoft.com/office/drawing/2014/main" id="{8CD4EDFA-33B1-AC91-0054-B8ADB1A32E1B}"/>
                </a:ext>
              </a:extLst>
            </p:cNvPr>
            <p:cNvSpPr/>
            <p:nvPr/>
          </p:nvSpPr>
          <p:spPr>
            <a:xfrm>
              <a:off x="1840675" y="1538700"/>
              <a:ext cx="40575" cy="70950"/>
            </a:xfrm>
            <a:custGeom>
              <a:avLst/>
              <a:gdLst/>
              <a:ahLst/>
              <a:cxnLst/>
              <a:rect l="l" t="t" r="r" b="b"/>
              <a:pathLst>
                <a:path w="1623" h="2838" extrusionOk="0">
                  <a:moveTo>
                    <a:pt x="558" y="0"/>
                  </a:moveTo>
                  <a:lnTo>
                    <a:pt x="457" y="25"/>
                  </a:lnTo>
                  <a:lnTo>
                    <a:pt x="381" y="76"/>
                  </a:lnTo>
                  <a:lnTo>
                    <a:pt x="305" y="127"/>
                  </a:lnTo>
                  <a:lnTo>
                    <a:pt x="254" y="177"/>
                  </a:lnTo>
                  <a:lnTo>
                    <a:pt x="203" y="253"/>
                  </a:lnTo>
                  <a:lnTo>
                    <a:pt x="178" y="355"/>
                  </a:lnTo>
                  <a:lnTo>
                    <a:pt x="152" y="431"/>
                  </a:lnTo>
                  <a:lnTo>
                    <a:pt x="0" y="2204"/>
                  </a:lnTo>
                  <a:lnTo>
                    <a:pt x="0" y="2280"/>
                  </a:lnTo>
                  <a:lnTo>
                    <a:pt x="26" y="2382"/>
                  </a:lnTo>
                  <a:lnTo>
                    <a:pt x="51" y="2458"/>
                  </a:lnTo>
                  <a:lnTo>
                    <a:pt x="102" y="2534"/>
                  </a:lnTo>
                  <a:lnTo>
                    <a:pt x="152" y="2584"/>
                  </a:lnTo>
                  <a:lnTo>
                    <a:pt x="228" y="2661"/>
                  </a:lnTo>
                  <a:lnTo>
                    <a:pt x="305" y="2686"/>
                  </a:lnTo>
                  <a:lnTo>
                    <a:pt x="381" y="2711"/>
                  </a:lnTo>
                  <a:lnTo>
                    <a:pt x="989" y="2838"/>
                  </a:lnTo>
                  <a:lnTo>
                    <a:pt x="1217" y="431"/>
                  </a:lnTo>
                  <a:lnTo>
                    <a:pt x="1242" y="355"/>
                  </a:lnTo>
                  <a:lnTo>
                    <a:pt x="1267" y="253"/>
                  </a:lnTo>
                  <a:lnTo>
                    <a:pt x="1318" y="177"/>
                  </a:lnTo>
                  <a:lnTo>
                    <a:pt x="1369" y="127"/>
                  </a:lnTo>
                  <a:lnTo>
                    <a:pt x="1445" y="76"/>
                  </a:lnTo>
                  <a:lnTo>
                    <a:pt x="1521" y="25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21;p54">
              <a:extLst>
                <a:ext uri="{FF2B5EF4-FFF2-40B4-BE49-F238E27FC236}">
                  <a16:creationId xmlns:a16="http://schemas.microsoft.com/office/drawing/2014/main" id="{6791F2D8-E901-6A9F-0156-BF8889D96587}"/>
                </a:ext>
              </a:extLst>
            </p:cNvPr>
            <p:cNvSpPr/>
            <p:nvPr/>
          </p:nvSpPr>
          <p:spPr>
            <a:xfrm>
              <a:off x="1849550" y="1365775"/>
              <a:ext cx="199550" cy="101375"/>
            </a:xfrm>
            <a:custGeom>
              <a:avLst/>
              <a:gdLst/>
              <a:ahLst/>
              <a:cxnLst/>
              <a:rect l="l" t="t" r="r" b="b"/>
              <a:pathLst>
                <a:path w="7982" h="4055" extrusionOk="0">
                  <a:moveTo>
                    <a:pt x="3978" y="0"/>
                  </a:moveTo>
                  <a:lnTo>
                    <a:pt x="3598" y="26"/>
                  </a:lnTo>
                  <a:lnTo>
                    <a:pt x="3243" y="76"/>
                  </a:lnTo>
                  <a:lnTo>
                    <a:pt x="2889" y="152"/>
                  </a:lnTo>
                  <a:lnTo>
                    <a:pt x="2534" y="279"/>
                  </a:lnTo>
                  <a:lnTo>
                    <a:pt x="2179" y="431"/>
                  </a:lnTo>
                  <a:lnTo>
                    <a:pt x="1875" y="608"/>
                  </a:lnTo>
                  <a:lnTo>
                    <a:pt x="1571" y="811"/>
                  </a:lnTo>
                  <a:lnTo>
                    <a:pt x="1267" y="1064"/>
                  </a:lnTo>
                  <a:lnTo>
                    <a:pt x="1014" y="1318"/>
                  </a:lnTo>
                  <a:lnTo>
                    <a:pt x="786" y="1622"/>
                  </a:lnTo>
                  <a:lnTo>
                    <a:pt x="558" y="1926"/>
                  </a:lnTo>
                  <a:lnTo>
                    <a:pt x="380" y="2255"/>
                  </a:lnTo>
                  <a:lnTo>
                    <a:pt x="254" y="2585"/>
                  </a:lnTo>
                  <a:lnTo>
                    <a:pt x="127" y="2939"/>
                  </a:lnTo>
                  <a:lnTo>
                    <a:pt x="51" y="3294"/>
                  </a:lnTo>
                  <a:lnTo>
                    <a:pt x="0" y="3674"/>
                  </a:lnTo>
                  <a:lnTo>
                    <a:pt x="0" y="3775"/>
                  </a:lnTo>
                  <a:lnTo>
                    <a:pt x="51" y="3851"/>
                  </a:lnTo>
                  <a:lnTo>
                    <a:pt x="127" y="3927"/>
                  </a:lnTo>
                  <a:lnTo>
                    <a:pt x="228" y="3953"/>
                  </a:lnTo>
                  <a:lnTo>
                    <a:pt x="330" y="3953"/>
                  </a:lnTo>
                  <a:lnTo>
                    <a:pt x="431" y="3902"/>
                  </a:lnTo>
                  <a:lnTo>
                    <a:pt x="482" y="3826"/>
                  </a:lnTo>
                  <a:lnTo>
                    <a:pt x="507" y="3725"/>
                  </a:lnTo>
                  <a:lnTo>
                    <a:pt x="558" y="3395"/>
                  </a:lnTo>
                  <a:lnTo>
                    <a:pt x="634" y="3066"/>
                  </a:lnTo>
                  <a:lnTo>
                    <a:pt x="735" y="2762"/>
                  </a:lnTo>
                  <a:lnTo>
                    <a:pt x="862" y="2483"/>
                  </a:lnTo>
                  <a:lnTo>
                    <a:pt x="1014" y="2204"/>
                  </a:lnTo>
                  <a:lnTo>
                    <a:pt x="1191" y="1926"/>
                  </a:lnTo>
                  <a:lnTo>
                    <a:pt x="1394" y="1672"/>
                  </a:lnTo>
                  <a:lnTo>
                    <a:pt x="1622" y="1444"/>
                  </a:lnTo>
                  <a:lnTo>
                    <a:pt x="1875" y="1242"/>
                  </a:lnTo>
                  <a:lnTo>
                    <a:pt x="2154" y="1039"/>
                  </a:lnTo>
                  <a:lnTo>
                    <a:pt x="2433" y="887"/>
                  </a:lnTo>
                  <a:lnTo>
                    <a:pt x="2711" y="760"/>
                  </a:lnTo>
                  <a:lnTo>
                    <a:pt x="3015" y="659"/>
                  </a:lnTo>
                  <a:lnTo>
                    <a:pt x="3345" y="583"/>
                  </a:lnTo>
                  <a:lnTo>
                    <a:pt x="3649" y="532"/>
                  </a:lnTo>
                  <a:lnTo>
                    <a:pt x="4307" y="532"/>
                  </a:lnTo>
                  <a:lnTo>
                    <a:pt x="4637" y="583"/>
                  </a:lnTo>
                  <a:lnTo>
                    <a:pt x="4941" y="659"/>
                  </a:lnTo>
                  <a:lnTo>
                    <a:pt x="5245" y="760"/>
                  </a:lnTo>
                  <a:lnTo>
                    <a:pt x="5549" y="887"/>
                  </a:lnTo>
                  <a:lnTo>
                    <a:pt x="5828" y="1039"/>
                  </a:lnTo>
                  <a:lnTo>
                    <a:pt x="6081" y="1242"/>
                  </a:lnTo>
                  <a:lnTo>
                    <a:pt x="6334" y="1444"/>
                  </a:lnTo>
                  <a:lnTo>
                    <a:pt x="6562" y="1672"/>
                  </a:lnTo>
                  <a:lnTo>
                    <a:pt x="6765" y="1926"/>
                  </a:lnTo>
                  <a:lnTo>
                    <a:pt x="6942" y="2204"/>
                  </a:lnTo>
                  <a:lnTo>
                    <a:pt x="7120" y="2483"/>
                  </a:lnTo>
                  <a:lnTo>
                    <a:pt x="7247" y="2762"/>
                  </a:lnTo>
                  <a:lnTo>
                    <a:pt x="7323" y="3066"/>
                  </a:lnTo>
                  <a:lnTo>
                    <a:pt x="7399" y="3395"/>
                  </a:lnTo>
                  <a:lnTo>
                    <a:pt x="7449" y="3725"/>
                  </a:lnTo>
                  <a:lnTo>
                    <a:pt x="7449" y="3826"/>
                  </a:lnTo>
                  <a:lnTo>
                    <a:pt x="7475" y="3927"/>
                  </a:lnTo>
                  <a:lnTo>
                    <a:pt x="7551" y="4003"/>
                  </a:lnTo>
                  <a:lnTo>
                    <a:pt x="7627" y="4054"/>
                  </a:lnTo>
                  <a:lnTo>
                    <a:pt x="7728" y="4054"/>
                  </a:lnTo>
                  <a:lnTo>
                    <a:pt x="7829" y="4029"/>
                  </a:lnTo>
                  <a:lnTo>
                    <a:pt x="7905" y="3978"/>
                  </a:lnTo>
                  <a:lnTo>
                    <a:pt x="7956" y="3877"/>
                  </a:lnTo>
                  <a:lnTo>
                    <a:pt x="7981" y="3775"/>
                  </a:lnTo>
                  <a:lnTo>
                    <a:pt x="7956" y="3674"/>
                  </a:lnTo>
                  <a:lnTo>
                    <a:pt x="7931" y="3294"/>
                  </a:lnTo>
                  <a:lnTo>
                    <a:pt x="7829" y="2939"/>
                  </a:lnTo>
                  <a:lnTo>
                    <a:pt x="7728" y="2585"/>
                  </a:lnTo>
                  <a:lnTo>
                    <a:pt x="7576" y="2255"/>
                  </a:lnTo>
                  <a:lnTo>
                    <a:pt x="7399" y="1926"/>
                  </a:lnTo>
                  <a:lnTo>
                    <a:pt x="7196" y="1622"/>
                  </a:lnTo>
                  <a:lnTo>
                    <a:pt x="6968" y="1318"/>
                  </a:lnTo>
                  <a:lnTo>
                    <a:pt x="6689" y="1064"/>
                  </a:lnTo>
                  <a:lnTo>
                    <a:pt x="6410" y="811"/>
                  </a:lnTo>
                  <a:lnTo>
                    <a:pt x="6106" y="608"/>
                  </a:lnTo>
                  <a:lnTo>
                    <a:pt x="5777" y="431"/>
                  </a:lnTo>
                  <a:lnTo>
                    <a:pt x="5448" y="279"/>
                  </a:lnTo>
                  <a:lnTo>
                    <a:pt x="5093" y="152"/>
                  </a:lnTo>
                  <a:lnTo>
                    <a:pt x="4738" y="76"/>
                  </a:lnTo>
                  <a:lnTo>
                    <a:pt x="4358" y="26"/>
                  </a:lnTo>
                  <a:lnTo>
                    <a:pt x="3978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4522;p54">
            <a:extLst>
              <a:ext uri="{FF2B5EF4-FFF2-40B4-BE49-F238E27FC236}">
                <a16:creationId xmlns:a16="http://schemas.microsoft.com/office/drawing/2014/main" id="{19E27926-1248-DFED-AB6E-52FB936D505B}"/>
              </a:ext>
            </a:extLst>
          </p:cNvPr>
          <p:cNvGrpSpPr/>
          <p:nvPr/>
        </p:nvGrpSpPr>
        <p:grpSpPr>
          <a:xfrm>
            <a:off x="8507978" y="2666263"/>
            <a:ext cx="453642" cy="548624"/>
            <a:chOff x="2508925" y="1277100"/>
            <a:chExt cx="369325" cy="444050"/>
          </a:xfrm>
        </p:grpSpPr>
        <p:sp>
          <p:nvSpPr>
            <p:cNvPr id="24" name="Google Shape;4523;p54">
              <a:extLst>
                <a:ext uri="{FF2B5EF4-FFF2-40B4-BE49-F238E27FC236}">
                  <a16:creationId xmlns:a16="http://schemas.microsoft.com/office/drawing/2014/main" id="{4806A6A6-62AE-A303-808E-8AF29FCD6329}"/>
                </a:ext>
              </a:extLst>
            </p:cNvPr>
            <p:cNvSpPr/>
            <p:nvPr/>
          </p:nvSpPr>
          <p:spPr>
            <a:xfrm>
              <a:off x="2550750" y="1660300"/>
              <a:ext cx="288225" cy="34225"/>
            </a:xfrm>
            <a:custGeom>
              <a:avLst/>
              <a:gdLst/>
              <a:ahLst/>
              <a:cxnLst/>
              <a:rect l="l" t="t" r="r" b="b"/>
              <a:pathLst>
                <a:path w="1152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1528" y="1369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24;p54">
              <a:extLst>
                <a:ext uri="{FF2B5EF4-FFF2-40B4-BE49-F238E27FC236}">
                  <a16:creationId xmlns:a16="http://schemas.microsoft.com/office/drawing/2014/main" id="{D1205A87-61CE-BC8B-3401-6825D79FB433}"/>
                </a:ext>
              </a:extLst>
            </p:cNvPr>
            <p:cNvSpPr/>
            <p:nvPr/>
          </p:nvSpPr>
          <p:spPr>
            <a:xfrm>
              <a:off x="2550750" y="1660300"/>
              <a:ext cx="43725" cy="34225"/>
            </a:xfrm>
            <a:custGeom>
              <a:avLst/>
              <a:gdLst/>
              <a:ahLst/>
              <a:cxnLst/>
              <a:rect l="l" t="t" r="r" b="b"/>
              <a:pathLst>
                <a:path w="174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622" y="1369"/>
                  </a:lnTo>
                  <a:lnTo>
                    <a:pt x="1495" y="1318"/>
                  </a:lnTo>
                  <a:lnTo>
                    <a:pt x="1368" y="1268"/>
                  </a:lnTo>
                  <a:lnTo>
                    <a:pt x="1267" y="1166"/>
                  </a:lnTo>
                  <a:lnTo>
                    <a:pt x="1191" y="1065"/>
                  </a:lnTo>
                  <a:lnTo>
                    <a:pt x="1115" y="964"/>
                  </a:lnTo>
                  <a:lnTo>
                    <a:pt x="1090" y="837"/>
                  </a:lnTo>
                  <a:lnTo>
                    <a:pt x="1064" y="685"/>
                  </a:lnTo>
                  <a:lnTo>
                    <a:pt x="1090" y="558"/>
                  </a:lnTo>
                  <a:lnTo>
                    <a:pt x="1115" y="432"/>
                  </a:lnTo>
                  <a:lnTo>
                    <a:pt x="1191" y="305"/>
                  </a:lnTo>
                  <a:lnTo>
                    <a:pt x="1267" y="204"/>
                  </a:lnTo>
                  <a:lnTo>
                    <a:pt x="1368" y="127"/>
                  </a:lnTo>
                  <a:lnTo>
                    <a:pt x="1495" y="51"/>
                  </a:lnTo>
                  <a:lnTo>
                    <a:pt x="1622" y="26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25;p54">
              <a:extLst>
                <a:ext uri="{FF2B5EF4-FFF2-40B4-BE49-F238E27FC236}">
                  <a16:creationId xmlns:a16="http://schemas.microsoft.com/office/drawing/2014/main" id="{BC7C2618-9042-4290-ABEC-02487FE21E07}"/>
                </a:ext>
              </a:extLst>
            </p:cNvPr>
            <p:cNvSpPr/>
            <p:nvPr/>
          </p:nvSpPr>
          <p:spPr>
            <a:xfrm>
              <a:off x="2799050" y="131192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1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93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93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6AB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26;p54">
              <a:extLst>
                <a:ext uri="{FF2B5EF4-FFF2-40B4-BE49-F238E27FC236}">
                  <a16:creationId xmlns:a16="http://schemas.microsoft.com/office/drawing/2014/main" id="{CEED9F39-B4D8-D951-8345-074EF65D99B2}"/>
                </a:ext>
              </a:extLst>
            </p:cNvPr>
            <p:cNvSpPr/>
            <p:nvPr/>
          </p:nvSpPr>
          <p:spPr>
            <a:xfrm>
              <a:off x="2799050" y="142467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0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68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68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27;p54">
              <a:extLst>
                <a:ext uri="{FF2B5EF4-FFF2-40B4-BE49-F238E27FC236}">
                  <a16:creationId xmlns:a16="http://schemas.microsoft.com/office/drawing/2014/main" id="{58548EBE-561C-1113-B629-6218DF7601B7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12516" y="15329"/>
                  </a:lnTo>
                  <a:lnTo>
                    <a:pt x="12618" y="15303"/>
                  </a:lnTo>
                  <a:lnTo>
                    <a:pt x="12719" y="15253"/>
                  </a:lnTo>
                  <a:lnTo>
                    <a:pt x="12795" y="15177"/>
                  </a:lnTo>
                  <a:lnTo>
                    <a:pt x="12846" y="15101"/>
                  </a:lnTo>
                  <a:lnTo>
                    <a:pt x="12897" y="15025"/>
                  </a:lnTo>
                  <a:lnTo>
                    <a:pt x="12922" y="14923"/>
                  </a:lnTo>
                  <a:lnTo>
                    <a:pt x="12947" y="14797"/>
                  </a:lnTo>
                  <a:lnTo>
                    <a:pt x="12947" y="532"/>
                  </a:lnTo>
                  <a:lnTo>
                    <a:pt x="12922" y="431"/>
                  </a:lnTo>
                  <a:lnTo>
                    <a:pt x="12897" y="329"/>
                  </a:lnTo>
                  <a:lnTo>
                    <a:pt x="12846" y="228"/>
                  </a:lnTo>
                  <a:lnTo>
                    <a:pt x="12795" y="152"/>
                  </a:lnTo>
                  <a:lnTo>
                    <a:pt x="12719" y="101"/>
                  </a:lnTo>
                  <a:lnTo>
                    <a:pt x="12618" y="51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28;p54">
              <a:extLst>
                <a:ext uri="{FF2B5EF4-FFF2-40B4-BE49-F238E27FC236}">
                  <a16:creationId xmlns:a16="http://schemas.microsoft.com/office/drawing/2014/main" id="{57063DF7-9FEC-BB27-B8DB-3E88F289DE35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2230" y="15329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A83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29;p54">
              <a:extLst>
                <a:ext uri="{FF2B5EF4-FFF2-40B4-BE49-F238E27FC236}">
                  <a16:creationId xmlns:a16="http://schemas.microsoft.com/office/drawing/2014/main" id="{FC8E8ED6-9BDA-CED2-5396-542E4534F72D}"/>
                </a:ext>
              </a:extLst>
            </p:cNvPr>
            <p:cNvSpPr/>
            <p:nvPr/>
          </p:nvSpPr>
          <p:spPr>
            <a:xfrm>
              <a:off x="2508925" y="13322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521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30;p54">
              <a:extLst>
                <a:ext uri="{FF2B5EF4-FFF2-40B4-BE49-F238E27FC236}">
                  <a16:creationId xmlns:a16="http://schemas.microsoft.com/office/drawing/2014/main" id="{AC4DFADB-C1F8-38E1-F32A-6BA2713B44CA}"/>
                </a:ext>
              </a:extLst>
            </p:cNvPr>
            <p:cNvSpPr/>
            <p:nvPr/>
          </p:nvSpPr>
          <p:spPr>
            <a:xfrm>
              <a:off x="2508925" y="13322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521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531;p54">
              <a:extLst>
                <a:ext uri="{FF2B5EF4-FFF2-40B4-BE49-F238E27FC236}">
                  <a16:creationId xmlns:a16="http://schemas.microsoft.com/office/drawing/2014/main" id="{480CD2D0-ADE7-7898-5F7F-F866424C1E76}"/>
                </a:ext>
              </a:extLst>
            </p:cNvPr>
            <p:cNvSpPr/>
            <p:nvPr/>
          </p:nvSpPr>
          <p:spPr>
            <a:xfrm>
              <a:off x="2508925" y="15577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532;p54">
              <a:extLst>
                <a:ext uri="{FF2B5EF4-FFF2-40B4-BE49-F238E27FC236}">
                  <a16:creationId xmlns:a16="http://schemas.microsoft.com/office/drawing/2014/main" id="{82127124-9C55-4FB9-059B-6D6B0E98A0C7}"/>
                </a:ext>
              </a:extLst>
            </p:cNvPr>
            <p:cNvSpPr/>
            <p:nvPr/>
          </p:nvSpPr>
          <p:spPr>
            <a:xfrm>
              <a:off x="2508925" y="15577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279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279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533;p54">
              <a:extLst>
                <a:ext uri="{FF2B5EF4-FFF2-40B4-BE49-F238E27FC236}">
                  <a16:creationId xmlns:a16="http://schemas.microsoft.com/office/drawing/2014/main" id="{2BEAEB26-42B8-B33F-4E0C-2904AD25399B}"/>
                </a:ext>
              </a:extLst>
            </p:cNvPr>
            <p:cNvSpPr/>
            <p:nvPr/>
          </p:nvSpPr>
          <p:spPr>
            <a:xfrm>
              <a:off x="2508925" y="144495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534;p54">
              <a:extLst>
                <a:ext uri="{FF2B5EF4-FFF2-40B4-BE49-F238E27FC236}">
                  <a16:creationId xmlns:a16="http://schemas.microsoft.com/office/drawing/2014/main" id="{795DAB2B-F77B-AADA-6556-04F6AAFA62E7}"/>
                </a:ext>
              </a:extLst>
            </p:cNvPr>
            <p:cNvSpPr/>
            <p:nvPr/>
          </p:nvSpPr>
          <p:spPr>
            <a:xfrm>
              <a:off x="2508925" y="144495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60" name="Hộp Văn bản 230">
            <a:extLst>
              <a:ext uri="{FF2B5EF4-FFF2-40B4-BE49-F238E27FC236}">
                <a16:creationId xmlns:a16="http://schemas.microsoft.com/office/drawing/2014/main" id="{B485445E-90A5-0557-0781-B8B87FE8DDB7}"/>
              </a:ext>
            </a:extLst>
          </p:cNvPr>
          <p:cNvSpPr txBox="1"/>
          <p:nvPr/>
        </p:nvSpPr>
        <p:spPr>
          <a:xfrm>
            <a:off x="1971819" y="3598096"/>
            <a:ext cx="2148236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2" name="Hộp Văn bản 231">
            <a:extLst>
              <a:ext uri="{FF2B5EF4-FFF2-40B4-BE49-F238E27FC236}">
                <a16:creationId xmlns:a16="http://schemas.microsoft.com/office/drawing/2014/main" id="{DDB0BC45-B39E-6CFB-15F3-01757FB88AE6}"/>
              </a:ext>
            </a:extLst>
          </p:cNvPr>
          <p:cNvSpPr txBox="1"/>
          <p:nvPr/>
        </p:nvSpPr>
        <p:spPr>
          <a:xfrm>
            <a:off x="4644672" y="3598096"/>
            <a:ext cx="2502361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Hoàn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SBT</a:t>
            </a:r>
          </a:p>
        </p:txBody>
      </p:sp>
      <p:sp>
        <p:nvSpPr>
          <p:cNvPr id="263" name="Hộp Văn bản 232">
            <a:extLst>
              <a:ext uri="{FF2B5EF4-FFF2-40B4-BE49-F238E27FC236}">
                <a16:creationId xmlns:a16="http://schemas.microsoft.com/office/drawing/2014/main" id="{8BC58298-F8C6-A0B6-D6BB-0C1A69C58CB3}"/>
              </a:ext>
            </a:extLst>
          </p:cNvPr>
          <p:cNvSpPr txBox="1"/>
          <p:nvPr/>
        </p:nvSpPr>
        <p:spPr>
          <a:xfrm>
            <a:off x="7423769" y="3623732"/>
            <a:ext cx="273049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Đọc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4" grpId="0" animBg="1"/>
      <p:bldP spid="5" grpId="0" animBg="1"/>
      <p:bldP spid="6" grpId="0" animBg="1"/>
      <p:bldP spid="260" grpId="0"/>
      <p:bldP spid="262" grpId="0"/>
      <p:bldP spid="2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7D74CD-DA71-92D2-FFC6-D6EB889C550B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2B345B5C-BF6C-8196-B217-871DEE28B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489F9E-2F71-7268-E648-B13341EA32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3200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buClrTx/>
            </a:pPr>
            <a:r>
              <a:rPr lang="en-US" sz="3200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482D7C-0E44-54D9-F4D6-3D231A0FA5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49600" y="787401"/>
                <a:ext cx="5892800" cy="995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en-US" sz="58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lang="en-US" sz="5867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lang="en-US" sz="58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5867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58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787401"/>
                <a:ext cx="5892800" cy="995209"/>
              </a:xfrm>
              <a:prstGeom prst="rect">
                <a:avLst/>
              </a:prstGeom>
              <a:blipFill>
                <a:blip r:embed="rId19"/>
                <a:stretch>
                  <a:fillRect t="-19018" b="-38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9906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b="1" kern="1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kern="1200" dirty="0">
                <a:solidFill>
                  <a:prstClr val="black"/>
                </a:solidFill>
                <a:latin typeface="UTM Avo" panose="02040603050506020204" pitchFamily="18" charset="0"/>
              </a:rPr>
              <a:t>A. 20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kern="1200" dirty="0">
                <a:solidFill>
                  <a:prstClr val="black"/>
                </a:solidFill>
                <a:latin typeface="UTM Avo" panose="02040603050506020204" pitchFamily="18" charset="0"/>
              </a:rPr>
              <a:t>B. 9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kern="1200" dirty="0">
                <a:solidFill>
                  <a:prstClr val="black"/>
                </a:solidFill>
                <a:latin typeface="UTM Avo" panose="02040603050506020204" pitchFamily="18" charset="0"/>
              </a:rPr>
              <a:t>C. 10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kern="1200" dirty="0">
                <a:solidFill>
                  <a:prstClr val="black"/>
                </a:solidFill>
                <a:latin typeface="UTM Avo" panose="02040603050506020204" pitchFamily="18" charset="0"/>
              </a:rPr>
              <a:t>D. 15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B07CD3EC-84A8-8495-E2FC-645612AE7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5FDF05C-6431-3DA6-AA4B-14BD532898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30128296-B23B-1F6B-FB91-2D89C843E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8D39E47-CDFC-8B5D-49BD-70202D665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968653-DA5D-17B4-907F-8B8B893A1E7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44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027353" y="4075373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0" y="-10312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352594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2039938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00" y="584200"/>
                <a:ext cx="5892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en-US" sz="6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lang="en-US" sz="64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lang="en-US" sz="6400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en-US" sz="6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lang="en-US" sz="64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6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84200"/>
                <a:ext cx="5892800" cy="1077218"/>
              </a:xfrm>
              <a:prstGeom prst="rect">
                <a:avLst/>
              </a:prstGeom>
              <a:blipFill>
                <a:blip r:embed="rId19"/>
                <a:stretch>
                  <a:fillRect t="-20339" b="-3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b="1" kern="1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016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kern="1200" dirty="0">
                <a:solidFill>
                  <a:prstClr val="black"/>
                </a:solidFill>
                <a:latin typeface="UTM Avo" panose="02040603050506020204" pitchFamily="18" charset="0"/>
              </a:rPr>
              <a:t>A. 13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449600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kern="1200" dirty="0">
                <a:solidFill>
                  <a:prstClr val="black"/>
                </a:solidFill>
                <a:latin typeface="UTM Avo" panose="02040603050506020204" pitchFamily="18" charset="0"/>
              </a:rPr>
              <a:t>B. 63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586955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kern="1200" dirty="0">
                <a:solidFill>
                  <a:prstClr val="black"/>
                </a:solidFill>
                <a:latin typeface="UTM Avo" panose="02040603050506020204" pitchFamily="18" charset="0"/>
              </a:rPr>
              <a:t>C. 36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3424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kern="1200" dirty="0">
                <a:solidFill>
                  <a:prstClr val="black"/>
                </a:solidFill>
                <a:latin typeface="UTM Avo" panose="02040603050506020204" pitchFamily="18" charset="0"/>
              </a:rPr>
              <a:t>D. 32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F9662C5-19E2-57F1-A462-479CD2520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36E44D3-F3F8-3EC9-BF12-E77608E043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8CEE230A-3DDE-ECB7-5C66-48966C719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42198ABF-A3F9-36C8-9FA0-659AFE71B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8AC8B-D22A-373F-D28C-DB3BFC7D77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2A576E-F76B-D7DB-FD72-3E55771D41C7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0E91970-0DDD-04A4-91D3-EF8DECFD0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6DB6F5-4DDC-9E5A-72E5-DBC58ED178A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BF4D3A2C-F7FA-A55B-046A-37BC7568EE5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2" y="894321"/>
            <a:ext cx="945595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>
                <a:latin typeface="UTM Avo" panose="02040603050506020204" pitchFamily="18" charset="0"/>
                <a:ea typeface="Calibri" panose="020F0502020204030204" pitchFamily="34" charset="0"/>
              </a:rPr>
              <a:t>Nêu phép nhân thích hợp</a:t>
            </a:r>
          </a:p>
        </p:txBody>
      </p:sp>
      <p:pic>
        <p:nvPicPr>
          <p:cNvPr id="16" name="Hình ảnh 27">
            <a:extLst>
              <a:ext uri="{FF2B5EF4-FFF2-40B4-BE49-F238E27FC236}">
                <a16:creationId xmlns:a16="http://schemas.microsoft.com/office/drawing/2014/main" id="{5B00868B-226D-58E7-4795-BF9FA840C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456" y="1945100"/>
            <a:ext cx="8477179" cy="2722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/>
              <p:nvPr/>
            </p:nvSpPr>
            <p:spPr>
              <a:xfrm>
                <a:off x="3926841" y="3909061"/>
                <a:ext cx="577426" cy="6248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41" y="3909061"/>
                <a:ext cx="577426" cy="62484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147">
                <a:extLst>
                  <a:ext uri="{FF2B5EF4-FFF2-40B4-BE49-F238E27FC236}">
                    <a16:creationId xmlns:a16="http://schemas.microsoft.com/office/drawing/2014/main" id="{34880FA5-BE36-2C2E-304B-7D7C7A89D486}"/>
                  </a:ext>
                </a:extLst>
              </p:cNvPr>
              <p:cNvSpPr/>
              <p:nvPr/>
            </p:nvSpPr>
            <p:spPr>
              <a:xfrm>
                <a:off x="5895341" y="3909061"/>
                <a:ext cx="577426" cy="6248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Hình chữ nhật: Góc Tròn 147">
                <a:extLst>
                  <a:ext uri="{FF2B5EF4-FFF2-40B4-BE49-F238E27FC236}">
                    <a16:creationId xmlns:a16="http://schemas.microsoft.com/office/drawing/2014/main" id="{34880FA5-BE36-2C2E-304B-7D7C7A89D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41" y="3909061"/>
                <a:ext cx="577426" cy="62484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147">
                <a:extLst>
                  <a:ext uri="{FF2B5EF4-FFF2-40B4-BE49-F238E27FC236}">
                    <a16:creationId xmlns:a16="http://schemas.microsoft.com/office/drawing/2014/main" id="{070FB42B-AB64-AC5C-8BFC-A4FDCA1737F2}"/>
                  </a:ext>
                </a:extLst>
              </p:cNvPr>
              <p:cNvSpPr/>
              <p:nvPr/>
            </p:nvSpPr>
            <p:spPr>
              <a:xfrm>
                <a:off x="7317741" y="3909061"/>
                <a:ext cx="577426" cy="6248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24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Hình chữ nhật: Góc Tròn 147">
                <a:extLst>
                  <a:ext uri="{FF2B5EF4-FFF2-40B4-BE49-F238E27FC236}">
                    <a16:creationId xmlns:a16="http://schemas.microsoft.com/office/drawing/2014/main" id="{070FB42B-AB64-AC5C-8BFC-A4FDCA173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741" y="3909061"/>
                <a:ext cx="577426" cy="624840"/>
              </a:xfrm>
              <a:prstGeom prst="roundRect">
                <a:avLst/>
              </a:prstGeom>
              <a:blipFill>
                <a:blip r:embed="rId8"/>
                <a:stretch>
                  <a:fillRect l="-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147">
                <a:extLst>
                  <a:ext uri="{FF2B5EF4-FFF2-40B4-BE49-F238E27FC236}">
                    <a16:creationId xmlns:a16="http://schemas.microsoft.com/office/drawing/2014/main" id="{3B89329E-6D14-769C-BFFF-8D894889869B}"/>
                  </a:ext>
                </a:extLst>
              </p:cNvPr>
              <p:cNvSpPr/>
              <p:nvPr/>
            </p:nvSpPr>
            <p:spPr>
              <a:xfrm>
                <a:off x="4995758" y="3909061"/>
                <a:ext cx="427143" cy="6248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Hình chữ nhật: Góc Tròn 147">
                <a:extLst>
                  <a:ext uri="{FF2B5EF4-FFF2-40B4-BE49-F238E27FC236}">
                    <a16:creationId xmlns:a16="http://schemas.microsoft.com/office/drawing/2014/main" id="{3B89329E-6D14-769C-BFFF-8D8948898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758" y="3909061"/>
                <a:ext cx="427143" cy="62484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BF4D3A2C-F7FA-A55B-046A-37BC7568EE5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2" y="894321"/>
            <a:ext cx="945595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>
                <a:latin typeface="UTM Avo" panose="02040603050506020204" pitchFamily="18" charset="0"/>
                <a:ea typeface="Calibri" panose="020F0502020204030204" pitchFamily="34" charset="0"/>
              </a:rPr>
              <a:t>Nêu phép nhân thích hợp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071D036-2114-F2B5-E662-511AC3AB8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975" y="1858772"/>
            <a:ext cx="6227070" cy="2505143"/>
          </a:xfrm>
          <a:prstGeom prst="rect">
            <a:avLst/>
          </a:prstGeom>
        </p:spPr>
      </p:pic>
      <p:sp>
        <p:nvSpPr>
          <p:cNvPr id="5" name="Bong bóng Ý nghĩ: Hình đám mây 10">
            <a:extLst>
              <a:ext uri="{FF2B5EF4-FFF2-40B4-BE49-F238E27FC236}">
                <a16:creationId xmlns:a16="http://schemas.microsoft.com/office/drawing/2014/main" id="{E087D5B8-D111-1FAF-6045-FB7648847C64}"/>
              </a:ext>
            </a:extLst>
          </p:cNvPr>
          <p:cNvSpPr/>
          <p:nvPr/>
        </p:nvSpPr>
        <p:spPr>
          <a:xfrm>
            <a:off x="351536" y="4541520"/>
            <a:ext cx="4216400" cy="2002578"/>
          </a:xfrm>
          <a:prstGeom prst="cloudCallout">
            <a:avLst>
              <a:gd name="adj1" fmla="val -46036"/>
              <a:gd name="adj2" fmla="val -6165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Nếu có 7 chiếc rổ như thế thì có tất cả bao nhiêu củ cải?</a:t>
            </a:r>
            <a:endParaRPr lang="en-US" sz="20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5">
                <a:extLst>
                  <a:ext uri="{FF2B5EF4-FFF2-40B4-BE49-F238E27FC236}">
                    <a16:creationId xmlns:a16="http://schemas.microsoft.com/office/drawing/2014/main" id="{3D2FBE02-9796-3EAA-5513-A794F09BE54C}"/>
                  </a:ext>
                </a:extLst>
              </p:cNvPr>
              <p:cNvSpPr txBox="1"/>
              <p:nvPr/>
            </p:nvSpPr>
            <p:spPr>
              <a:xfrm>
                <a:off x="4751998" y="5230480"/>
                <a:ext cx="2034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Hộp Văn bản 15">
                <a:extLst>
                  <a:ext uri="{FF2B5EF4-FFF2-40B4-BE49-F238E27FC236}">
                    <a16:creationId xmlns:a16="http://schemas.microsoft.com/office/drawing/2014/main" id="{3D2FBE02-9796-3EAA-5513-A794F09BE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998" y="5230480"/>
                <a:ext cx="203421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13">
            <a:extLst>
              <a:ext uri="{FF2B5EF4-FFF2-40B4-BE49-F238E27FC236}">
                <a16:creationId xmlns:a16="http://schemas.microsoft.com/office/drawing/2014/main" id="{4471790E-6D85-2D80-34DE-00CAE73CFB59}"/>
              </a:ext>
            </a:extLst>
          </p:cNvPr>
          <p:cNvSpPr txBox="1"/>
          <p:nvPr/>
        </p:nvSpPr>
        <p:spPr>
          <a:xfrm>
            <a:off x="6776994" y="5199701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(</a:t>
            </a:r>
            <a:r>
              <a:rPr lang="en-US" sz="2800" dirty="0" err="1">
                <a:latin typeface="UTM Avo" panose="02040603050506020204" pitchFamily="18" charset="0"/>
              </a:rPr>
              <a:t>củ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cải</a:t>
            </a:r>
            <a:r>
              <a:rPr lang="en-US" sz="2800" dirty="0">
                <a:latin typeface="UTM Avo" panose="0204060305050602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2064AD92-6F46-1436-850E-68D106BB7CE0}"/>
                  </a:ext>
                </a:extLst>
              </p:cNvPr>
              <p:cNvSpPr/>
              <p:nvPr/>
            </p:nvSpPr>
            <p:spPr>
              <a:xfrm>
                <a:off x="4241535" y="367404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2064AD92-6F46-1436-850E-68D106BB7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35" y="3674044"/>
                <a:ext cx="406666" cy="50679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4DC3B2C4-D63C-7606-D81F-F35042F408DB}"/>
                  </a:ext>
                </a:extLst>
              </p:cNvPr>
              <p:cNvSpPr/>
              <p:nvPr/>
            </p:nvSpPr>
            <p:spPr>
              <a:xfrm>
                <a:off x="5251185" y="3648644"/>
                <a:ext cx="305065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4DC3B2C4-D63C-7606-D81F-F35042F40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85" y="3648644"/>
                <a:ext cx="305065" cy="506796"/>
              </a:xfrm>
              <a:prstGeom prst="roundRect">
                <a:avLst/>
              </a:prstGeom>
              <a:blipFill>
                <a:blip r:embed="rId8"/>
                <a:stretch>
                  <a:fillRect l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: Góc Tròn 147">
                <a:extLst>
                  <a:ext uri="{FF2B5EF4-FFF2-40B4-BE49-F238E27FC236}">
                    <a16:creationId xmlns:a16="http://schemas.microsoft.com/office/drawing/2014/main" id="{16989A11-625D-FBA6-3733-DDA77B48D5C2}"/>
                  </a:ext>
                </a:extLst>
              </p:cNvPr>
              <p:cNvSpPr/>
              <p:nvPr/>
            </p:nvSpPr>
            <p:spPr>
              <a:xfrm>
                <a:off x="6133835" y="367404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Hình chữ nhật: Góc Tròn 147">
                <a:extLst>
                  <a:ext uri="{FF2B5EF4-FFF2-40B4-BE49-F238E27FC236}">
                    <a16:creationId xmlns:a16="http://schemas.microsoft.com/office/drawing/2014/main" id="{16989A11-625D-FBA6-3733-DDA77B48D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835" y="3674044"/>
                <a:ext cx="406666" cy="50679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: Góc Tròn 147">
                <a:extLst>
                  <a:ext uri="{FF2B5EF4-FFF2-40B4-BE49-F238E27FC236}">
                    <a16:creationId xmlns:a16="http://schemas.microsoft.com/office/drawing/2014/main" id="{FC86F17D-1D68-D4D3-1579-C7AD8E02AD72}"/>
                  </a:ext>
                </a:extLst>
              </p:cNvPr>
              <p:cNvSpPr/>
              <p:nvPr/>
            </p:nvSpPr>
            <p:spPr>
              <a:xfrm>
                <a:off x="7516504" y="367404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16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Hình chữ nhật: Góc Tròn 147">
                <a:extLst>
                  <a:ext uri="{FF2B5EF4-FFF2-40B4-BE49-F238E27FC236}">
                    <a16:creationId xmlns:a16="http://schemas.microsoft.com/office/drawing/2014/main" id="{FC86F17D-1D68-D4D3-1579-C7AD8E02A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504" y="3674044"/>
                <a:ext cx="406666" cy="506796"/>
              </a:xfrm>
              <a:prstGeom prst="roundRect">
                <a:avLst/>
              </a:prstGeom>
              <a:blipFill>
                <a:blip r:embed="rId10"/>
                <a:stretch>
                  <a:fillRect l="-13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2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BF4D3A2C-F7FA-A55B-046A-37BC7568EE5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2" y="894321"/>
            <a:ext cx="945595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>
                <a:latin typeface="UTM Avo" panose="02040603050506020204" pitchFamily="18" charset="0"/>
                <a:ea typeface="Calibri" panose="020F0502020204030204" pitchFamily="34" charset="0"/>
              </a:rPr>
              <a:t>a) Hãy đếm thêm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D092B9-729F-9749-2A66-DF92F36806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00" t="52127" r="5833" b="20802"/>
          <a:stretch/>
        </p:blipFill>
        <p:spPr>
          <a:xfrm>
            <a:off x="497840" y="1737360"/>
            <a:ext cx="11220704" cy="782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: Góc Tròn 147">
                <a:extLst>
                  <a:ext uri="{FF2B5EF4-FFF2-40B4-BE49-F238E27FC236}">
                    <a16:creationId xmlns:a16="http://schemas.microsoft.com/office/drawing/2014/main" id="{2B4D5249-5229-1BDE-FEA9-80CD020C5E55}"/>
                  </a:ext>
                </a:extLst>
              </p:cNvPr>
              <p:cNvSpPr/>
              <p:nvPr/>
            </p:nvSpPr>
            <p:spPr>
              <a:xfrm>
                <a:off x="3212835" y="186429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Hình chữ nhật: Góc Tròn 147">
                <a:extLst>
                  <a:ext uri="{FF2B5EF4-FFF2-40B4-BE49-F238E27FC236}">
                    <a16:creationId xmlns:a16="http://schemas.microsoft.com/office/drawing/2014/main" id="{2B4D5249-5229-1BDE-FEA9-80CD020C5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35" y="1864294"/>
                <a:ext cx="406666" cy="50679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057C6B8C-64AE-B820-44D1-36B385375694}"/>
                  </a:ext>
                </a:extLst>
              </p:cNvPr>
              <p:cNvSpPr/>
              <p:nvPr/>
            </p:nvSpPr>
            <p:spPr>
              <a:xfrm>
                <a:off x="4336785" y="186429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057C6B8C-64AE-B820-44D1-36B38537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85" y="1864294"/>
                <a:ext cx="406666" cy="50679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C2231D6E-949C-79D0-EC15-32E984AAC849}"/>
                  </a:ext>
                </a:extLst>
              </p:cNvPr>
              <p:cNvSpPr/>
              <p:nvPr/>
            </p:nvSpPr>
            <p:spPr>
              <a:xfrm>
                <a:off x="5441685" y="186429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C2231D6E-949C-79D0-EC15-32E984AAC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85" y="1864294"/>
                <a:ext cx="406666" cy="506796"/>
              </a:xfrm>
              <a:prstGeom prst="roundRect">
                <a:avLst/>
              </a:prstGeom>
              <a:blipFill>
                <a:blip r:embed="rId8"/>
                <a:stretch>
                  <a:fillRect l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: Góc Tròn 147">
                <a:extLst>
                  <a:ext uri="{FF2B5EF4-FFF2-40B4-BE49-F238E27FC236}">
                    <a16:creationId xmlns:a16="http://schemas.microsoft.com/office/drawing/2014/main" id="{516BE508-230A-F047-9880-E51C1C0B969E}"/>
                  </a:ext>
                </a:extLst>
              </p:cNvPr>
              <p:cNvSpPr/>
              <p:nvPr/>
            </p:nvSpPr>
            <p:spPr>
              <a:xfrm>
                <a:off x="6540235" y="186429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Hình chữ nhật: Góc Tròn 147">
                <a:extLst>
                  <a:ext uri="{FF2B5EF4-FFF2-40B4-BE49-F238E27FC236}">
                    <a16:creationId xmlns:a16="http://schemas.microsoft.com/office/drawing/2014/main" id="{516BE508-230A-F047-9880-E51C1C0B9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235" y="1864294"/>
                <a:ext cx="406666" cy="506796"/>
              </a:xfrm>
              <a:prstGeom prst="roundRect">
                <a:avLst/>
              </a:prstGeom>
              <a:blipFill>
                <a:blip r:embed="rId9"/>
                <a:stretch>
                  <a:fillRect l="-74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ình chữ nhật: Góc Tròn 147">
                <a:extLst>
                  <a:ext uri="{FF2B5EF4-FFF2-40B4-BE49-F238E27FC236}">
                    <a16:creationId xmlns:a16="http://schemas.microsoft.com/office/drawing/2014/main" id="{E5B79075-558E-3092-4BF9-F7E7BF3FAFB7}"/>
                  </a:ext>
                </a:extLst>
              </p:cNvPr>
              <p:cNvSpPr/>
              <p:nvPr/>
            </p:nvSpPr>
            <p:spPr>
              <a:xfrm>
                <a:off x="7619735" y="186429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28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Hình chữ nhật: Góc Tròn 147">
                <a:extLst>
                  <a:ext uri="{FF2B5EF4-FFF2-40B4-BE49-F238E27FC236}">
                    <a16:creationId xmlns:a16="http://schemas.microsoft.com/office/drawing/2014/main" id="{E5B79075-558E-3092-4BF9-F7E7BF3FA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735" y="1864294"/>
                <a:ext cx="406666" cy="506796"/>
              </a:xfrm>
              <a:prstGeom prst="roundRect">
                <a:avLst/>
              </a:prstGeom>
              <a:blipFill>
                <a:blip r:embed="rId10"/>
                <a:stretch>
                  <a:fillRect l="-74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ình chữ nhật: Góc Tròn 147">
                <a:extLst>
                  <a:ext uri="{FF2B5EF4-FFF2-40B4-BE49-F238E27FC236}">
                    <a16:creationId xmlns:a16="http://schemas.microsoft.com/office/drawing/2014/main" id="{B29FB5E7-6B8C-9A9D-3AA6-7E230D6F4C92}"/>
                  </a:ext>
                </a:extLst>
              </p:cNvPr>
              <p:cNvSpPr/>
              <p:nvPr/>
            </p:nvSpPr>
            <p:spPr>
              <a:xfrm>
                <a:off x="8721460" y="186429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Hình chữ nhật: Góc Tròn 147">
                <a:extLst>
                  <a:ext uri="{FF2B5EF4-FFF2-40B4-BE49-F238E27FC236}">
                    <a16:creationId xmlns:a16="http://schemas.microsoft.com/office/drawing/2014/main" id="{B29FB5E7-6B8C-9A9D-3AA6-7E230D6F4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60" y="1864294"/>
                <a:ext cx="406666" cy="506796"/>
              </a:xfrm>
              <a:prstGeom prst="roundRect">
                <a:avLst/>
              </a:prstGeom>
              <a:blipFill>
                <a:blip r:embed="rId11"/>
                <a:stretch>
                  <a:fillRect l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147">
                <a:extLst>
                  <a:ext uri="{FF2B5EF4-FFF2-40B4-BE49-F238E27FC236}">
                    <a16:creationId xmlns:a16="http://schemas.microsoft.com/office/drawing/2014/main" id="{122F6417-F064-273F-860B-B42FF86FCD24}"/>
                  </a:ext>
                </a:extLst>
              </p:cNvPr>
              <p:cNvSpPr/>
              <p:nvPr/>
            </p:nvSpPr>
            <p:spPr>
              <a:xfrm>
                <a:off x="9832710" y="186429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Hình chữ nhật: Góc Tròn 147">
                <a:extLst>
                  <a:ext uri="{FF2B5EF4-FFF2-40B4-BE49-F238E27FC236}">
                    <a16:creationId xmlns:a16="http://schemas.microsoft.com/office/drawing/2014/main" id="{122F6417-F064-273F-860B-B42FF86FC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710" y="1864294"/>
                <a:ext cx="406666" cy="506796"/>
              </a:xfrm>
              <a:prstGeom prst="roundRect">
                <a:avLst/>
              </a:prstGeom>
              <a:blipFill>
                <a:blip r:embed="rId12"/>
                <a:stretch>
                  <a:fillRect l="-89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147">
                <a:extLst>
                  <a:ext uri="{FF2B5EF4-FFF2-40B4-BE49-F238E27FC236}">
                    <a16:creationId xmlns:a16="http://schemas.microsoft.com/office/drawing/2014/main" id="{125B6B44-A849-327F-D23A-DA5BADAB3FE3}"/>
                  </a:ext>
                </a:extLst>
              </p:cNvPr>
              <p:cNvSpPr/>
              <p:nvPr/>
            </p:nvSpPr>
            <p:spPr>
              <a:xfrm>
                <a:off x="10921735" y="1864294"/>
                <a:ext cx="406666" cy="506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Hình chữ nhật: Góc Tròn 147">
                <a:extLst>
                  <a:ext uri="{FF2B5EF4-FFF2-40B4-BE49-F238E27FC236}">
                    <a16:creationId xmlns:a16="http://schemas.microsoft.com/office/drawing/2014/main" id="{125B6B44-A849-327F-D23A-DA5BADAB3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735" y="1864294"/>
                <a:ext cx="406666" cy="506796"/>
              </a:xfrm>
              <a:prstGeom prst="roundRect">
                <a:avLst/>
              </a:prstGeom>
              <a:blipFill>
                <a:blip r:embed="rId13"/>
                <a:stretch>
                  <a:fillRect l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0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380</Words>
  <Application>Microsoft Office PowerPoint</Application>
  <PresentationFormat>Widescreen</PresentationFormat>
  <Paragraphs>74</Paragraphs>
  <Slides>16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13</cp:revision>
  <dcterms:modified xsi:type="dcterms:W3CDTF">2025-09-30T12:50:05Z</dcterms:modified>
</cp:coreProperties>
</file>