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13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custDataLst>
    <p:tags r:id="rId2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5" autoAdjust="0"/>
    <p:restoredTop sz="94660"/>
  </p:normalViewPr>
  <p:slideViewPr>
    <p:cSldViewPr>
      <p:cViewPr varScale="1">
        <p:scale>
          <a:sx n="69" d="100"/>
          <a:sy n="69" d="100"/>
        </p:scale>
        <p:origin x="792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Hoàng</a:t>
            </a:r>
            <a:r>
              <a:rPr lang="en-US" sz="36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Thảo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2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40617E-9169-428E-AF4D-A3D23AFE07D6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37117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82600" y="2504680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4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E45611B-A0E6-4EE6-991F-ABC323868640}"/>
              </a:ext>
            </a:extLst>
          </p:cNvPr>
          <p:cNvSpPr/>
          <p:nvPr/>
        </p:nvSpPr>
        <p:spPr>
          <a:xfrm>
            <a:off x="9101196" y="104774"/>
            <a:ext cx="177258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ẾNG-KÈN-ÂM-VANG-VDST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6631" grpId="0"/>
      <p:bldP spid="26642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73977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B273C1-5DFF-412B-84EC-F7147CE57C36}"/>
              </a:ext>
            </a:extLst>
          </p:cNvPr>
          <p:cNvSpPr/>
          <p:nvPr/>
        </p:nvSpPr>
        <p:spPr>
          <a:xfrm>
            <a:off x="8681764" y="9966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34606" y="-53214"/>
            <a:ext cx="2711164" cy="1610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72" y="5454502"/>
            <a:ext cx="1875973" cy="140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D3EE1D-CC5B-40AE-98E1-59E10DB57B94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667667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F10C5C-71A5-4192-8EAD-C06A88C4662A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71298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11522</TotalTime>
  <Words>274</Words>
  <Application>Microsoft Office PowerPoint</Application>
  <PresentationFormat>Custom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Constantia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MY</cp:lastModifiedBy>
  <cp:revision>606</cp:revision>
  <dcterms:created xsi:type="dcterms:W3CDTF">2010-04-30T18:19:48Z</dcterms:created>
  <dcterms:modified xsi:type="dcterms:W3CDTF">2025-09-15T02:35:05Z</dcterms:modified>
</cp:coreProperties>
</file>