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44" r:id="rId6"/>
  </p:sldMasterIdLst>
  <p:notesMasterIdLst>
    <p:notesMasterId r:id="rId28"/>
  </p:notesMasterIdLst>
  <p:sldIdLst>
    <p:sldId id="256" r:id="rId7"/>
    <p:sldId id="257" r:id="rId8"/>
    <p:sldId id="361" r:id="rId9"/>
    <p:sldId id="258" r:id="rId10"/>
    <p:sldId id="362" r:id="rId11"/>
    <p:sldId id="259" r:id="rId12"/>
    <p:sldId id="363" r:id="rId13"/>
    <p:sldId id="364" r:id="rId14"/>
    <p:sldId id="261" r:id="rId15"/>
    <p:sldId id="262" r:id="rId16"/>
    <p:sldId id="365" r:id="rId17"/>
    <p:sldId id="358" r:id="rId18"/>
    <p:sldId id="351" r:id="rId19"/>
    <p:sldId id="353" r:id="rId20"/>
    <p:sldId id="366" r:id="rId21"/>
    <p:sldId id="367" r:id="rId22"/>
    <p:sldId id="263" r:id="rId23"/>
    <p:sldId id="264" r:id="rId24"/>
    <p:sldId id="265" r:id="rId25"/>
    <p:sldId id="266" r:id="rId26"/>
    <p:sldId id="29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2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718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84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96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9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6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9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6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1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1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1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5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2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0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1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7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9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0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06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0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5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5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97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84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0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53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18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57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07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97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469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479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37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7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7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26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slide" Target="slide5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microsoft.com/office/2007/relationships/hdphoto" Target="../media/hdphoto7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5" Type="http://schemas.microsoft.com/office/2007/relationships/hdphoto" Target="../media/hdphoto2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microsoft.com/office/2007/relationships/hdphoto" Target="../media/hdphoto12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slide" Target="slide5.xml"/><Relationship Id="rId2" Type="http://schemas.openxmlformats.org/officeDocument/2006/relationships/image" Target="../media/image4.jpeg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24" Type="http://schemas.openxmlformats.org/officeDocument/2006/relationships/image" Target="../media/image24.png"/><Relationship Id="rId5" Type="http://schemas.microsoft.com/office/2007/relationships/hdphoto" Target="../media/hdphoto11.wdp"/><Relationship Id="rId15" Type="http://schemas.openxmlformats.org/officeDocument/2006/relationships/image" Target="../media/image6.png"/><Relationship Id="rId23" Type="http://schemas.microsoft.com/office/2007/relationships/hdphoto" Target="../media/hdphoto13.wdp"/><Relationship Id="rId28" Type="http://schemas.openxmlformats.org/officeDocument/2006/relationships/image" Target="../media/image18.png"/><Relationship Id="rId10" Type="http://schemas.openxmlformats.org/officeDocument/2006/relationships/image" Target="../media/image21.png"/><Relationship Id="rId19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23.png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slide" Target="slide7.xml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25.jpeg"/><Relationship Id="rId15" Type="http://schemas.microsoft.com/office/2007/relationships/hdphoto" Target="../media/hdphoto3.wdp"/><Relationship Id="rId10" Type="http://schemas.openxmlformats.org/officeDocument/2006/relationships/slide" Target="slide8.xml"/><Relationship Id="rId19" Type="http://schemas.microsoft.com/office/2007/relationships/hdphoto" Target="../media/hdphoto13.wdp"/><Relationship Id="rId4" Type="http://schemas.openxmlformats.org/officeDocument/2006/relationships/notesSlide" Target="../notesSlides/notesSlide3.xml"/><Relationship Id="rId9" Type="http://schemas.microsoft.com/office/2007/relationships/hdphoto" Target="../media/hdphoto14.wdp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microsoft.com/office/2007/relationships/hdphoto" Target="../media/hdphoto17.wdp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3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22120" y="1618826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24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68: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-xi-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mét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vuông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58" y="1742091"/>
            <a:ext cx="10706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B93847-16E8-E096-D0D1-B55D23FABF94}"/>
              </a:ext>
            </a:extLst>
          </p:cNvPr>
          <p:cNvSpPr txBox="1"/>
          <p:nvPr/>
        </p:nvSpPr>
        <p:spPr>
          <a:xfrm>
            <a:off x="1364247" y="2278309"/>
            <a:ext cx="6184417" cy="218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1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14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	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1 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32E76EAD-FB1A-8DA3-AA91-9E3B56C01F6C}"/>
              </a:ext>
            </a:extLst>
          </p:cNvPr>
          <p:cNvSpPr/>
          <p:nvPr/>
        </p:nvSpPr>
        <p:spPr>
          <a:xfrm>
            <a:off x="3138035" y="2470278"/>
            <a:ext cx="1056140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id="{6B456DED-9B30-9C49-3238-26BFF4B47950}"/>
              </a:ext>
            </a:extLst>
          </p:cNvPr>
          <p:cNvSpPr/>
          <p:nvPr/>
        </p:nvSpPr>
        <p:spPr>
          <a:xfrm>
            <a:off x="2839585" y="3219578"/>
            <a:ext cx="126954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0F3392F4-A355-4597-895B-3738A7CF0214}"/>
              </a:ext>
            </a:extLst>
          </p:cNvPr>
          <p:cNvSpPr/>
          <p:nvPr/>
        </p:nvSpPr>
        <p:spPr>
          <a:xfrm>
            <a:off x="2534785" y="3962528"/>
            <a:ext cx="104094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E3E5B1-1C9A-0B9B-AF3B-B6D4E4065AE3}"/>
              </a:ext>
            </a:extLst>
          </p:cNvPr>
          <p:cNvSpPr txBox="1"/>
          <p:nvPr/>
        </p:nvSpPr>
        <p:spPr>
          <a:xfrm>
            <a:off x="6325354" y="2278309"/>
            <a:ext cx="6184417" cy="218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b)   300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5 000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300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ounded Rectangle 16">
            <a:extLst>
              <a:ext uri="{FF2B5EF4-FFF2-40B4-BE49-F238E27FC236}">
                <a16:creationId xmlns:a16="http://schemas.microsoft.com/office/drawing/2014/main" id="{F9D2E7B5-0866-3C2A-A845-6278B4D8A7EF}"/>
              </a:ext>
            </a:extLst>
          </p:cNvPr>
          <p:cNvSpPr/>
          <p:nvPr/>
        </p:nvSpPr>
        <p:spPr>
          <a:xfrm>
            <a:off x="8632542" y="2470278"/>
            <a:ext cx="917115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B15F90DE-AA7D-1FB5-9C40-B68108CBF490}"/>
              </a:ext>
            </a:extLst>
          </p:cNvPr>
          <p:cNvSpPr/>
          <p:nvPr/>
        </p:nvSpPr>
        <p:spPr>
          <a:xfrm>
            <a:off x="8287526" y="3219578"/>
            <a:ext cx="753434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049C93DA-6A69-20F4-7F06-C88CFEE5C6A3}"/>
              </a:ext>
            </a:extLst>
          </p:cNvPr>
          <p:cNvSpPr/>
          <p:nvPr/>
        </p:nvSpPr>
        <p:spPr>
          <a:xfrm>
            <a:off x="8160526" y="3962528"/>
            <a:ext cx="846567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23">
            <a:extLst>
              <a:ext uri="{FF2B5EF4-FFF2-40B4-BE49-F238E27FC236}">
                <a16:creationId xmlns:a16="http://schemas.microsoft.com/office/drawing/2014/main" id="{738A6CA9-CFA0-6D57-4920-1ED939B95583}"/>
              </a:ext>
            </a:extLst>
          </p:cNvPr>
          <p:cNvSpPr/>
          <p:nvPr/>
        </p:nvSpPr>
        <p:spPr>
          <a:xfrm>
            <a:off x="3162300" y="2534920"/>
            <a:ext cx="9347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C2954663-F5E1-10CB-5F60-CCB04AEF5F57}"/>
              </a:ext>
            </a:extLst>
          </p:cNvPr>
          <p:cNvSpPr/>
          <p:nvPr/>
        </p:nvSpPr>
        <p:spPr>
          <a:xfrm>
            <a:off x="2905125" y="3277870"/>
            <a:ext cx="113665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47" name="Rounded Rectangle 23">
            <a:extLst>
              <a:ext uri="{FF2B5EF4-FFF2-40B4-BE49-F238E27FC236}">
                <a16:creationId xmlns:a16="http://schemas.microsoft.com/office/drawing/2014/main" id="{DDF015EE-0435-2966-AB6F-867ED635F016}"/>
              </a:ext>
            </a:extLst>
          </p:cNvPr>
          <p:cNvSpPr/>
          <p:nvPr/>
        </p:nvSpPr>
        <p:spPr>
          <a:xfrm>
            <a:off x="2574925" y="4023995"/>
            <a:ext cx="9347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8" name="Rounded Rectangle 23">
            <a:extLst>
              <a:ext uri="{FF2B5EF4-FFF2-40B4-BE49-F238E27FC236}">
                <a16:creationId xmlns:a16="http://schemas.microsoft.com/office/drawing/2014/main" id="{3C1F90EF-718D-CC62-8F54-2D4DBD7D7503}"/>
              </a:ext>
            </a:extLst>
          </p:cNvPr>
          <p:cNvSpPr/>
          <p:nvPr/>
        </p:nvSpPr>
        <p:spPr>
          <a:xfrm>
            <a:off x="8848725" y="2528570"/>
            <a:ext cx="4648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23">
            <a:extLst>
              <a:ext uri="{FF2B5EF4-FFF2-40B4-BE49-F238E27FC236}">
                <a16:creationId xmlns:a16="http://schemas.microsoft.com/office/drawing/2014/main" id="{05798FC3-0DC4-88F5-F2EA-16A1C98A7852}"/>
              </a:ext>
            </a:extLst>
          </p:cNvPr>
          <p:cNvSpPr/>
          <p:nvPr/>
        </p:nvSpPr>
        <p:spPr>
          <a:xfrm>
            <a:off x="8359775" y="3271520"/>
            <a:ext cx="62865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Rounded Rectangle 23">
            <a:extLst>
              <a:ext uri="{FF2B5EF4-FFF2-40B4-BE49-F238E27FC236}">
                <a16:creationId xmlns:a16="http://schemas.microsoft.com/office/drawing/2014/main" id="{5D717C44-49F5-3F39-D2F3-9A923CD4346F}"/>
              </a:ext>
            </a:extLst>
          </p:cNvPr>
          <p:cNvSpPr/>
          <p:nvPr/>
        </p:nvSpPr>
        <p:spPr>
          <a:xfrm>
            <a:off x="8347075" y="4027170"/>
            <a:ext cx="4648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7" grpId="0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0" y="1774612"/>
            <a:ext cx="684295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58" y="1742091"/>
            <a:ext cx="10706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Số?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B93847-16E8-E096-D0D1-B55D23FABF94}"/>
              </a:ext>
            </a:extLst>
          </p:cNvPr>
          <p:cNvSpPr txBox="1"/>
          <p:nvPr/>
        </p:nvSpPr>
        <p:spPr>
          <a:xfrm>
            <a:off x="663856" y="2278309"/>
            <a:ext cx="6184417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c)   7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60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29 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8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= 	   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32E76EAD-FB1A-8DA3-AA91-9E3B56C01F6C}"/>
              </a:ext>
            </a:extLst>
          </p:cNvPr>
          <p:cNvSpPr/>
          <p:nvPr/>
        </p:nvSpPr>
        <p:spPr>
          <a:xfrm>
            <a:off x="3656844" y="2470278"/>
            <a:ext cx="1186315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ounded Rectangle 16">
            <a:extLst>
              <a:ext uri="{FF2B5EF4-FFF2-40B4-BE49-F238E27FC236}">
                <a16:creationId xmlns:a16="http://schemas.microsoft.com/office/drawing/2014/main" id="{6B456DED-9B30-9C49-3238-26BFF4B47950}"/>
              </a:ext>
            </a:extLst>
          </p:cNvPr>
          <p:cNvSpPr/>
          <p:nvPr/>
        </p:nvSpPr>
        <p:spPr>
          <a:xfrm>
            <a:off x="3028194" y="3219578"/>
            <a:ext cx="1269541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60D02-CBAE-46FF-F3F4-EF8C2580713C}"/>
              </a:ext>
            </a:extLst>
          </p:cNvPr>
          <p:cNvSpPr txBox="1"/>
          <p:nvPr/>
        </p:nvSpPr>
        <p:spPr>
          <a:xfrm>
            <a:off x="6007583" y="2278309"/>
            <a:ext cx="6184417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d)   125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	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	  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6 870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= 	  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latin typeface="UTM Avo" panose="02040603050506020204" pitchFamily="18" charset="0"/>
                <a:cs typeface="Arial" panose="020B0604020202020204" pitchFamily="34" charset="0"/>
              </a:rPr>
              <a:t>          cm</a:t>
            </a:r>
            <a:r>
              <a:rPr lang="en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B712179-9CD8-E2FD-6F9E-2B767BA4FCE5}"/>
              </a:ext>
            </a:extLst>
          </p:cNvPr>
          <p:cNvSpPr/>
          <p:nvPr/>
        </p:nvSpPr>
        <p:spPr>
          <a:xfrm>
            <a:off x="8201674" y="247990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F2F00600-5841-CE96-976D-B3B0B708B155}"/>
              </a:ext>
            </a:extLst>
          </p:cNvPr>
          <p:cNvSpPr/>
          <p:nvPr/>
        </p:nvSpPr>
        <p:spPr>
          <a:xfrm>
            <a:off x="9703215" y="247990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7C87DC47-1A14-4547-ABC5-FA3F51284CD7}"/>
              </a:ext>
            </a:extLst>
          </p:cNvPr>
          <p:cNvSpPr/>
          <p:nvPr/>
        </p:nvSpPr>
        <p:spPr>
          <a:xfrm>
            <a:off x="7874415" y="321142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5D44B27E-8A78-BE7A-1E4D-C65FBA51BF29}"/>
              </a:ext>
            </a:extLst>
          </p:cNvPr>
          <p:cNvSpPr/>
          <p:nvPr/>
        </p:nvSpPr>
        <p:spPr>
          <a:xfrm>
            <a:off x="9308580" y="3211423"/>
            <a:ext cx="672818" cy="482877"/>
          </a:xfrm>
          <a:prstGeom prst="roundRect">
            <a:avLst/>
          </a:prstGeom>
          <a:ln w="38100">
            <a:solidFill>
              <a:srgbClr val="F06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090F2139-8965-712E-9B2C-97B0AF2FCBAB}"/>
              </a:ext>
            </a:extLst>
          </p:cNvPr>
          <p:cNvSpPr/>
          <p:nvPr/>
        </p:nvSpPr>
        <p:spPr>
          <a:xfrm>
            <a:off x="3813175" y="2547620"/>
            <a:ext cx="93472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760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10DBBDC1-CA81-5E63-459D-9240E58CC6CF}"/>
              </a:ext>
            </a:extLst>
          </p:cNvPr>
          <p:cNvSpPr/>
          <p:nvPr/>
        </p:nvSpPr>
        <p:spPr>
          <a:xfrm>
            <a:off x="3098800" y="3281045"/>
            <a:ext cx="114300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2 908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B1BAEA67-2920-BEDA-F4BF-370B63EAAF74}"/>
              </a:ext>
            </a:extLst>
          </p:cNvPr>
          <p:cNvSpPr/>
          <p:nvPr/>
        </p:nvSpPr>
        <p:spPr>
          <a:xfrm>
            <a:off x="8350249" y="2547620"/>
            <a:ext cx="379095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A27BECFC-7AF0-853B-985E-80F810339F5F}"/>
              </a:ext>
            </a:extLst>
          </p:cNvPr>
          <p:cNvSpPr/>
          <p:nvPr/>
        </p:nvSpPr>
        <p:spPr>
          <a:xfrm>
            <a:off x="9737725" y="2547620"/>
            <a:ext cx="60325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D2FE4396-0777-128E-89FA-D614D4CFE50D}"/>
              </a:ext>
            </a:extLst>
          </p:cNvPr>
          <p:cNvSpPr/>
          <p:nvPr/>
        </p:nvSpPr>
        <p:spPr>
          <a:xfrm>
            <a:off x="7907867" y="3276177"/>
            <a:ext cx="62230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258020BC-EB2D-2B4F-2DE1-C62E2D38A788}"/>
              </a:ext>
            </a:extLst>
          </p:cNvPr>
          <p:cNvSpPr/>
          <p:nvPr/>
        </p:nvSpPr>
        <p:spPr>
          <a:xfrm>
            <a:off x="9332384" y="3276177"/>
            <a:ext cx="622300" cy="355600"/>
          </a:xfrm>
          <a:prstGeom prst="roundRect">
            <a:avLst/>
          </a:prstGeom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  <a:endParaRPr lang="en-VN" sz="24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62001" y="1774612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EC05-EE04-CC55-669E-AF120B5B4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93" y="2250265"/>
            <a:ext cx="10262127" cy="259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E8A1E-9744-BCE1-67BF-7D065045AAB0}"/>
              </a:ext>
            </a:extLst>
          </p:cNvPr>
          <p:cNvSpPr txBox="1"/>
          <p:nvPr/>
        </p:nvSpPr>
        <p:spPr>
          <a:xfrm>
            <a:off x="1534158" y="1742091"/>
            <a:ext cx="10706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&gt;, &lt;, =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A9FAC5EF-0180-0F43-1FE1-25780CE4F860}"/>
              </a:ext>
            </a:extLst>
          </p:cNvPr>
          <p:cNvSpPr/>
          <p:nvPr/>
        </p:nvSpPr>
        <p:spPr>
          <a:xfrm>
            <a:off x="2618442" y="253721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7DF6A58C-0354-CF0C-534C-13AA6F5A72AA}"/>
              </a:ext>
            </a:extLst>
          </p:cNvPr>
          <p:cNvSpPr/>
          <p:nvPr/>
        </p:nvSpPr>
        <p:spPr>
          <a:xfrm>
            <a:off x="2810947" y="3297614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65467C01-1F18-D432-0EB5-8222B962720F}"/>
              </a:ext>
            </a:extLst>
          </p:cNvPr>
          <p:cNvSpPr/>
          <p:nvPr/>
        </p:nvSpPr>
        <p:spPr>
          <a:xfrm>
            <a:off x="3513591" y="401950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0EECC54F-F639-591D-52D3-6A4F3DEE9947}"/>
              </a:ext>
            </a:extLst>
          </p:cNvPr>
          <p:cNvSpPr/>
          <p:nvPr/>
        </p:nvSpPr>
        <p:spPr>
          <a:xfrm>
            <a:off x="8066341" y="2546842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FA18C9DF-127B-397E-8A74-AE87DC024958}"/>
              </a:ext>
            </a:extLst>
          </p:cNvPr>
          <p:cNvSpPr/>
          <p:nvPr/>
        </p:nvSpPr>
        <p:spPr>
          <a:xfrm>
            <a:off x="8249221" y="3259111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9147C4F4-227E-892A-D3E3-921DFAEC25E2}"/>
              </a:ext>
            </a:extLst>
          </p:cNvPr>
          <p:cNvSpPr/>
          <p:nvPr/>
        </p:nvSpPr>
        <p:spPr>
          <a:xfrm>
            <a:off x="8903739" y="4038758"/>
            <a:ext cx="452017" cy="465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endParaRPr lang="en-VN" sz="2933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C516F344-D45A-233B-A94E-D95DFFC0B3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875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367017" y="1675436"/>
            <a:ext cx="10232317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”: Tạo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dm</a:t>
            </a:r>
            <a:r>
              <a:rPr lang="en-US" sz="2400" b="1" baseline="30000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ngón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VN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EBB99D-30A0-A1D4-4682-310A156AF5C0}"/>
              </a:ext>
            </a:extLst>
          </p:cNvPr>
          <p:cNvGrpSpPr/>
          <p:nvPr/>
        </p:nvGrpSpPr>
        <p:grpSpPr>
          <a:xfrm>
            <a:off x="6832600" y="916378"/>
            <a:ext cx="5049245" cy="760022"/>
            <a:chOff x="11138848" y="256967"/>
            <a:chExt cx="6607719" cy="1229367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51B8DCA8-988D-E121-4D31-A423EE313DBE}"/>
                </a:ext>
              </a:extLst>
            </p:cNvPr>
            <p:cNvSpPr/>
            <p:nvPr/>
          </p:nvSpPr>
          <p:spPr>
            <a:xfrm>
              <a:off x="11138848" y="256967"/>
              <a:ext cx="6607719" cy="1229367"/>
            </a:xfrm>
            <a:custGeom>
              <a:avLst/>
              <a:gdLst/>
              <a:ahLst/>
              <a:cxnLst/>
              <a:rect l="l" t="t" r="r" b="b"/>
              <a:pathLst>
                <a:path w="2993894" h="723978">
                  <a:moveTo>
                    <a:pt x="0" y="0"/>
                  </a:moveTo>
                  <a:lnTo>
                    <a:pt x="2993894" y="0"/>
                  </a:lnTo>
                  <a:lnTo>
                    <a:pt x="2993894" y="723978"/>
                  </a:lnTo>
                  <a:lnTo>
                    <a:pt x="0" y="7239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97924D-9E55-A1E7-75F4-C18091142194}"/>
                </a:ext>
              </a:extLst>
            </p:cNvPr>
            <p:cNvSpPr txBox="1"/>
            <p:nvPr/>
          </p:nvSpPr>
          <p:spPr>
            <a:xfrm>
              <a:off x="11351688" y="372015"/>
              <a:ext cx="586740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CẶP ĐÔI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C23F65-6C06-D497-C5C6-DC563937F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489" y="2433040"/>
            <a:ext cx="6591932" cy="3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875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250859" y="1680547"/>
            <a:ext cx="10232317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b) Đo chiều dài, chiều rộng của một vài đồ vật xung quanh em theo đơn vị đề-xi-mét rồi tính diện tích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2D5F60-511D-921D-E909-8064A6F4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2" y="3075868"/>
            <a:ext cx="8792573" cy="37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875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309271" y="1680547"/>
            <a:ext cx="10232317" cy="11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b) Đo chiều dài, chiều rộng của một vài đồ vật xung quanh em theo đơn vị đề-xi-mét rồi tính diện tích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vi-VN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BDBA3-4D38-EE56-3D75-4BCFEC871ECB}"/>
              </a:ext>
            </a:extLst>
          </p:cNvPr>
          <p:cNvSpPr txBox="1"/>
          <p:nvPr/>
        </p:nvSpPr>
        <p:spPr>
          <a:xfrm>
            <a:off x="417251" y="3373126"/>
            <a:ext cx="6216486" cy="276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12 dm,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6 dm. 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x 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6 = 72 (dm</a:t>
            </a:r>
            <a:r>
              <a:rPr lang="en-US" sz="2800" baseline="300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DDDD0-2B72-71F4-BA28-416F72A73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t="24252" r="34480" b="29290"/>
          <a:stretch/>
        </p:blipFill>
        <p:spPr>
          <a:xfrm>
            <a:off x="7095067" y="2783178"/>
            <a:ext cx="4114801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A843E-D08E-7818-9056-E16EEC6BA547}"/>
              </a:ext>
            </a:extLst>
          </p:cNvPr>
          <p:cNvSpPr txBox="1"/>
          <p:nvPr/>
        </p:nvSpPr>
        <p:spPr>
          <a:xfrm>
            <a:off x="1408406" y="2808933"/>
            <a:ext cx="164551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endParaRPr lang="vi-VN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44319" y="1605343"/>
            <a:ext cx="9059334" cy="1644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  <a:endParaRPr lang="vi-VN" sz="36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DFBAA668-5C0E-0F94-1A6A-86FA31F698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000" i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r>
              <a:rPr lang="en-VN" sz="2000" dirty="0">
                <a:effectLst/>
                <a:latin typeface="UTM Avo" panose="02040603050506020204" pitchFamily="18" charset="0"/>
              </a:rPr>
              <a:t> 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SBT.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69: Mi-li-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mét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vi-VN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007E1E99-D33E-9CE9-970E-A77BD03DB8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4871" y="922101"/>
            <a:ext cx="16626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1956B-C8ED-1C04-B4AA-B102D98642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nhốt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chuồng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lúc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kẻ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xấu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đang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say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thoát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97472-31DF-2AAF-0177-1715C1B7BA1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6102" y="1621407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79" y="12954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5389" y="47529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2794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571788" y="248440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026188" y="1170149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2743200" y="4625864"/>
            <a:ext cx="609600" cy="593635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01A318-C442-47A5-82F1-954DA0037C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248985-28D6-1E4C-B55E-F9576FFCCF41}"/>
              </a:ext>
            </a:extLst>
          </p:cNvPr>
          <p:cNvSpPr/>
          <p:nvPr/>
        </p:nvSpPr>
        <p:spPr>
          <a:xfrm>
            <a:off x="9669517" y="357352"/>
            <a:ext cx="2028497" cy="8092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14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2099E-6 L 0.0599 -0.15617 C 0.0724 -0.18981 0.09149 -0.20956 0.11094 -0.20956 C 0.13351 -0.20956 0.15139 -0.18981 0.16406 -0.15617 L 0.225 -4.32099E-6 " pathEditMode="relative" rAng="0" ptsTypes="AAAAA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14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32099E-6 L 0.50833 -4.3209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64198E-7 L 0.32483 0.0120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14"/>
                            </p:stCondLst>
                            <p:childTnLst>
                              <p:par>
                                <p:cTn id="5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4 -0.11975 C 0.38698 -0.14907 0.40295 -0.16481 0.41979 -0.16481 C 0.43889 -0.16481 0.45417 -0.14907 0.4651 -0.11975 L 0.51649 0.01204 " pathEditMode="relative" rAng="0" ptsTypes="AAAAA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14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8.64198E-7 L 0.75816 -8.64198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3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BEBF7-3C04-3EC3-0B74-26CC9B5CAF84}"/>
              </a:ext>
            </a:extLst>
          </p:cNvPr>
          <p:cNvSpPr txBox="1"/>
          <p:nvPr/>
        </p:nvSpPr>
        <p:spPr>
          <a:xfrm>
            <a:off x="3068321" y="1183640"/>
            <a:ext cx="55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4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1: 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Đề-xi-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mét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3870003"/>
            <a:ext cx="721360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322320" y="4241800"/>
            <a:ext cx="529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Đề-xi-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mét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diện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tích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của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cạnh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dài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1 dm.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7FD3D-8636-24F5-0738-E7EEC3E71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an cho chay tron\PoolnoFog.jpg">
            <a:extLst>
              <a:ext uri="{FF2B5EF4-FFF2-40B4-BE49-F238E27FC236}">
                <a16:creationId xmlns:a16="http://schemas.microsoft.com/office/drawing/2014/main" id="{B9D8343B-D0A4-50A6-823F-23FF64B1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79CC5DB0-D03D-7074-2B62-E00F0AB57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:a16="http://schemas.microsoft.com/office/drawing/2014/main" id="{8AED49E1-D8F2-AE13-4ACC-DF1F591A9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3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71DA3-17A1-9C82-DB43-5BF66DCFC6DF}"/>
              </a:ext>
            </a:extLst>
          </p:cNvPr>
          <p:cNvSpPr txBox="1"/>
          <p:nvPr/>
        </p:nvSpPr>
        <p:spPr>
          <a:xfrm>
            <a:off x="3108961" y="1295400"/>
            <a:ext cx="55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4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2: 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Đề-xi-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mét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vuông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tắt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4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67CC87E5-72A4-18EC-0090-F6A148C1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3870003"/>
            <a:ext cx="721360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E8D834-9567-5EB6-524D-45CCB40ACA6B}"/>
              </a:ext>
            </a:extLst>
          </p:cNvPr>
          <p:cNvSpPr txBox="1"/>
          <p:nvPr/>
        </p:nvSpPr>
        <p:spPr>
          <a:xfrm>
            <a:off x="3322320" y="4404360"/>
            <a:ext cx="5293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dm</a:t>
            </a:r>
            <a:r>
              <a:rPr lang="en-US" sz="6600" kern="1200" baseline="300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lang="en-US" sz="6600" kern="1200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6600" kern="1200" baseline="300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4C154B-DD47-8829-E876-394A850A9D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Dan cho chay tron\PoolnoFog.jpg">
            <a:extLst>
              <a:ext uri="{FF2B5EF4-FFF2-40B4-BE49-F238E27FC236}">
                <a16:creationId xmlns:a16="http://schemas.microsoft.com/office/drawing/2014/main" id="{B25D4411-B1EA-032E-8AD0-84608CA4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1A8F8533-AEE4-A41A-E5A6-7DF26650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ó liên quan">
            <a:extLst>
              <a:ext uri="{FF2B5EF4-FFF2-40B4-BE49-F238E27FC236}">
                <a16:creationId xmlns:a16="http://schemas.microsoft.com/office/drawing/2014/main" id="{7C3CCF44-888E-0037-0BD5-97A7D70F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3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B83D7A-A62D-3B0D-2B4D-C5F2D561899C}"/>
              </a:ext>
            </a:extLst>
          </p:cNvPr>
          <p:cNvSpPr txBox="1"/>
          <p:nvPr/>
        </p:nvSpPr>
        <p:spPr>
          <a:xfrm>
            <a:off x="3200401" y="1163320"/>
            <a:ext cx="55778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3: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               1 dm</a:t>
            </a:r>
            <a:r>
              <a:rPr lang="en-US" sz="40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 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= .... cm</a:t>
            </a:r>
            <a:r>
              <a:rPr lang="en-US" sz="40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r>
              <a:rPr lang="en-US" sz="4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4" descr="Hình ảnh có liên quan">
            <a:extLst>
              <a:ext uri="{FF2B5EF4-FFF2-40B4-BE49-F238E27FC236}">
                <a16:creationId xmlns:a16="http://schemas.microsoft.com/office/drawing/2014/main" id="{E1E3F6EE-CC8E-8CB6-38B1-607E8805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40" y="3870003"/>
            <a:ext cx="721360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FDEF97-CFFA-DC0B-ECB9-708AEF43790B}"/>
              </a:ext>
            </a:extLst>
          </p:cNvPr>
          <p:cNvSpPr txBox="1"/>
          <p:nvPr/>
        </p:nvSpPr>
        <p:spPr>
          <a:xfrm>
            <a:off x="3362960" y="4566920"/>
            <a:ext cx="529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4800" kern="1200" dirty="0">
                <a:solidFill>
                  <a:prstClr val="white"/>
                </a:solidFill>
                <a:latin typeface="UTM Avo" panose="02040603050506020204" pitchFamily="18" charset="0"/>
              </a:rPr>
              <a:t>1 dm</a:t>
            </a:r>
            <a:r>
              <a:rPr lang="en-US" sz="48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 </a:t>
            </a:r>
            <a:r>
              <a:rPr lang="en-US" sz="4800" kern="1200" dirty="0">
                <a:solidFill>
                  <a:prstClr val="white"/>
                </a:solidFill>
                <a:latin typeface="UTM Avo" panose="02040603050506020204" pitchFamily="18" charset="0"/>
              </a:rPr>
              <a:t>= 100 cm</a:t>
            </a:r>
            <a:r>
              <a:rPr lang="en-US" sz="4800" kern="1200" baseline="3000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r>
              <a:rPr lang="en-US" sz="4800" kern="1200" dirty="0">
                <a:solidFill>
                  <a:prstClr val="white"/>
                </a:solidFill>
                <a:latin typeface="UTM Avo" panose="02040603050506020204" pitchFamily="18" charset="0"/>
              </a:rPr>
              <a:t> .</a:t>
            </a:r>
            <a:endParaRPr lang="en-US" sz="48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313C9B-B7C0-99DF-9CFC-C213DA4DB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8327" cy="8232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84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E7B914D5-E5BC-1418-FF41-6CC234CCA0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511</Words>
  <Application>Microsoft Office PowerPoint</Application>
  <PresentationFormat>Widescreen</PresentationFormat>
  <Paragraphs>94</Paragraphs>
  <Slides>21</Slides>
  <Notes>14</Notes>
  <HiddenSlides>3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 Light</vt:lpstr>
      <vt:lpstr>Arial</vt:lpstr>
      <vt:lpstr>Calibri</vt:lpstr>
      <vt:lpstr>UTM Avo</vt:lpstr>
      <vt:lpstr>1_Office Theme</vt:lpstr>
      <vt:lpstr>Office Theme</vt:lpstr>
      <vt:lpstr>4_Office Theme</vt:lpstr>
      <vt:lpstr>6_Office Theme</vt:lpstr>
      <vt:lpstr>7_Office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2023-10-24T04:45:10Z</dcterms:created>
  <dcterms:modified xsi:type="dcterms:W3CDTF">2023-12-21T08:44:10Z</dcterms:modified>
</cp:coreProperties>
</file>