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325" r:id="rId3"/>
    <p:sldId id="326" r:id="rId4"/>
    <p:sldId id="337" r:id="rId5"/>
    <p:sldId id="257" r:id="rId6"/>
    <p:sldId id="328" r:id="rId7"/>
    <p:sldId id="329" r:id="rId8"/>
    <p:sldId id="331" r:id="rId9"/>
    <p:sldId id="332" r:id="rId10"/>
    <p:sldId id="340" r:id="rId11"/>
    <p:sldId id="327" r:id="rId12"/>
    <p:sldId id="259" r:id="rId13"/>
    <p:sldId id="341" r:id="rId14"/>
    <p:sldId id="303" r:id="rId15"/>
    <p:sldId id="339" r:id="rId16"/>
    <p:sldId id="322" r:id="rId17"/>
    <p:sldId id="342" r:id="rId18"/>
    <p:sldId id="316" r:id="rId19"/>
    <p:sldId id="307" r:id="rId20"/>
    <p:sldId id="291" r:id="rId21"/>
    <p:sldId id="292" r:id="rId22"/>
    <p:sldId id="293" r:id="rId23"/>
    <p:sldId id="295" r:id="rId24"/>
    <p:sldId id="296" r:id="rId25"/>
    <p:sldId id="310" r:id="rId2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9D8F"/>
    <a:srgbClr val="E9C46A"/>
    <a:srgbClr val="264652"/>
    <a:srgbClr val="E96E51"/>
    <a:srgbClr val="F6A1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7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6DA9E-AADD-44F4-B357-6E19FC658B92}" type="datetimeFigureOut">
              <a:rPr lang="vi-VN" smtClean="0"/>
              <a:t>05/03/2025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23BA22-2299-4D9D-A017-18CFD1C1A41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8562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02A309-2AE2-71D7-24D6-52B67A898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526543-8427-F34E-2086-A9C7B50382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358E06-33C8-FA75-8FFB-F4E5CACC28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D6F81-F237-F2A9-04C1-349638BB83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82273E-BD00-451E-882B-DC5A7F0D4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463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619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714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975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469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2DDAB-4352-CCB7-378F-7E2F26428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6D4178-7FFD-863E-1246-A16F1C349F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57E28F-B0C9-336A-9FA6-C8B865904C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ED39BA-F77B-4E2A-3F77-8665F9B495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3BA22-2299-4D9D-A017-18CFD1C1A41A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1823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B1EBE-4833-0D98-C126-69B6F5F41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C92645-CB0D-8527-C1E4-63BF5FADB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81D23-A43F-07B4-0984-D417C6077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352F-07C9-4FF6-BE44-6FBBABD43A30}" type="datetimeFigureOut">
              <a:rPr lang="vi-VN" smtClean="0"/>
              <a:t>05/03/2025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D297D-DFF0-1793-0AE5-1F0CC21C9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28BF42-091A-83EC-8D17-27622EF3A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ADCA-15BC-4900-AFE6-B516FA3C22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4115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14ED4-5722-963C-05DA-9AD16E322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EAE461-C718-72DB-8235-2D25416E03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B17208-2F41-EE51-E1C6-86804FCD7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352F-07C9-4FF6-BE44-6FBBABD43A30}" type="datetimeFigureOut">
              <a:rPr lang="vi-VN" smtClean="0"/>
              <a:t>05/03/2025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DA1BD-3B32-F224-0D7B-157BDEC08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09C86-EA1F-C4C5-8AD4-CEBD0AA22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ADCA-15BC-4900-AFE6-B516FA3C22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3977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1303C0-04B6-985E-F8AF-0052F47683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34C09-A8E9-28FA-430A-252BB9E5D5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E2EEA-F765-511D-7E20-6D14562F1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352F-07C9-4FF6-BE44-6FBBABD43A30}" type="datetimeFigureOut">
              <a:rPr lang="vi-VN" smtClean="0"/>
              <a:t>05/03/2025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03A79-F107-C55C-F34D-9234AECEC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8DA9A-68FA-25ED-0CCF-C834EADD5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ADCA-15BC-4900-AFE6-B516FA3C22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01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CB1B6-A87D-42DE-8A90-1E27D9F22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6F068A-0B23-48E8-B380-358C3177B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7DBB1-E811-40F0-A3BF-96C75BF1B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1B0A1-863F-4D3B-87CA-D7EDD54BE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A071F-C783-42E4-8ED5-B3BA74AFA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265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14CAC-8984-421F-BC8B-DF7DB4A1C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57264-46C3-4995-BD31-13541EE36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A58CB-F9FD-4226-9D89-E434B3E6C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CDEE3-28FF-47B0-9DE0-DE60F7754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4A1FF-7EFA-4BB6-A5CA-16221A668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78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4C512-6243-4F60-B6C6-20963C24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C8933-8360-4747-BB03-6356EB87A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38F36-5394-4225-AEB6-A4D6CA5CBC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0F3D3-D1BE-4805-B3CF-3412D6B0D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A2E8F-5190-4756-B7F5-1F5DD5D37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575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0CED5-B591-4640-9C27-016166CBE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06ABF-F672-42D7-8514-253F53641B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6CA261-45D7-4442-A9D5-547AF76E0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5DEE6F-4CDA-4054-9863-9BEC0AFE6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322D-F8D4-4AB5-A153-CF09B193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18F92-C578-45A6-BF6E-48D7ECF8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73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C62CC-B3E8-4843-8C15-D99474400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268A9-8F0D-4B6B-84C5-9AAE54696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192EC-7F16-4E1A-844B-EB098789E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2C4384-4A70-4FF6-B8AF-B4A00B0895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7618B-8C27-49A1-9956-B086EEC0F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5A4E5E-8941-4F5F-8825-D50DA7539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09AE7B-A322-40DF-855B-86B4B3824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0A6E65-4813-4571-B011-69437F886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32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EB610-6F52-427C-8EB2-D944C1C55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66375F-3617-4EC0-99A5-495190F8C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2368F-0912-4264-8BCE-5807C7D67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8AD9E-6F20-4484-B185-684725FD4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8937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55F191-CC22-4A23-914E-9E8954E42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792CA8-CF5E-406F-9717-62C9BECA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DB91F-CFC6-41E3-9F1D-D454393C8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272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DFE56-15F5-4119-B4BC-78AE6220A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D8586-2289-47EB-9F81-B5E40DFF6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AFF9F7-9DF6-4295-BD32-15B9A515F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822CB-1592-4750-87B3-AB7531C33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10AD5-C446-4E5C-8CE5-151AC702A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4E3FF2-F42F-4797-BD34-8FE3DB514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88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2D4CE-8137-023F-9A87-9C4DF4969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CE74A-1840-FF09-F0D1-01DD40725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524E4-03E4-4FF5-D4C6-633E4275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352F-07C9-4FF6-BE44-6FBBABD43A30}" type="datetimeFigureOut">
              <a:rPr lang="vi-VN" smtClean="0"/>
              <a:t>05/03/2025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52C61-8264-FA5E-5D57-E090202F3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1041F-1698-E8EA-6821-5820B67C0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ADCA-15BC-4900-AFE6-B516FA3C22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28710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F636E-0885-4229-978B-37EA38B4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121F6C-708F-4641-932E-3DF2D41145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6E491-3EA4-496F-BB5B-939A39058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2C7E3-7906-45B7-A8EA-6422C14433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3C91D-0D48-41BC-AEDA-3CA352FD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BFF0A-ADDA-411B-9469-2A193876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91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8FD99-4EBA-4AE9-B70A-1299BAB22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E2ACC7-2F7A-4651-85E8-7BA0DE3CE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1372C-3999-4768-B645-88F8E690D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65B6C-65A2-488D-9D85-070FDF971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245E1-CCB9-4A43-8F10-714336C10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24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E482F7-7E94-48DE-AE8F-7D405A7627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78219-4D58-40AF-98F2-C164EC497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4BB9C-0AD3-4948-8980-1731B62AB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AA310-BB5E-48DE-8AE0-1B7D24831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AC105-C52A-447B-9B94-A5460162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8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1F438-E272-8A36-5E83-6E6919FBD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944D6-B61C-27E9-41FD-FEE33B7777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3B52E-8591-DDAA-AAB9-D7BC392CC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352F-07C9-4FF6-BE44-6FBBABD43A30}" type="datetimeFigureOut">
              <a:rPr lang="vi-VN" smtClean="0"/>
              <a:t>05/03/2025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A3E3F-39CC-6A97-0372-DF103E215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68829-D48D-DB69-524C-36EA4BF77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ADCA-15BC-4900-AFE6-B516FA3C22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7681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803C-29EF-BB4A-FE48-B3AB683CF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BEC16-D9B7-E9F2-A3C4-D61A41DA7B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912F7-4737-8BF9-76C0-D2B9C659A7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FCEA69-8C97-7AB7-C352-36C8BE171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352F-07C9-4FF6-BE44-6FBBABD43A30}" type="datetimeFigureOut">
              <a:rPr lang="vi-VN" smtClean="0"/>
              <a:t>05/03/2025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E3CA3-2305-EEBD-01A7-532A7948B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115B96-3EB9-CD75-8F9D-D8BFD24F2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ADCA-15BC-4900-AFE6-B516FA3C22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665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54AE5-96B3-966B-C3DC-528097199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2A7B5D-6883-11C2-D355-B1248393CD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F6DBCD-0CC7-A0C3-0614-ED27F2D95E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325A15-7DB3-DB8C-2651-AAC98A875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DA04F6-C14B-6A8C-054D-A6D0B7705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E27040-142D-A795-7E4B-269E086EC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352F-07C9-4FF6-BE44-6FBBABD43A30}" type="datetimeFigureOut">
              <a:rPr lang="vi-VN" smtClean="0"/>
              <a:t>05/03/2025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FA7CBD-9421-C844-DFBC-1BE519C26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D1536F-6BFC-A4E3-4345-45B1DDD6A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ADCA-15BC-4900-AFE6-B516FA3C22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0374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83F36-97C8-16B0-CECC-5A766AE03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D5F017-3E27-CC4C-9719-3C6DA4C9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352F-07C9-4FF6-BE44-6FBBABD43A30}" type="datetimeFigureOut">
              <a:rPr lang="vi-VN" smtClean="0"/>
              <a:t>05/03/2025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CC3425-2126-0E63-A12E-28CE925A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0CF6F5-06F9-6117-620E-9DC65745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ADCA-15BC-4900-AFE6-B516FA3C22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7691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F409B7-17B6-B59E-131A-A3FDB1EA8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352F-07C9-4FF6-BE44-6FBBABD43A30}" type="datetimeFigureOut">
              <a:rPr lang="vi-VN" smtClean="0"/>
              <a:t>05/03/2025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5B9432-07FF-FD0B-C877-AE07E1A99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50AA34-114E-E0AA-9321-66E8AD56A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ADCA-15BC-4900-AFE6-B516FA3C22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0814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097D9-41F3-6EA4-9CD8-63FF706E3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775DD-7FF2-C29F-E4F7-20912FA6F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73D57A-0FDB-7D51-66B3-E6950B95CA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E96DD9-1034-E18E-3708-95C72BAA8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352F-07C9-4FF6-BE44-6FBBABD43A30}" type="datetimeFigureOut">
              <a:rPr lang="vi-VN" smtClean="0"/>
              <a:t>05/03/2025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FF371F-AE3C-C8C9-B9B7-E951EEF0A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4E06AE-BDB2-E067-46F7-2AC69D98F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ADCA-15BC-4900-AFE6-B516FA3C22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3821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74D88-8F08-CFEB-290B-A58534803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961A35-05AA-0595-FFC6-88D1D9240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CF5808-52DC-97D7-A84B-562F1DFD67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3CEA90-C78D-C10F-441A-B2885C5B8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352F-07C9-4FF6-BE44-6FBBABD43A30}" type="datetimeFigureOut">
              <a:rPr lang="vi-VN" smtClean="0"/>
              <a:t>05/03/2025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EC2DE1-F196-FF4C-9164-09DFF13CA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0E1BD2-94C3-1BBD-A63D-22686190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ADCA-15BC-4900-AFE6-B516FA3C22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8986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0E374D-C110-75B4-BCB9-F40288497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B25FA5-0F21-1E78-7D55-143031FC5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859A7-E841-87ED-5982-8347FCAC72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6352F-07C9-4FF6-BE44-6FBBABD43A30}" type="datetimeFigureOut">
              <a:rPr lang="vi-VN" smtClean="0"/>
              <a:t>05/03/2025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2CD82-084B-8568-A6AF-83CB07BF9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27E3D-79C1-7666-196C-6049354A9B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0ADCA-15BC-4900-AFE6-B516FA3C22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2228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9D1FD12-9AC1-E0AF-702B-37AC58E573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288" y="218192"/>
            <a:ext cx="1350586" cy="135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35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sv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microsoft.com/office/2007/relationships/hdphoto" Target="../media/hdphoto6.wdp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7.png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12" Type="http://schemas.microsoft.com/office/2007/relationships/hdphoto" Target="../media/hdphoto6.wdp"/><Relationship Id="rId17" Type="http://schemas.openxmlformats.org/officeDocument/2006/relationships/image" Target="../media/image460.png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image" Target="../media/image39.svg"/><Relationship Id="rId11" Type="http://schemas.openxmlformats.org/officeDocument/2006/relationships/image" Target="../media/image45.png"/><Relationship Id="rId5" Type="http://schemas.openxmlformats.org/officeDocument/2006/relationships/image" Target="../media/image38.png"/><Relationship Id="rId15" Type="http://schemas.openxmlformats.org/officeDocument/2006/relationships/image" Target="../media/image450.png"/><Relationship Id="rId10" Type="http://schemas.openxmlformats.org/officeDocument/2006/relationships/image" Target="../media/image44.svg"/><Relationship Id="rId4" Type="http://schemas.openxmlformats.org/officeDocument/2006/relationships/image" Target="../media/image40.png"/><Relationship Id="rId9" Type="http://schemas.openxmlformats.org/officeDocument/2006/relationships/image" Target="../media/image43.png"/><Relationship Id="rId14" Type="http://schemas.openxmlformats.org/officeDocument/2006/relationships/image" Target="../media/image4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6.png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12" Type="http://schemas.microsoft.com/office/2007/relationships/hdphoto" Target="../media/hdphoto6.wdp"/><Relationship Id="rId17" Type="http://schemas.openxmlformats.org/officeDocument/2006/relationships/image" Target="../media/image48.png"/><Relationship Id="rId2" Type="http://schemas.openxmlformats.org/officeDocument/2006/relationships/audio" Target="../media/media2.mp3"/><Relationship Id="rId16" Type="http://schemas.openxmlformats.org/officeDocument/2006/relationships/image" Target="../media/image470.png"/><Relationship Id="rId1" Type="http://schemas.microsoft.com/office/2007/relationships/media" Target="../media/media2.mp3"/><Relationship Id="rId6" Type="http://schemas.openxmlformats.org/officeDocument/2006/relationships/image" Target="../media/image39.svg"/><Relationship Id="rId11" Type="http://schemas.openxmlformats.org/officeDocument/2006/relationships/image" Target="../media/image45.png"/><Relationship Id="rId5" Type="http://schemas.openxmlformats.org/officeDocument/2006/relationships/image" Target="../media/image38.png"/><Relationship Id="rId15" Type="http://schemas.openxmlformats.org/officeDocument/2006/relationships/image" Target="../media/image48.svg"/><Relationship Id="rId10" Type="http://schemas.openxmlformats.org/officeDocument/2006/relationships/image" Target="../media/image44.svg"/><Relationship Id="rId4" Type="http://schemas.openxmlformats.org/officeDocument/2006/relationships/image" Target="../media/image40.png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6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12" Type="http://schemas.openxmlformats.org/officeDocument/2006/relationships/image" Target="../media/image44.svg"/><Relationship Id="rId17" Type="http://schemas.openxmlformats.org/officeDocument/2006/relationships/image" Target="../media/image51.png"/><Relationship Id="rId2" Type="http://schemas.openxmlformats.org/officeDocument/2006/relationships/audio" Target="../media/media2.mp3"/><Relationship Id="rId16" Type="http://schemas.openxmlformats.org/officeDocument/2006/relationships/image" Target="../media/image50.png"/><Relationship Id="rId1" Type="http://schemas.microsoft.com/office/2007/relationships/media" Target="../media/media2.mp3"/><Relationship Id="rId6" Type="http://schemas.microsoft.com/office/2007/relationships/hdphoto" Target="../media/hdphoto6.wdp"/><Relationship Id="rId11" Type="http://schemas.openxmlformats.org/officeDocument/2006/relationships/image" Target="../media/image43.png"/><Relationship Id="rId5" Type="http://schemas.openxmlformats.org/officeDocument/2006/relationships/image" Target="../media/image45.png"/><Relationship Id="rId15" Type="http://schemas.openxmlformats.org/officeDocument/2006/relationships/image" Target="../media/image48.svg"/><Relationship Id="rId10" Type="http://schemas.openxmlformats.org/officeDocument/2006/relationships/image" Target="../media/image42.svg"/><Relationship Id="rId4" Type="http://schemas.openxmlformats.org/officeDocument/2006/relationships/image" Target="../media/image40.png"/><Relationship Id="rId9" Type="http://schemas.openxmlformats.org/officeDocument/2006/relationships/image" Target="../media/image41.png"/><Relationship Id="rId1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8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39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slide" Target="slide9.xml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3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9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microsoft.com/office/2007/relationships/hdphoto" Target="../media/hdphoto4.wdp"/><Relationship Id="rId25" Type="http://schemas.openxmlformats.org/officeDocument/2006/relationships/slide" Target="slide4.xml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24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openxmlformats.org/officeDocument/2006/relationships/image" Target="../media/image14.png"/><Relationship Id="rId23" Type="http://schemas.openxmlformats.org/officeDocument/2006/relationships/image" Target="../media/image20.png"/><Relationship Id="rId10" Type="http://schemas.openxmlformats.org/officeDocument/2006/relationships/image" Target="../media/image11.png"/><Relationship Id="rId19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Relationship Id="rId14" Type="http://schemas.microsoft.com/office/2007/relationships/hdphoto" Target="../media/hdphoto3.wdp"/><Relationship Id="rId22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3.png"/><Relationship Id="rId18" Type="http://schemas.microsoft.com/office/2007/relationships/hdphoto" Target="../media/hdphoto4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5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17" Type="http://schemas.openxmlformats.org/officeDocument/2006/relationships/image" Target="../media/image15.png"/><Relationship Id="rId25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24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slide" Target="slide4.xml"/><Relationship Id="rId11" Type="http://schemas.openxmlformats.org/officeDocument/2006/relationships/image" Target="../media/image11.png"/><Relationship Id="rId24" Type="http://schemas.openxmlformats.org/officeDocument/2006/relationships/image" Target="../media/image20.png"/><Relationship Id="rId5" Type="http://schemas.openxmlformats.org/officeDocument/2006/relationships/audio" Target="../media/audio1.wav"/><Relationship Id="rId15" Type="http://schemas.microsoft.com/office/2007/relationships/hdphoto" Target="../media/hdphoto3.wdp"/><Relationship Id="rId23" Type="http://schemas.microsoft.com/office/2007/relationships/hdphoto" Target="../media/hdphoto5.wdp"/><Relationship Id="rId10" Type="http://schemas.openxmlformats.org/officeDocument/2006/relationships/image" Target="../media/image22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Relationship Id="rId14" Type="http://schemas.openxmlformats.org/officeDocument/2006/relationships/image" Target="../media/image13.png"/><Relationship Id="rId2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8.png"/><Relationship Id="rId18" Type="http://schemas.microsoft.com/office/2007/relationships/hdphoto" Target="../media/hdphoto4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0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slide" Target="slide4.xml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5" Type="http://schemas.microsoft.com/office/2007/relationships/hdphoto" Target="../media/hdphoto3.wdp"/><Relationship Id="rId10" Type="http://schemas.openxmlformats.org/officeDocument/2006/relationships/image" Target="../media/image27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microsoft.com/office/2007/relationships/hdphoto" Target="../media/hdphoto1.wdp"/><Relationship Id="rId14" Type="http://schemas.openxmlformats.org/officeDocument/2006/relationships/image" Target="../media/image13.png"/><Relationship Id="rId22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2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5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17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20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openxmlformats.org/officeDocument/2006/relationships/slide" Target="slide4.xml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5" Type="http://schemas.microsoft.com/office/2007/relationships/hdphoto" Target="../media/hdphoto3.wdp"/><Relationship Id="rId10" Type="http://schemas.openxmlformats.org/officeDocument/2006/relationships/image" Target="../media/image31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5.xml"/><Relationship Id="rId9" Type="http://schemas.microsoft.com/office/2007/relationships/hdphoto" Target="../media/hdphoto1.wdp"/><Relationship Id="rId14" Type="http://schemas.openxmlformats.org/officeDocument/2006/relationships/image" Target="../media/image13.png"/><Relationship Id="rId22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1684" y="0"/>
            <a:ext cx="1273556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87029" y="4031396"/>
            <a:ext cx="6503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Teacher: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Tran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Thi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Ngoc Quynh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3" name="图片 20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/>
          <a:srcRect/>
          <a:stretch>
            <a:fillRect/>
          </a:stretch>
        </p:blipFill>
        <p:spPr>
          <a:xfrm flipH="1">
            <a:off x="6350000" y="5498465"/>
            <a:ext cx="5181600" cy="120904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325424" y="-86136"/>
            <a:ext cx="57278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Ha Chau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Primary School</a:t>
            </a:r>
          </a:p>
        </p:txBody>
      </p:sp>
      <p:sp>
        <p:nvSpPr>
          <p:cNvPr id="9" name="Rectangles 8"/>
          <p:cNvSpPr/>
          <p:nvPr/>
        </p:nvSpPr>
        <p:spPr>
          <a:xfrm>
            <a:off x="-163830" y="1608708"/>
            <a:ext cx="11534140" cy="139509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>
                <a:gd name="adj" fmla="val 1075466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Welcome teachers to attend</a:t>
            </a:r>
          </a:p>
        </p:txBody>
      </p:sp>
      <p:sp>
        <p:nvSpPr>
          <p:cNvPr id="10" name="Rectangles 9"/>
          <p:cNvSpPr/>
          <p:nvPr/>
        </p:nvSpPr>
        <p:spPr>
          <a:xfrm>
            <a:off x="4643826" y="2136361"/>
            <a:ext cx="2488182" cy="76944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Class: 4C</a:t>
            </a:r>
          </a:p>
        </p:txBody>
      </p:sp>
      <p:pic>
        <p:nvPicPr>
          <p:cNvPr id="13" name="Picture 12" descr="h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60000">
            <a:off x="690245" y="3499485"/>
            <a:ext cx="1637665" cy="2193925"/>
          </a:xfrm>
          <a:prstGeom prst="rect">
            <a:avLst/>
          </a:prstGeom>
        </p:spPr>
      </p:pic>
      <p:pic>
        <p:nvPicPr>
          <p:cNvPr id="14" name="Picture 13" descr="h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60000">
            <a:off x="243840" y="3488055"/>
            <a:ext cx="1637665" cy="2193925"/>
          </a:xfrm>
          <a:prstGeom prst="rect">
            <a:avLst/>
          </a:prstGeom>
        </p:spPr>
      </p:pic>
      <p:pic>
        <p:nvPicPr>
          <p:cNvPr id="15" name="Picture 14" descr="h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60000">
            <a:off x="968375" y="3580765"/>
            <a:ext cx="1637665" cy="2193925"/>
          </a:xfrm>
          <a:prstGeom prst="rect">
            <a:avLst/>
          </a:prstGeom>
        </p:spPr>
      </p:pic>
      <p:pic>
        <p:nvPicPr>
          <p:cNvPr id="21" name="图片 20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811530" y="5498465"/>
            <a:ext cx="5181600" cy="120904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5C8F1-BE38-4EB1-D3CF-97E006005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67DEC1-67BC-CA21-E494-E4DECA597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59DD44-1648-615C-EB96-B04ACE2FE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DB6AF28-207E-9402-B893-43E38EF18F0E}"/>
              </a:ext>
            </a:extLst>
          </p:cNvPr>
          <p:cNvSpPr/>
          <p:nvPr/>
        </p:nvSpPr>
        <p:spPr>
          <a:xfrm>
            <a:off x="2389909" y="987136"/>
            <a:ext cx="7907482" cy="17248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rgbClr val="FF0000"/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740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7E36875E-6DCB-5C67-275E-EFD62D215CF2}"/>
              </a:ext>
            </a:extLst>
          </p:cNvPr>
          <p:cNvGraphicFramePr>
            <a:graphicFrameLocks noGrp="1"/>
          </p:cNvGraphicFramePr>
          <p:nvPr/>
        </p:nvGraphicFramePr>
        <p:xfrm>
          <a:off x="1869245" y="3026905"/>
          <a:ext cx="7477938" cy="627604"/>
        </p:xfrm>
        <a:graphic>
          <a:graphicData uri="http://schemas.openxmlformats.org/drawingml/2006/table">
            <a:tbl>
              <a:tblPr firstRow="1" bandRow="1"/>
              <a:tblGrid>
                <a:gridCol w="830882">
                  <a:extLst>
                    <a:ext uri="{9D8B030D-6E8A-4147-A177-3AD203B41FA5}">
                      <a16:colId xmlns:a16="http://schemas.microsoft.com/office/drawing/2014/main" val="1892240813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1373549678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1955958371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2979995282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3335376220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80145459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3020584737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1915000286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2075835695"/>
                    </a:ext>
                  </a:extLst>
                </a:gridCol>
              </a:tblGrid>
              <a:tr h="6276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7957187"/>
                  </a:ext>
                </a:extLst>
              </a:tr>
            </a:tbl>
          </a:graphicData>
        </a:graphic>
      </p:graphicFrame>
      <p:grpSp>
        <p:nvGrpSpPr>
          <p:cNvPr id="38" name="Group 37">
            <a:extLst>
              <a:ext uri="{FF2B5EF4-FFF2-40B4-BE49-F238E27FC236}">
                <a16:creationId xmlns:a16="http://schemas.microsoft.com/office/drawing/2014/main" id="{7B73F0E3-60CB-AD1B-530D-E46CB91D353E}"/>
              </a:ext>
            </a:extLst>
          </p:cNvPr>
          <p:cNvGrpSpPr/>
          <p:nvPr/>
        </p:nvGrpSpPr>
        <p:grpSpPr>
          <a:xfrm>
            <a:off x="3625341" y="1515415"/>
            <a:ext cx="648008" cy="1005403"/>
            <a:chOff x="11977285" y="4265748"/>
            <a:chExt cx="831398" cy="150810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2F35C17-DE0A-FBE3-9E6F-8657D6DBEC2E}"/>
                </a:ext>
              </a:extLst>
            </p:cNvPr>
            <p:cNvSpPr txBox="1"/>
            <p:nvPr/>
          </p:nvSpPr>
          <p:spPr>
            <a:xfrm>
              <a:off x="11977285" y="4265748"/>
              <a:ext cx="831398" cy="1508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</a:p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770E806-9CC7-B5C4-C0C0-A8E0D26CB1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59472" y="5027495"/>
              <a:ext cx="667024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57F0BF2-57E8-47DC-253F-2C3B3D30C971}"/>
              </a:ext>
            </a:extLst>
          </p:cNvPr>
          <p:cNvGrpSpPr/>
          <p:nvPr/>
        </p:nvGrpSpPr>
        <p:grpSpPr>
          <a:xfrm>
            <a:off x="6538495" y="1543792"/>
            <a:ext cx="648008" cy="1005403"/>
            <a:chOff x="11977285" y="4265748"/>
            <a:chExt cx="831398" cy="150810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D7B953E-6100-6E0E-75E3-53357F92F4BE}"/>
                </a:ext>
              </a:extLst>
            </p:cNvPr>
            <p:cNvSpPr txBox="1"/>
            <p:nvPr/>
          </p:nvSpPr>
          <p:spPr>
            <a:xfrm>
              <a:off x="11977285" y="4265748"/>
              <a:ext cx="831398" cy="1508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</a:p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A587FFE-5350-166F-CB7D-3BCC837FDC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59472" y="5027495"/>
              <a:ext cx="667024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CEC0A2D-E9DD-BDA6-02F5-3C7F4E5238F6}"/>
              </a:ext>
            </a:extLst>
          </p:cNvPr>
          <p:cNvGrpSpPr/>
          <p:nvPr/>
        </p:nvGrpSpPr>
        <p:grpSpPr>
          <a:xfrm>
            <a:off x="4445239" y="4195273"/>
            <a:ext cx="648008" cy="1005403"/>
            <a:chOff x="11977285" y="4265748"/>
            <a:chExt cx="831398" cy="1508105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C8C0907-F2EA-889A-94D4-1D94C0A762B9}"/>
                </a:ext>
              </a:extLst>
            </p:cNvPr>
            <p:cNvSpPr txBox="1"/>
            <p:nvPr/>
          </p:nvSpPr>
          <p:spPr>
            <a:xfrm>
              <a:off x="11977285" y="4265748"/>
              <a:ext cx="831398" cy="1508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7</a:t>
              </a:r>
            </a:p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C87391A-1AFE-41F3-3899-D033D10FA4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59472" y="5027495"/>
              <a:ext cx="667024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sp>
        <p:nvSpPr>
          <p:cNvPr id="47" name="Left Brace 46">
            <a:extLst>
              <a:ext uri="{FF2B5EF4-FFF2-40B4-BE49-F238E27FC236}">
                <a16:creationId xmlns:a16="http://schemas.microsoft.com/office/drawing/2014/main" id="{7AE678BC-0FB9-D868-0328-705A03ED871E}"/>
              </a:ext>
            </a:extLst>
          </p:cNvPr>
          <p:cNvSpPr/>
          <p:nvPr/>
        </p:nvSpPr>
        <p:spPr>
          <a:xfrm rot="5400000">
            <a:off x="3748790" y="663813"/>
            <a:ext cx="401110" cy="4176055"/>
          </a:xfrm>
          <a:prstGeom prst="leftBrace">
            <a:avLst>
              <a:gd name="adj1" fmla="val 56481"/>
              <a:gd name="adj2" fmla="val 50000"/>
            </a:avLst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48" name="Left Brace 47">
            <a:extLst>
              <a:ext uri="{FF2B5EF4-FFF2-40B4-BE49-F238E27FC236}">
                <a16:creationId xmlns:a16="http://schemas.microsoft.com/office/drawing/2014/main" id="{C2B0BEA2-664E-9E29-E505-57A8D0B420EA}"/>
              </a:ext>
            </a:extLst>
          </p:cNvPr>
          <p:cNvSpPr/>
          <p:nvPr/>
        </p:nvSpPr>
        <p:spPr>
          <a:xfrm rot="5400000">
            <a:off x="6661944" y="1926715"/>
            <a:ext cx="401110" cy="1650253"/>
          </a:xfrm>
          <a:prstGeom prst="leftBrace">
            <a:avLst>
              <a:gd name="adj1" fmla="val 56481"/>
              <a:gd name="adj2" fmla="val 50000"/>
            </a:avLst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49" name="Left Brace 48">
            <a:extLst>
              <a:ext uri="{FF2B5EF4-FFF2-40B4-BE49-F238E27FC236}">
                <a16:creationId xmlns:a16="http://schemas.microsoft.com/office/drawing/2014/main" id="{99C70F39-BF8C-D1B9-7A11-57CF79B1F0DC}"/>
              </a:ext>
            </a:extLst>
          </p:cNvPr>
          <p:cNvSpPr/>
          <p:nvPr/>
        </p:nvSpPr>
        <p:spPr>
          <a:xfrm rot="16200000">
            <a:off x="4568688" y="1019056"/>
            <a:ext cx="401110" cy="5815852"/>
          </a:xfrm>
          <a:prstGeom prst="leftBrace">
            <a:avLst>
              <a:gd name="adj1" fmla="val 56481"/>
              <a:gd name="adj2" fmla="val 50000"/>
            </a:avLst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19FB19E9-8B1F-4E9B-1AE4-1D37C4B8863E}"/>
              </a:ext>
            </a:extLst>
          </p:cNvPr>
          <p:cNvGraphicFramePr>
            <a:graphicFrameLocks noGrp="1"/>
          </p:cNvGraphicFramePr>
          <p:nvPr/>
        </p:nvGraphicFramePr>
        <p:xfrm>
          <a:off x="1869245" y="3031086"/>
          <a:ext cx="7477938" cy="627604"/>
        </p:xfrm>
        <a:graphic>
          <a:graphicData uri="http://schemas.openxmlformats.org/drawingml/2006/table">
            <a:tbl>
              <a:tblPr firstRow="1" bandRow="1"/>
              <a:tblGrid>
                <a:gridCol w="830882">
                  <a:extLst>
                    <a:ext uri="{9D8B030D-6E8A-4147-A177-3AD203B41FA5}">
                      <a16:colId xmlns:a16="http://schemas.microsoft.com/office/drawing/2014/main" val="1892240813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1373549678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1955958371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2979995282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3335376220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80145459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3020584737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1915000286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2075835695"/>
                    </a:ext>
                  </a:extLst>
                </a:gridCol>
              </a:tblGrid>
              <a:tr h="6276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7957187"/>
                  </a:ext>
                </a:extLst>
              </a:tr>
            </a:tbl>
          </a:graphicData>
        </a:graphic>
      </p:graphicFrame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3432AB8C-50A8-55F8-05C6-FE59809DE625}"/>
              </a:ext>
            </a:extLst>
          </p:cNvPr>
          <p:cNvGraphicFramePr>
            <a:graphicFrameLocks noGrp="1"/>
          </p:cNvGraphicFramePr>
          <p:nvPr/>
        </p:nvGraphicFramePr>
        <p:xfrm>
          <a:off x="1869245" y="3025610"/>
          <a:ext cx="7477938" cy="627604"/>
        </p:xfrm>
        <a:graphic>
          <a:graphicData uri="http://schemas.openxmlformats.org/drawingml/2006/table">
            <a:tbl>
              <a:tblPr firstRow="1" bandRow="1"/>
              <a:tblGrid>
                <a:gridCol w="830882">
                  <a:extLst>
                    <a:ext uri="{9D8B030D-6E8A-4147-A177-3AD203B41FA5}">
                      <a16:colId xmlns:a16="http://schemas.microsoft.com/office/drawing/2014/main" val="1892240813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1373549678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1955958371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2979995282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3335376220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80145459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3020584737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1915000286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2075835695"/>
                    </a:ext>
                  </a:extLst>
                </a:gridCol>
              </a:tblGrid>
              <a:tr h="6276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79571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401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3FB2787-E7B3-80CF-E0EC-B0B9272D155C}"/>
              </a:ext>
            </a:extLst>
          </p:cNvPr>
          <p:cNvGrpSpPr/>
          <p:nvPr/>
        </p:nvGrpSpPr>
        <p:grpSpPr>
          <a:xfrm>
            <a:off x="1272657" y="705157"/>
            <a:ext cx="3910853" cy="1018124"/>
            <a:chOff x="2058522" y="537029"/>
            <a:chExt cx="5866279" cy="15271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A1110BC-2110-BC1B-30EA-98EBF98F9560}"/>
                </a:ext>
              </a:extLst>
            </p:cNvPr>
            <p:cNvGrpSpPr/>
            <p:nvPr/>
          </p:nvGrpSpPr>
          <p:grpSpPr>
            <a:xfrm>
              <a:off x="4378722" y="537029"/>
              <a:ext cx="791070" cy="1508105"/>
              <a:chOff x="12071859" y="4203932"/>
              <a:chExt cx="531200" cy="1508105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967C1EA-F430-7465-3A79-C68D835A5D15}"/>
                  </a:ext>
                </a:extLst>
              </p:cNvPr>
              <p:cNvSpPr txBox="1"/>
              <p:nvPr/>
            </p:nvSpPr>
            <p:spPr>
              <a:xfrm>
                <a:off x="12120358" y="4203932"/>
                <a:ext cx="425742" cy="15081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6E999EBA-AC60-AA47-C6F8-BED6B33E0F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71859" y="5009606"/>
                <a:ext cx="5312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456FD05-F4D5-F56C-7BA9-3B9F7F54F3F6}"/>
                </a:ext>
              </a:extLst>
            </p:cNvPr>
            <p:cNvGrpSpPr/>
            <p:nvPr/>
          </p:nvGrpSpPr>
          <p:grpSpPr>
            <a:xfrm>
              <a:off x="5867400" y="556110"/>
              <a:ext cx="791070" cy="1508105"/>
              <a:chOff x="12038974" y="4223014"/>
              <a:chExt cx="531200" cy="1508105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8F61283-73AC-A2CE-3401-A69B284449B7}"/>
                  </a:ext>
                </a:extLst>
              </p:cNvPr>
              <p:cNvSpPr txBox="1"/>
              <p:nvPr/>
            </p:nvSpPr>
            <p:spPr>
              <a:xfrm>
                <a:off x="12091703" y="4223014"/>
                <a:ext cx="425742" cy="15081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0351C821-E18A-CD4C-D2D6-69FA852ADB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38974" y="5009607"/>
                <a:ext cx="531200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FB047E3-30C7-8ACB-F5FF-EEA2526C0CF5}"/>
                </a:ext>
              </a:extLst>
            </p:cNvPr>
            <p:cNvSpPr txBox="1"/>
            <p:nvPr/>
          </p:nvSpPr>
          <p:spPr>
            <a:xfrm>
              <a:off x="5218458" y="879515"/>
              <a:ext cx="634021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800" b="1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DF4459-00B4-33EE-8BAE-0F996C49881B}"/>
                </a:ext>
              </a:extLst>
            </p:cNvPr>
            <p:cNvSpPr txBox="1"/>
            <p:nvPr/>
          </p:nvSpPr>
          <p:spPr>
            <a:xfrm>
              <a:off x="2058522" y="927203"/>
              <a:ext cx="255547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b="1" dirty="0">
                  <a:latin typeface="UTM Avo" panose="02040603050506020204"/>
                  <a:cs typeface="Times New Roman" panose="02020603050405020304" pitchFamily="18" charset="0"/>
                </a:rPr>
                <a:t>1. Tính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18803BC-2D54-92AF-1761-56CE511B4B84}"/>
                </a:ext>
              </a:extLst>
            </p:cNvPr>
            <p:cNvSpPr txBox="1"/>
            <p:nvPr/>
          </p:nvSpPr>
          <p:spPr>
            <a:xfrm>
              <a:off x="6713436" y="927205"/>
              <a:ext cx="1211365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800" b="1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255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B7D867-666A-8229-8ECD-4288A7216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id="{8EBEAD08-134E-5F7D-F240-3881C0105834}"/>
              </a:ext>
            </a:extLst>
          </p:cNvPr>
          <p:cNvSpPr/>
          <p:nvPr/>
        </p:nvSpPr>
        <p:spPr>
          <a:xfrm>
            <a:off x="332731" y="221777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458848-2774-2647-44FA-9A53B8E6C02D}"/>
              </a:ext>
            </a:extLst>
          </p:cNvPr>
          <p:cNvGrpSpPr/>
          <p:nvPr/>
        </p:nvGrpSpPr>
        <p:grpSpPr>
          <a:xfrm>
            <a:off x="1498599" y="2355577"/>
            <a:ext cx="9726749" cy="2075175"/>
            <a:chOff x="2561068" y="3575144"/>
            <a:chExt cx="13792200" cy="3070751"/>
          </a:xfrm>
        </p:grpSpPr>
        <p:sp>
          <p:nvSpPr>
            <p:cNvPr id="4" name="Rounded Rectangle 93">
              <a:extLst>
                <a:ext uri="{FF2B5EF4-FFF2-40B4-BE49-F238E27FC236}">
                  <a16:creationId xmlns:a16="http://schemas.microsoft.com/office/drawing/2014/main" id="{8CC1A3B7-D6D3-A814-4873-1056942277F4}"/>
                </a:ext>
              </a:extLst>
            </p:cNvPr>
            <p:cNvSpPr/>
            <p:nvPr/>
          </p:nvSpPr>
          <p:spPr>
            <a:xfrm>
              <a:off x="2561068" y="3575144"/>
              <a:ext cx="13792200" cy="2462085"/>
            </a:xfrm>
            <a:prstGeom prst="roundRect">
              <a:avLst/>
            </a:prstGeom>
            <a:solidFill>
              <a:srgbClr val="4BACC6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AE8C5AD-388B-2C74-62C6-7676DC5E3C6C}"/>
                </a:ext>
              </a:extLst>
            </p:cNvPr>
            <p:cNvSpPr txBox="1"/>
            <p:nvPr/>
          </p:nvSpPr>
          <p:spPr>
            <a:xfrm>
              <a:off x="3031307" y="3724804"/>
              <a:ext cx="12887739" cy="29210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667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Muốn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cộng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phân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cùng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mẫu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, ta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cộng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với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nhau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giữ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nguyên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mẫu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31C2CF7-53AB-0972-B049-F0AD3A1D5B3A}"/>
              </a:ext>
            </a:extLst>
          </p:cNvPr>
          <p:cNvSpPr txBox="1"/>
          <p:nvPr/>
        </p:nvSpPr>
        <p:spPr>
          <a:xfrm>
            <a:off x="1425097" y="767210"/>
            <a:ext cx="2351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VN" sz="2800" b="1" dirty="0">
                <a:latin typeface="UTM Avo" panose="02040603050506020204" pitchFamily="18"/>
                <a:cs typeface="Arial" panose="020B0604020202020204" pitchFamily="34" charset="0"/>
              </a:rPr>
              <a:t>2. Nhận xét</a:t>
            </a:r>
          </a:p>
        </p:txBody>
      </p:sp>
    </p:spTree>
    <p:extLst>
      <p:ext uri="{BB962C8B-B14F-4D97-AF65-F5344CB8AC3E}">
        <p14:creationId xmlns:p14="http://schemas.microsoft.com/office/powerpoint/2010/main" val="3222474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507A0-E7DD-D53A-5021-A933B2A9E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9638D7-45A8-FB80-E770-1B8A6EB9C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AFACD4-F92A-5B45-D161-784B984F43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ECC5A02-C240-8D46-D477-61FF6B2904C8}"/>
              </a:ext>
            </a:extLst>
          </p:cNvPr>
          <p:cNvSpPr/>
          <p:nvPr/>
        </p:nvSpPr>
        <p:spPr>
          <a:xfrm>
            <a:off x="2389909" y="987136"/>
            <a:ext cx="7907482" cy="17248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rgbClr val="FF000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58766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D3404-AB93-82B5-CB00-AC40191EC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8C57B1-33B0-E547-2966-945446658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333F46D0-D332-1243-C079-7150E638983E}"/>
              </a:ext>
            </a:extLst>
          </p:cNvPr>
          <p:cNvSpPr/>
          <p:nvPr/>
        </p:nvSpPr>
        <p:spPr>
          <a:xfrm>
            <a:off x="332731" y="221777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C103D8ED-EF38-8F52-C875-3B0469820497}"/>
              </a:ext>
            </a:extLst>
          </p:cNvPr>
          <p:cNvSpPr/>
          <p:nvPr/>
        </p:nvSpPr>
        <p:spPr>
          <a:xfrm>
            <a:off x="2216782" y="2061147"/>
            <a:ext cx="2073992" cy="1374014"/>
          </a:xfrm>
          <a:custGeom>
            <a:avLst/>
            <a:gdLst/>
            <a:ahLst/>
            <a:cxnLst/>
            <a:rect l="l" t="t" r="r" b="b"/>
            <a:pathLst>
              <a:path w="7861109" h="2839201">
                <a:moveTo>
                  <a:pt x="0" y="0"/>
                </a:moveTo>
                <a:lnTo>
                  <a:pt x="7861109" y="0"/>
                </a:lnTo>
                <a:lnTo>
                  <a:pt x="7861109" y="2839202"/>
                </a:lnTo>
                <a:lnTo>
                  <a:pt x="0" y="28392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7826" t="-65938" r="-385839" b="-12663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</a:endParaRPr>
          </a:p>
        </p:txBody>
      </p:sp>
      <p:sp>
        <p:nvSpPr>
          <p:cNvPr id="7" name="4">
            <a:extLst>
              <a:ext uri="{FF2B5EF4-FFF2-40B4-BE49-F238E27FC236}">
                <a16:creationId xmlns:a16="http://schemas.microsoft.com/office/drawing/2014/main" id="{DC681D9A-9CFE-4913-D537-2BF1521894DC}"/>
              </a:ext>
            </a:extLst>
          </p:cNvPr>
          <p:cNvSpPr/>
          <p:nvPr/>
        </p:nvSpPr>
        <p:spPr>
          <a:xfrm>
            <a:off x="7696227" y="2023173"/>
            <a:ext cx="2157415" cy="1405827"/>
          </a:xfrm>
          <a:custGeom>
            <a:avLst/>
            <a:gdLst/>
            <a:ahLst/>
            <a:cxnLst/>
            <a:rect l="l" t="t" r="r" b="b"/>
            <a:pathLst>
              <a:path w="7861109" h="2839201">
                <a:moveTo>
                  <a:pt x="0" y="0"/>
                </a:moveTo>
                <a:lnTo>
                  <a:pt x="7861109" y="0"/>
                </a:lnTo>
                <a:lnTo>
                  <a:pt x="7861109" y="2839202"/>
                </a:lnTo>
                <a:lnTo>
                  <a:pt x="0" y="28392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9556" t="-172219" r="-401154" b="-1373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ACC11B-284C-BF4F-D068-80A76600FCDD}"/>
              </a:ext>
            </a:extLst>
          </p:cNvPr>
          <p:cNvSpPr txBox="1"/>
          <p:nvPr/>
        </p:nvSpPr>
        <p:spPr>
          <a:xfrm>
            <a:off x="3672327" y="96007"/>
            <a:ext cx="5102608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Tính: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85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92E6A-0DE9-DC1A-5AAB-52CB1E390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6C6E9C-A801-9DEF-BB9D-88FBF7AE2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3D109F45-271B-CA09-B6FD-5F7999AE405D}"/>
              </a:ext>
            </a:extLst>
          </p:cNvPr>
          <p:cNvSpPr/>
          <p:nvPr/>
        </p:nvSpPr>
        <p:spPr>
          <a:xfrm>
            <a:off x="332731" y="221777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D1833D-7EC0-9C32-CE83-4A313C761BC3}"/>
              </a:ext>
            </a:extLst>
          </p:cNvPr>
          <p:cNvSpPr txBox="1"/>
          <p:nvPr/>
        </p:nvSpPr>
        <p:spPr>
          <a:xfrm>
            <a:off x="3672327" y="96007"/>
            <a:ext cx="5102608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Tính: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2">
            <a:extLst>
              <a:ext uri="{FF2B5EF4-FFF2-40B4-BE49-F238E27FC236}">
                <a16:creationId xmlns:a16="http://schemas.microsoft.com/office/drawing/2014/main" id="{76F002BE-28BE-3996-5BD1-F81EF9ABB5A6}"/>
              </a:ext>
            </a:extLst>
          </p:cNvPr>
          <p:cNvSpPr/>
          <p:nvPr/>
        </p:nvSpPr>
        <p:spPr>
          <a:xfrm>
            <a:off x="3121591" y="1830268"/>
            <a:ext cx="2073992" cy="1374014"/>
          </a:xfrm>
          <a:custGeom>
            <a:avLst/>
            <a:gdLst/>
            <a:ahLst/>
            <a:cxnLst/>
            <a:rect l="l" t="t" r="r" b="b"/>
            <a:pathLst>
              <a:path w="7861109" h="2839201">
                <a:moveTo>
                  <a:pt x="0" y="0"/>
                </a:moveTo>
                <a:lnTo>
                  <a:pt x="7861109" y="0"/>
                </a:lnTo>
                <a:lnTo>
                  <a:pt x="7861109" y="2839202"/>
                </a:lnTo>
                <a:lnTo>
                  <a:pt x="0" y="28392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80156" t="-40765" r="-213510" b="-151811"/>
            </a:stretch>
          </a:blipFill>
        </p:spPr>
        <p:txBody>
          <a:bodyPr/>
          <a:lstStyle/>
          <a:p>
            <a:endParaRPr lang="en-VN" sz="2800" dirty="0"/>
          </a:p>
        </p:txBody>
      </p:sp>
      <p:sp>
        <p:nvSpPr>
          <p:cNvPr id="40" name="5">
            <a:extLst>
              <a:ext uri="{FF2B5EF4-FFF2-40B4-BE49-F238E27FC236}">
                <a16:creationId xmlns:a16="http://schemas.microsoft.com/office/drawing/2014/main" id="{4DB6723E-FFCE-61F4-04CD-90E0F16EE6EC}"/>
              </a:ext>
            </a:extLst>
          </p:cNvPr>
          <p:cNvSpPr/>
          <p:nvPr/>
        </p:nvSpPr>
        <p:spPr>
          <a:xfrm>
            <a:off x="1598334" y="4000030"/>
            <a:ext cx="2073993" cy="1405828"/>
          </a:xfrm>
          <a:custGeom>
            <a:avLst/>
            <a:gdLst/>
            <a:ahLst/>
            <a:cxnLst/>
            <a:rect l="l" t="t" r="r" b="b"/>
            <a:pathLst>
              <a:path w="7861109" h="2839201">
                <a:moveTo>
                  <a:pt x="0" y="0"/>
                </a:moveTo>
                <a:lnTo>
                  <a:pt x="7861109" y="0"/>
                </a:lnTo>
                <a:lnTo>
                  <a:pt x="7861109" y="2839202"/>
                </a:lnTo>
                <a:lnTo>
                  <a:pt x="0" y="28392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5620" t="-174907" r="-248047" b="-11047"/>
            </a:stretch>
          </a:blipFill>
        </p:spPr>
        <p:txBody>
          <a:bodyPr/>
          <a:lstStyle/>
          <a:p>
            <a:endParaRPr lang="en-VN" sz="2800" dirty="0"/>
          </a:p>
        </p:txBody>
      </p:sp>
      <p:sp>
        <p:nvSpPr>
          <p:cNvPr id="41" name="3">
            <a:extLst>
              <a:ext uri="{FF2B5EF4-FFF2-40B4-BE49-F238E27FC236}">
                <a16:creationId xmlns:a16="http://schemas.microsoft.com/office/drawing/2014/main" id="{1670C3DF-98DD-2314-9B29-CB2C92E045C1}"/>
              </a:ext>
            </a:extLst>
          </p:cNvPr>
          <p:cNvSpPr/>
          <p:nvPr/>
        </p:nvSpPr>
        <p:spPr>
          <a:xfrm>
            <a:off x="7997881" y="1830268"/>
            <a:ext cx="2056223" cy="1439239"/>
          </a:xfrm>
          <a:custGeom>
            <a:avLst/>
            <a:gdLst/>
            <a:ahLst/>
            <a:cxnLst/>
            <a:rect l="l" t="t" r="r" b="b"/>
            <a:pathLst>
              <a:path w="7861109" h="2839201">
                <a:moveTo>
                  <a:pt x="0" y="0"/>
                </a:moveTo>
                <a:lnTo>
                  <a:pt x="7861109" y="0"/>
                </a:lnTo>
                <a:lnTo>
                  <a:pt x="7861109" y="2839202"/>
                </a:lnTo>
                <a:lnTo>
                  <a:pt x="0" y="28392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6677" t="-62217" r="-52120" b="-117100"/>
            </a:stretch>
          </a:blipFill>
        </p:spPr>
        <p:txBody>
          <a:bodyPr/>
          <a:lstStyle/>
          <a:p>
            <a:endParaRPr lang="en-VN" sz="2800" dirty="0"/>
          </a:p>
        </p:txBody>
      </p:sp>
      <p:sp>
        <p:nvSpPr>
          <p:cNvPr id="42" name="6">
            <a:extLst>
              <a:ext uri="{FF2B5EF4-FFF2-40B4-BE49-F238E27FC236}">
                <a16:creationId xmlns:a16="http://schemas.microsoft.com/office/drawing/2014/main" id="{F01DCC09-40EA-C84E-EBA4-302A012D6EC9}"/>
              </a:ext>
            </a:extLst>
          </p:cNvPr>
          <p:cNvSpPr/>
          <p:nvPr/>
        </p:nvSpPr>
        <p:spPr>
          <a:xfrm>
            <a:off x="6563936" y="4000030"/>
            <a:ext cx="2056224" cy="1329809"/>
          </a:xfrm>
          <a:custGeom>
            <a:avLst/>
            <a:gdLst/>
            <a:ahLst/>
            <a:cxnLst/>
            <a:rect l="l" t="t" r="r" b="b"/>
            <a:pathLst>
              <a:path w="7861109" h="2839201">
                <a:moveTo>
                  <a:pt x="0" y="0"/>
                </a:moveTo>
                <a:lnTo>
                  <a:pt x="7861109" y="0"/>
                </a:lnTo>
                <a:lnTo>
                  <a:pt x="7861109" y="2839202"/>
                </a:lnTo>
                <a:lnTo>
                  <a:pt x="0" y="28392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1137" t="-186720" r="-67660" b="-15585"/>
            </a:stretch>
          </a:blipFill>
        </p:spPr>
        <p:txBody>
          <a:bodyPr/>
          <a:lstStyle/>
          <a:p>
            <a:endParaRPr lang="en-VN" sz="2800" dirty="0"/>
          </a:p>
        </p:txBody>
      </p:sp>
    </p:spTree>
    <p:extLst>
      <p:ext uri="{BB962C8B-B14F-4D97-AF65-F5344CB8AC3E}">
        <p14:creationId xmlns:p14="http://schemas.microsoft.com/office/powerpoint/2010/main" val="211498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0" grpId="0" animBg="1"/>
      <p:bldP spid="41" grpId="0" animBg="1"/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93782-687B-557E-2B56-33AAF493C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DCCAA6-85D5-0FFB-A3D8-005209B7E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E0644448-AF84-3348-1648-E44EE93FD445}"/>
              </a:ext>
            </a:extLst>
          </p:cNvPr>
          <p:cNvSpPr/>
          <p:nvPr/>
        </p:nvSpPr>
        <p:spPr>
          <a:xfrm>
            <a:off x="332731" y="221777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14067F-5A06-5B05-3142-D933CC6F2AD5}"/>
              </a:ext>
            </a:extLst>
          </p:cNvPr>
          <p:cNvSpPr txBox="1"/>
          <p:nvPr/>
        </p:nvSpPr>
        <p:spPr>
          <a:xfrm>
            <a:off x="1222513" y="516044"/>
            <a:ext cx="9740348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3. Chọn cách tính đúng: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E585ADA-5C46-B839-EEC7-83462DDA4CAD}"/>
              </a:ext>
            </a:extLst>
          </p:cNvPr>
          <p:cNvGrpSpPr/>
          <p:nvPr/>
        </p:nvGrpSpPr>
        <p:grpSpPr>
          <a:xfrm>
            <a:off x="737549" y="3078192"/>
            <a:ext cx="4839567" cy="1452711"/>
            <a:chOff x="1794303" y="5105825"/>
            <a:chExt cx="6550975" cy="217907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9828BE3-DCB0-4C95-F082-96015D26802B}"/>
                </a:ext>
              </a:extLst>
            </p:cNvPr>
            <p:cNvGrpSpPr/>
            <p:nvPr/>
          </p:nvGrpSpPr>
          <p:grpSpPr>
            <a:xfrm>
              <a:off x="2704691" y="5105825"/>
              <a:ext cx="640870" cy="1508107"/>
              <a:chOff x="11900800" y="4309840"/>
              <a:chExt cx="556040" cy="1508107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E5DD7E3-023C-4A4D-7072-376DB27D3E3D}"/>
                  </a:ext>
                </a:extLst>
              </p:cNvPr>
              <p:cNvSpPr txBox="1"/>
              <p:nvPr/>
            </p:nvSpPr>
            <p:spPr>
              <a:xfrm>
                <a:off x="11936579" y="4309840"/>
                <a:ext cx="520261" cy="1508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1EAD30EF-C663-C346-306C-489FF52D59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900800" y="5065187"/>
                <a:ext cx="531201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F07839B-9702-2CC6-2898-9691EABD0712}"/>
                </a:ext>
              </a:extLst>
            </p:cNvPr>
            <p:cNvGrpSpPr/>
            <p:nvPr/>
          </p:nvGrpSpPr>
          <p:grpSpPr>
            <a:xfrm>
              <a:off x="4056280" y="5130457"/>
              <a:ext cx="612239" cy="1508107"/>
              <a:chOff x="12004489" y="4334472"/>
              <a:chExt cx="531200" cy="1508107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65CD3A4-AE0B-BAD3-910F-19BB9EDCC0EB}"/>
                  </a:ext>
                </a:extLst>
              </p:cNvPr>
              <p:cNvSpPr txBox="1"/>
              <p:nvPr/>
            </p:nvSpPr>
            <p:spPr>
              <a:xfrm>
                <a:off x="12026499" y="4334472"/>
                <a:ext cx="484283" cy="1508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2964FDF2-5353-31B5-3F1F-3F7CE18EEE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04489" y="5074914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3FC706D-8836-D700-0369-6F5ECF52D2AC}"/>
                </a:ext>
              </a:extLst>
            </p:cNvPr>
            <p:cNvSpPr txBox="1"/>
            <p:nvPr/>
          </p:nvSpPr>
          <p:spPr>
            <a:xfrm>
              <a:off x="3488145" y="5402999"/>
              <a:ext cx="398531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DA5F9F0-B7E4-0C96-03D4-65575B10E7C0}"/>
                </a:ext>
              </a:extLst>
            </p:cNvPr>
            <p:cNvSpPr txBox="1"/>
            <p:nvPr/>
          </p:nvSpPr>
          <p:spPr>
            <a:xfrm>
              <a:off x="4826812" y="5411323"/>
              <a:ext cx="357413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6416068-9AE0-683B-7897-9D8E84626F00}"/>
                </a:ext>
              </a:extLst>
            </p:cNvPr>
            <p:cNvGrpSpPr/>
            <p:nvPr/>
          </p:nvGrpSpPr>
          <p:grpSpPr>
            <a:xfrm>
              <a:off x="5243532" y="5117392"/>
              <a:ext cx="1702078" cy="1508107"/>
              <a:chOff x="12045980" y="4289620"/>
              <a:chExt cx="488406" cy="1508107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B6833E-F340-C1CE-93E2-674215BA4799}"/>
                  </a:ext>
                </a:extLst>
              </p:cNvPr>
              <p:cNvSpPr txBox="1"/>
              <p:nvPr/>
            </p:nvSpPr>
            <p:spPr>
              <a:xfrm>
                <a:off x="12045980" y="4289620"/>
                <a:ext cx="488406" cy="1508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4 + 3 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 + 5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460482CC-C1BD-72D4-88D7-C19922FFDC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73254" y="5029333"/>
                <a:ext cx="439008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B75503-744B-4D6F-87A1-0224241CF721}"/>
                </a:ext>
              </a:extLst>
            </p:cNvPr>
            <p:cNvSpPr txBox="1"/>
            <p:nvPr/>
          </p:nvSpPr>
          <p:spPr>
            <a:xfrm>
              <a:off x="7053257" y="5393270"/>
              <a:ext cx="350664" cy="784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FAA1706-72B0-EE8C-8EE5-2F811992A554}"/>
                </a:ext>
              </a:extLst>
            </p:cNvPr>
            <p:cNvGrpSpPr/>
            <p:nvPr/>
          </p:nvGrpSpPr>
          <p:grpSpPr>
            <a:xfrm>
              <a:off x="7536983" y="5130456"/>
              <a:ext cx="808295" cy="2154440"/>
              <a:chOff x="12028389" y="4318073"/>
              <a:chExt cx="539921" cy="2154440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CEBBDC7-E239-18B9-29F3-816BCBFF6804}"/>
                  </a:ext>
                </a:extLst>
              </p:cNvPr>
              <p:cNvSpPr txBox="1"/>
              <p:nvPr/>
            </p:nvSpPr>
            <p:spPr>
              <a:xfrm>
                <a:off x="12028389" y="4318073"/>
                <a:ext cx="539921" cy="2154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9FFBC571-38EC-52DE-76CA-8C8A7E51C93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1303" y="5048791"/>
                <a:ext cx="482909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DD232AA-8D75-3E35-7360-5C3A92FFA92F}"/>
                </a:ext>
              </a:extLst>
            </p:cNvPr>
            <p:cNvSpPr txBox="1"/>
            <p:nvPr/>
          </p:nvSpPr>
          <p:spPr>
            <a:xfrm>
              <a:off x="1794303" y="5386671"/>
              <a:ext cx="1295325" cy="784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A.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17DEFDD-5D89-35F7-04FD-C999D086A4FE}"/>
              </a:ext>
            </a:extLst>
          </p:cNvPr>
          <p:cNvGrpSpPr/>
          <p:nvPr/>
        </p:nvGrpSpPr>
        <p:grpSpPr>
          <a:xfrm>
            <a:off x="6466111" y="3066439"/>
            <a:ext cx="4348670" cy="1024505"/>
            <a:chOff x="9334839" y="5122720"/>
            <a:chExt cx="6523006" cy="15367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49B415A-5B74-0098-80A6-C855B1CC93A4}"/>
                </a:ext>
              </a:extLst>
            </p:cNvPr>
            <p:cNvGrpSpPr/>
            <p:nvPr/>
          </p:nvGrpSpPr>
          <p:grpSpPr>
            <a:xfrm>
              <a:off x="10459051" y="5148848"/>
              <a:ext cx="616822" cy="1508106"/>
              <a:chOff x="12086364" y="4352863"/>
              <a:chExt cx="535177" cy="1508106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C735DEE-893B-A4CE-9385-25E4E327CAD5}"/>
                  </a:ext>
                </a:extLst>
              </p:cNvPr>
              <p:cNvSpPr txBox="1"/>
              <p:nvPr/>
            </p:nvSpPr>
            <p:spPr>
              <a:xfrm>
                <a:off x="12086364" y="4352863"/>
                <a:ext cx="520264" cy="1508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FC15548A-6896-EA6D-5BC3-3CD2C0EF7A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90341" y="5097705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6B86B34-5DAE-FC88-D4CB-232689CDB524}"/>
                </a:ext>
              </a:extLst>
            </p:cNvPr>
            <p:cNvGrpSpPr/>
            <p:nvPr/>
          </p:nvGrpSpPr>
          <p:grpSpPr>
            <a:xfrm>
              <a:off x="11685124" y="5151376"/>
              <a:ext cx="612239" cy="1508107"/>
              <a:chOff x="12081109" y="4355391"/>
              <a:chExt cx="531200" cy="1508107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BE5FD60-16C1-A8D5-E529-BC167E02D341}"/>
                  </a:ext>
                </a:extLst>
              </p:cNvPr>
              <p:cNvSpPr txBox="1"/>
              <p:nvPr/>
            </p:nvSpPr>
            <p:spPr>
              <a:xfrm>
                <a:off x="12104568" y="4355391"/>
                <a:ext cx="484283" cy="1508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0751E967-26E6-9F47-0CF1-50AF79EB17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81109" y="5107557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FF29DD4-78A2-F892-7399-92C4915ABA3A}"/>
                </a:ext>
              </a:extLst>
            </p:cNvPr>
            <p:cNvSpPr txBox="1"/>
            <p:nvPr/>
          </p:nvSpPr>
          <p:spPr>
            <a:xfrm>
              <a:off x="11185443" y="5442190"/>
              <a:ext cx="398531" cy="784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664A694-DB1F-C8C1-827D-7F93EA9F4B82}"/>
                </a:ext>
              </a:extLst>
            </p:cNvPr>
            <p:cNvSpPr txBox="1"/>
            <p:nvPr/>
          </p:nvSpPr>
          <p:spPr>
            <a:xfrm>
              <a:off x="12542231" y="5455255"/>
              <a:ext cx="162777" cy="806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13B33C5-73F7-82AE-DDD8-43DF1757FB10}"/>
                </a:ext>
              </a:extLst>
            </p:cNvPr>
            <p:cNvGrpSpPr/>
            <p:nvPr/>
          </p:nvGrpSpPr>
          <p:grpSpPr>
            <a:xfrm>
              <a:off x="12813212" y="5138697"/>
              <a:ext cx="1702078" cy="1508105"/>
              <a:chOff x="12054343" y="4310925"/>
              <a:chExt cx="488406" cy="1508105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6179BA5-11DD-DA6C-59B1-150D6E055F49}"/>
                  </a:ext>
                </a:extLst>
              </p:cNvPr>
              <p:cNvSpPr txBox="1"/>
              <p:nvPr/>
            </p:nvSpPr>
            <p:spPr>
              <a:xfrm>
                <a:off x="12054343" y="4310925"/>
                <a:ext cx="488406" cy="15081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4 + 3 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241A73D1-104A-FFB0-9BBD-71DA7725D2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88248" y="5081590"/>
                <a:ext cx="439008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9A14F6-ACE6-E245-8670-5843C3E1B581}"/>
                </a:ext>
              </a:extLst>
            </p:cNvPr>
            <p:cNvSpPr txBox="1"/>
            <p:nvPr/>
          </p:nvSpPr>
          <p:spPr>
            <a:xfrm>
              <a:off x="14617371" y="5458589"/>
              <a:ext cx="350664" cy="784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831471E-EBA8-CAA9-56EB-0623EA159A9D}"/>
                </a:ext>
              </a:extLst>
            </p:cNvPr>
            <p:cNvGrpSpPr/>
            <p:nvPr/>
          </p:nvGrpSpPr>
          <p:grpSpPr>
            <a:xfrm>
              <a:off x="15049550" y="5122720"/>
              <a:ext cx="808295" cy="1508106"/>
              <a:chOff x="12009706" y="4310337"/>
              <a:chExt cx="539921" cy="1508106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FAB86D8-E2D5-A578-B876-B6604C43064E}"/>
                  </a:ext>
                </a:extLst>
              </p:cNvPr>
              <p:cNvSpPr txBox="1"/>
              <p:nvPr/>
            </p:nvSpPr>
            <p:spPr>
              <a:xfrm>
                <a:off x="12009706" y="4310337"/>
                <a:ext cx="539921" cy="1508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1CA11ECA-E202-0BD1-3268-93A9881C5C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4527" y="5061853"/>
                <a:ext cx="439008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B655091-24F9-6B84-F93D-207730BF34F7}"/>
                </a:ext>
              </a:extLst>
            </p:cNvPr>
            <p:cNvSpPr txBox="1"/>
            <p:nvPr/>
          </p:nvSpPr>
          <p:spPr>
            <a:xfrm>
              <a:off x="9334839" y="5386672"/>
              <a:ext cx="1295325" cy="784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B. </a:t>
              </a:r>
            </a:p>
          </p:txBody>
        </p:sp>
      </p:grpSp>
      <p:sp>
        <p:nvSpPr>
          <p:cNvPr id="56" name="Oval 55">
            <a:extLst>
              <a:ext uri="{FF2B5EF4-FFF2-40B4-BE49-F238E27FC236}">
                <a16:creationId xmlns:a16="http://schemas.microsoft.com/office/drawing/2014/main" id="{C0B99DFF-CF4C-39E9-9EB3-6AEE7576DCD2}"/>
              </a:ext>
            </a:extLst>
          </p:cNvPr>
          <p:cNvSpPr/>
          <p:nvPr/>
        </p:nvSpPr>
        <p:spPr>
          <a:xfrm>
            <a:off x="6130270" y="3131332"/>
            <a:ext cx="904354" cy="904354"/>
          </a:xfrm>
          <a:prstGeom prst="ellipse">
            <a:avLst/>
          </a:prstGeom>
          <a:noFill/>
          <a:ln w="889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700" b="0" i="0" u="none" strike="noStrike" kern="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45106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C4743B-2B8D-8D79-099B-E68A016AFA7B}"/>
              </a:ext>
            </a:extLst>
          </p:cNvPr>
          <p:cNvSpPr/>
          <p:nvPr/>
        </p:nvSpPr>
        <p:spPr>
          <a:xfrm>
            <a:off x="2192482" y="779318"/>
            <a:ext cx="8375073" cy="16937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rgbClr val="FF0000"/>
                </a:solidFill>
                <a:latin typeface="+mj-lt"/>
              </a:rPr>
              <a:t>Vận  dụng</a:t>
            </a:r>
          </a:p>
        </p:txBody>
      </p:sp>
    </p:spTree>
    <p:extLst>
      <p:ext uri="{BB962C8B-B14F-4D97-AF65-F5344CB8AC3E}">
        <p14:creationId xmlns:p14="http://schemas.microsoft.com/office/powerpoint/2010/main" val="56895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132609" y="2187175"/>
            <a:ext cx="9205493" cy="5519724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99909" y="4947037"/>
            <a:ext cx="1583139" cy="1799022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A67C258A-9602-8F5A-5854-50B6B0BB22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54384" y="4925834"/>
            <a:ext cx="1583139" cy="1799022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EF6B51A1-35B4-9398-6F59-CCC4711A607D}"/>
              </a:ext>
            </a:extLst>
          </p:cNvPr>
          <p:cNvSpPr/>
          <p:nvPr/>
        </p:nvSpPr>
        <p:spPr>
          <a:xfrm>
            <a:off x="7008483" y="0"/>
            <a:ext cx="4804434" cy="2819400"/>
          </a:xfrm>
          <a:prstGeom prst="cloudCallout">
            <a:avLst>
              <a:gd name="adj1" fmla="val 15302"/>
              <a:gd name="adj2" fmla="val 62948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chuyển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96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8D7E7-DAEE-5659-E7E2-24A7662AE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6676EC-80D7-CD17-D59C-CF6C0886D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0569974-090F-FF81-E044-4E7243E4A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35CBB6-B899-DC03-4640-16349AF0B93B}"/>
              </a:ext>
            </a:extLst>
          </p:cNvPr>
          <p:cNvSpPr/>
          <p:nvPr/>
        </p:nvSpPr>
        <p:spPr>
          <a:xfrm>
            <a:off x="2566555" y="904010"/>
            <a:ext cx="7824355" cy="17041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rgbClr val="FF0000"/>
                </a:solidFill>
                <a:latin typeface="+mj-lt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4465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A67C258A-9602-8F5A-5854-50B6B0BB22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954384" y="4925834"/>
            <a:ext cx="1583139" cy="179902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726615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066077" y="121009"/>
                  <a:ext cx="5298245" cy="14873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Câu 1: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en-US" sz="5400" b="1" dirty="0">
                      <a:solidFill>
                        <a:srgbClr val="002060"/>
                      </a:solidFill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a14:m>
                  <a:r>
                    <a:rPr lang="en-US" sz="5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6077" y="121009"/>
                  <a:ext cx="5298245" cy="1487339"/>
                </a:xfrm>
                <a:prstGeom prst="rect">
                  <a:avLst/>
                </a:prstGeom>
                <a:blipFill>
                  <a:blip r:embed="rId15"/>
                  <a:stretch>
                    <a:fillRect l="-5639" b="-15094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99909" y="4947037"/>
            <a:ext cx="1583139" cy="1799022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2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14724" y="1729321"/>
                <a:ext cx="3264965" cy="111220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4724" y="1729321"/>
                <a:ext cx="3264965" cy="1112201"/>
              </a:xfrm>
              <a:prstGeom prst="roundRect">
                <a:avLst/>
              </a:prstGeom>
              <a:blipFill>
                <a:blip r:embed="rId17"/>
                <a:stretch>
                  <a:fillRect l="-5545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AC1BB6C9-EA2D-0D7A-1C8F-12B4D80F796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-1992703" y="3126399"/>
            <a:ext cx="10129014" cy="531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8983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5995 L -0.00078 -0.08171 C -0.00078 -0.14514 -0.06419 -0.22315 -0.11562 -0.22315 L -0.23034 -0.22315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-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64414 0.0203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603372" y="4938277"/>
            <a:ext cx="1583139" cy="1799022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-1992703" y="3126399"/>
            <a:ext cx="10129014" cy="53111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800050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224228" y="307933"/>
                  <a:ext cx="4353692" cy="11784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Câu 2: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4228" y="307933"/>
                  <a:ext cx="4353692" cy="1178468"/>
                </a:xfrm>
                <a:prstGeom prst="rect">
                  <a:avLst/>
                </a:prstGeom>
                <a:blipFill>
                  <a:blip r:embed="rId16"/>
                  <a:stretch>
                    <a:fillRect l="-5322" b="-13714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79502" y="1828800"/>
                <a:ext cx="3264965" cy="11096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502" y="1828800"/>
                <a:ext cx="3264965" cy="1109668"/>
              </a:xfrm>
              <a:prstGeom prst="roundRect">
                <a:avLst/>
              </a:prstGeom>
              <a:blipFill>
                <a:blip r:embed="rId17"/>
                <a:stretch>
                  <a:fillRect l="-5351" b="-13830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79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0.02107 L 0.00495 -0.10069 C 0.00495 -0.15532 -0.08971 -0.22199 -0.16641 -0.22199 L -0.33724 -0.22199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64414 0.0203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376960" y="4697895"/>
            <a:ext cx="1583139" cy="1799022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-1223550" y="3104492"/>
            <a:ext cx="10129014" cy="53111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733375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919152" y="277017"/>
                  <a:ext cx="4353692" cy="12756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Câu 3: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9152" y="277017"/>
                  <a:ext cx="4353692" cy="1275685"/>
                </a:xfrm>
                <a:prstGeom prst="rect">
                  <a:avLst/>
                </a:prstGeom>
                <a:blipFill>
                  <a:blip r:embed="rId16"/>
                  <a:stretch>
                    <a:fillRect l="-5322" b="-874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79502" y="1828801"/>
                <a:ext cx="3264965" cy="11096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502" y="1828801"/>
                <a:ext cx="3264965" cy="1109668"/>
              </a:xfrm>
              <a:prstGeom prst="roundRect">
                <a:avLst/>
              </a:prstGeom>
              <a:blipFill>
                <a:blip r:embed="rId17"/>
                <a:stretch>
                  <a:fillRect l="-5351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426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0.02107 L 0.00495 -0.10069 C 0.00495 -0.15532 -0.08971 -0.22199 -0.1664 -0.22199 L -0.33724 -0.22199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64414 0.020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F6B51A1-35B4-9398-6F59-CCC4711A607D}"/>
              </a:ext>
            </a:extLst>
          </p:cNvPr>
          <p:cNvSpPr/>
          <p:nvPr/>
        </p:nvSpPr>
        <p:spPr>
          <a:xfrm>
            <a:off x="5500255" y="110846"/>
            <a:ext cx="5334000" cy="3582781"/>
          </a:xfrm>
          <a:prstGeom prst="cloudCallout">
            <a:avLst>
              <a:gd name="adj1" fmla="val -55554"/>
              <a:gd name="adj2" fmla="val 47318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mừng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-384498" y="379618"/>
            <a:ext cx="6336236" cy="662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750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051BB-36E8-9247-4666-ACDAF3039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A49F88-6E26-5D83-6990-7D5727A32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oogle Shape;2442;p12">
            <a:extLst>
              <a:ext uri="{FF2B5EF4-FFF2-40B4-BE49-F238E27FC236}">
                <a16:creationId xmlns:a16="http://schemas.microsoft.com/office/drawing/2014/main" id="{733600A0-2255-628D-5448-ABDF9CAB7EE7}"/>
              </a:ext>
            </a:extLst>
          </p:cNvPr>
          <p:cNvGrpSpPr/>
          <p:nvPr/>
        </p:nvGrpSpPr>
        <p:grpSpPr>
          <a:xfrm>
            <a:off x="2581145" y="1522311"/>
            <a:ext cx="8373462" cy="4878489"/>
            <a:chOff x="3311" y="-1447"/>
            <a:chExt cx="5418" cy="4550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7" name="Google Shape;2443;p12">
              <a:extLst>
                <a:ext uri="{FF2B5EF4-FFF2-40B4-BE49-F238E27FC236}">
                  <a16:creationId xmlns:a16="http://schemas.microsoft.com/office/drawing/2014/main" id="{5FFECD27-DF44-04FC-94D8-AADE75D9FDEE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" name="Google Shape;2444;p12">
              <a:extLst>
                <a:ext uri="{FF2B5EF4-FFF2-40B4-BE49-F238E27FC236}">
                  <a16:creationId xmlns:a16="http://schemas.microsoft.com/office/drawing/2014/main" id="{877C70E3-CE14-DD14-9653-BB03E7AD930C}"/>
                </a:ext>
              </a:extLst>
            </p:cNvPr>
            <p:cNvSpPr/>
            <p:nvPr/>
          </p:nvSpPr>
          <p:spPr>
            <a:xfrm>
              <a:off x="3311" y="-144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" name="Google Shape;2448;p12">
              <a:extLst>
                <a:ext uri="{FF2B5EF4-FFF2-40B4-BE49-F238E27FC236}">
                  <a16:creationId xmlns:a16="http://schemas.microsoft.com/office/drawing/2014/main" id="{82141CFA-39F3-4603-69BB-13189DBA74E4}"/>
                </a:ext>
              </a:extLst>
            </p:cNvPr>
            <p:cNvSpPr/>
            <p:nvPr/>
          </p:nvSpPr>
          <p:spPr>
            <a:xfrm>
              <a:off x="6947" y="-372"/>
              <a:ext cx="858" cy="446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8" y="184"/>
                    <a:pt x="680" y="199"/>
                  </a:cubicBezTo>
                  <a:cubicBezTo>
                    <a:pt x="693" y="138"/>
                    <a:pt x="649" y="88"/>
                    <a:pt x="583" y="84"/>
                  </a:cubicBezTo>
                  <a:cubicBezTo>
                    <a:pt x="565" y="83"/>
                    <a:pt x="517" y="99"/>
                    <a:pt x="507" y="110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9"/>
                    <a:pt x="275" y="101"/>
                  </a:cubicBezTo>
                  <a:cubicBezTo>
                    <a:pt x="268" y="131"/>
                    <a:pt x="278" y="156"/>
                    <a:pt x="278" y="159"/>
                  </a:cubicBezTo>
                  <a:cubicBezTo>
                    <a:pt x="225" y="112"/>
                    <a:pt x="149" y="154"/>
                    <a:pt x="135" y="196"/>
                  </a:cubicBezTo>
                  <a:cubicBezTo>
                    <a:pt x="134" y="171"/>
                    <a:pt x="111" y="164"/>
                    <a:pt x="104" y="164"/>
                  </a:cubicBezTo>
                  <a:cubicBezTo>
                    <a:pt x="51" y="161"/>
                    <a:pt x="6" y="197"/>
                    <a:pt x="3" y="246"/>
                  </a:cubicBezTo>
                  <a:cubicBezTo>
                    <a:pt x="0" y="294"/>
                    <a:pt x="41" y="335"/>
                    <a:pt x="94" y="338"/>
                  </a:cubicBezTo>
                  <a:cubicBezTo>
                    <a:pt x="106" y="339"/>
                    <a:pt x="118" y="338"/>
                    <a:pt x="130" y="334"/>
                  </a:cubicBezTo>
                  <a:cubicBezTo>
                    <a:pt x="155" y="363"/>
                    <a:pt x="194" y="382"/>
                    <a:pt x="237" y="385"/>
                  </a:cubicBezTo>
                  <a:cubicBezTo>
                    <a:pt x="260" y="386"/>
                    <a:pt x="282" y="383"/>
                    <a:pt x="302" y="375"/>
                  </a:cubicBezTo>
                  <a:cubicBezTo>
                    <a:pt x="327" y="403"/>
                    <a:pt x="364" y="423"/>
                    <a:pt x="406" y="425"/>
                  </a:cubicBezTo>
                  <a:cubicBezTo>
                    <a:pt x="464" y="428"/>
                    <a:pt x="516" y="399"/>
                    <a:pt x="540" y="354"/>
                  </a:cubicBezTo>
                  <a:cubicBezTo>
                    <a:pt x="556" y="373"/>
                    <a:pt x="581" y="386"/>
                    <a:pt x="609" y="387"/>
                  </a:cubicBezTo>
                  <a:cubicBezTo>
                    <a:pt x="659" y="390"/>
                    <a:pt x="702" y="357"/>
                    <a:pt x="707" y="312"/>
                  </a:cubicBezTo>
                  <a:cubicBezTo>
                    <a:pt x="716" y="316"/>
                    <a:pt x="726" y="318"/>
                    <a:pt x="736" y="319"/>
                  </a:cubicBezTo>
                  <a:cubicBezTo>
                    <a:pt x="780" y="321"/>
                    <a:pt x="818" y="291"/>
                    <a:pt x="821" y="250"/>
                  </a:cubicBezTo>
                  <a:cubicBezTo>
                    <a:pt x="823" y="210"/>
                    <a:pt x="785" y="178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3" name="Title 9">
            <a:extLst>
              <a:ext uri="{FF2B5EF4-FFF2-40B4-BE49-F238E27FC236}">
                <a16:creationId xmlns:a16="http://schemas.microsoft.com/office/drawing/2014/main" id="{40FBFCA6-16D0-BCBB-D0BB-EB13E9EE7A34}"/>
              </a:ext>
            </a:extLst>
          </p:cNvPr>
          <p:cNvSpPr txBox="1">
            <a:spLocks/>
          </p:cNvSpPr>
          <p:nvPr/>
        </p:nvSpPr>
        <p:spPr>
          <a:xfrm>
            <a:off x="4123897" y="2767755"/>
            <a:ext cx="9144000" cy="2387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Goodbye and </a:t>
            </a:r>
            <a:b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 you again!</a:t>
            </a:r>
          </a:p>
        </p:txBody>
      </p:sp>
    </p:spTree>
    <p:extLst>
      <p:ext uri="{BB962C8B-B14F-4D97-AF65-F5344CB8AC3E}">
        <p14:creationId xmlns:p14="http://schemas.microsoft.com/office/powerpoint/2010/main" val="3256769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77C2A3-8E7B-2B32-0C01-079FC93EF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0442DC-621E-5E37-C8EB-7C7885492626}"/>
              </a:ext>
            </a:extLst>
          </p:cNvPr>
          <p:cNvSpPr txBox="1"/>
          <p:nvPr/>
        </p:nvSpPr>
        <p:spPr>
          <a:xfrm>
            <a:off x="2087217" y="1120676"/>
            <a:ext cx="8160026" cy="28007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Trò chơi:</a:t>
            </a:r>
          </a:p>
          <a:p>
            <a:pPr algn="ctr"/>
            <a:r>
              <a:rPr lang="vi-VN" sz="8800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Lật mảnh ghép</a:t>
            </a:r>
          </a:p>
        </p:txBody>
      </p:sp>
    </p:spTree>
    <p:extLst>
      <p:ext uri="{BB962C8B-B14F-4D97-AF65-F5344CB8AC3E}">
        <p14:creationId xmlns:p14="http://schemas.microsoft.com/office/powerpoint/2010/main" val="1508706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21BF1BB8-18F9-5AA3-B758-C0B633F675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3" t="23411" r="10584" b="80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hlinkClick r:id="rId3" action="ppaction://hlinksldjump"/>
            <a:extLst>
              <a:ext uri="{FF2B5EF4-FFF2-40B4-BE49-F238E27FC236}">
                <a16:creationId xmlns:a16="http://schemas.microsoft.com/office/drawing/2014/main" id="{96F7F7D7-E0CC-2B9E-68B0-49FCAB04E650}"/>
              </a:ext>
            </a:extLst>
          </p:cNvPr>
          <p:cNvSpPr/>
          <p:nvPr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rgbClr val="299D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9" name="Rectangle 8">
            <a:hlinkClick r:id="rId4" action="ppaction://hlinksldjump"/>
            <a:extLst>
              <a:ext uri="{FF2B5EF4-FFF2-40B4-BE49-F238E27FC236}">
                <a16:creationId xmlns:a16="http://schemas.microsoft.com/office/drawing/2014/main" id="{09F259C7-9745-6C3C-35D8-D8CDF5E32480}"/>
              </a:ext>
            </a:extLst>
          </p:cNvPr>
          <p:cNvSpPr/>
          <p:nvPr/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rgbClr val="F6A1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hlinkClick r:id="rId5" action="ppaction://hlinksldjump"/>
            <a:extLst>
              <a:ext uri="{FF2B5EF4-FFF2-40B4-BE49-F238E27FC236}">
                <a16:creationId xmlns:a16="http://schemas.microsoft.com/office/drawing/2014/main" id="{4D10EE6A-1002-B13D-1F7C-5F3C6CF62A1B}"/>
              </a:ext>
            </a:extLst>
          </p:cNvPr>
          <p:cNvSpPr/>
          <p:nvPr/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rgbClr val="2646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>
            <a:hlinkClick r:id="rId6" action="ppaction://hlinksldjump"/>
            <a:extLst>
              <a:ext uri="{FF2B5EF4-FFF2-40B4-BE49-F238E27FC236}">
                <a16:creationId xmlns:a16="http://schemas.microsoft.com/office/drawing/2014/main" id="{63AC95E5-F19C-4CE1-E403-16D95B10C82F}"/>
              </a:ext>
            </a:extLst>
          </p:cNvPr>
          <p:cNvSpPr/>
          <p:nvPr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E9C4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82ED50-65F4-495C-E6AF-9CB5EC8DFA96}"/>
              </a:ext>
            </a:extLst>
          </p:cNvPr>
          <p:cNvSpPr txBox="1"/>
          <p:nvPr/>
        </p:nvSpPr>
        <p:spPr>
          <a:xfrm>
            <a:off x="1600199" y="404162"/>
            <a:ext cx="3190461" cy="2646878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sz="16600" b="1" dirty="0">
                <a:solidFill>
                  <a:schemeClr val="bg1"/>
                </a:solidFill>
              </a:rPr>
              <a:t>1</a:t>
            </a:r>
            <a:endParaRPr lang="vi-VN" sz="16600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8557DD-7CF8-BA85-D830-258DD9426F8E}"/>
              </a:ext>
            </a:extLst>
          </p:cNvPr>
          <p:cNvSpPr txBox="1"/>
          <p:nvPr/>
        </p:nvSpPr>
        <p:spPr>
          <a:xfrm>
            <a:off x="7401340" y="404162"/>
            <a:ext cx="3190461" cy="2646878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sz="16600" b="1" dirty="0">
                <a:solidFill>
                  <a:schemeClr val="bg1"/>
                </a:solidFill>
              </a:rPr>
              <a:t>2</a:t>
            </a:r>
            <a:endParaRPr lang="vi-VN" sz="16600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E51AE04-FACD-FAC1-D94E-D629629B40D3}"/>
              </a:ext>
            </a:extLst>
          </p:cNvPr>
          <p:cNvSpPr txBox="1"/>
          <p:nvPr/>
        </p:nvSpPr>
        <p:spPr>
          <a:xfrm>
            <a:off x="7401340" y="3806960"/>
            <a:ext cx="3190461" cy="2646878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sz="16600" b="1" dirty="0">
                <a:solidFill>
                  <a:schemeClr val="bg1"/>
                </a:solidFill>
              </a:rPr>
              <a:t>4</a:t>
            </a:r>
            <a:endParaRPr lang="vi-VN" sz="16600" b="1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E472B53-3863-49EE-FBC2-256C42298837}"/>
              </a:ext>
            </a:extLst>
          </p:cNvPr>
          <p:cNvSpPr txBox="1"/>
          <p:nvPr/>
        </p:nvSpPr>
        <p:spPr>
          <a:xfrm>
            <a:off x="1452770" y="3806960"/>
            <a:ext cx="3190461" cy="2646878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sz="16600" b="1" dirty="0">
                <a:solidFill>
                  <a:schemeClr val="bg1"/>
                </a:solidFill>
              </a:rPr>
              <a:t>3</a:t>
            </a:r>
            <a:endParaRPr lang="vi-VN" sz="16600" b="1" dirty="0">
              <a:solidFill>
                <a:schemeClr val="bg1"/>
              </a:solidFill>
            </a:endParaRPr>
          </a:p>
        </p:txBody>
      </p:sp>
      <p:sp>
        <p:nvSpPr>
          <p:cNvPr id="3" name="Arrow: Right 2">
            <a:hlinkClick r:id="rId7" action="ppaction://hlinksldjump"/>
            <a:extLst>
              <a:ext uri="{FF2B5EF4-FFF2-40B4-BE49-F238E27FC236}">
                <a16:creationId xmlns:a16="http://schemas.microsoft.com/office/drawing/2014/main" id="{C98A7FE5-A2C2-4BD4-9220-B8F1D5CB90C1}"/>
              </a:ext>
            </a:extLst>
          </p:cNvPr>
          <p:cNvSpPr/>
          <p:nvPr/>
        </p:nvSpPr>
        <p:spPr>
          <a:xfrm>
            <a:off x="10918733" y="6117100"/>
            <a:ext cx="978408" cy="67347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613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6" grpId="0" animBg="1"/>
      <p:bldP spid="23" grpId="0"/>
      <p:bldP spid="33" grpId="0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1869016"/>
            <a:ext cx="5623783" cy="2147592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FF33286-B708-43B8-9ACF-1FD88AD5D509}"/>
                    </a:ext>
                  </a:extLst>
                </p:cNvPr>
                <p:cNvSpPr txBox="1"/>
                <p:nvPr/>
              </p:nvSpPr>
              <p:spPr>
                <a:xfrm>
                  <a:off x="3696115" y="2639205"/>
                  <a:ext cx="5056313" cy="1087829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  <a:prstDash val="lgDash"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FF33286-B708-43B8-9ACF-1FD88AD5D5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96115" y="2639205"/>
                  <a:ext cx="5056313" cy="1087829"/>
                </a:xfrm>
                <a:prstGeom prst="rect">
                  <a:avLst/>
                </a:prstGeom>
                <a:blipFill>
                  <a:blip r:embed="rId9"/>
                  <a:stretch>
                    <a:fillRect b="-873"/>
                  </a:stretch>
                </a:blipFill>
                <a:ln w="28575">
                  <a:solidFill>
                    <a:schemeClr val="tx1"/>
                  </a:solidFill>
                  <a:prstDash val="lgDash"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2662" y="4333897"/>
            <a:ext cx="5116885" cy="1885400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B5B9791-33D8-4DCB-A0E9-646E4FC19EF8}"/>
                    </a:ext>
                  </a:extLst>
                </p:cNvPr>
                <p:cNvSpPr txBox="1"/>
                <p:nvPr/>
              </p:nvSpPr>
              <p:spPr>
                <a:xfrm>
                  <a:off x="3904390" y="2732488"/>
                  <a:ext cx="4814877" cy="1080992"/>
                </a:xfrm>
                <a:prstGeom prst="rect">
                  <a:avLst/>
                </a:prstGeom>
                <a:noFill/>
                <a:ln w="28575">
                  <a:solidFill>
                    <a:srgbClr val="003333"/>
                  </a:solidFill>
                  <a:prstDash val="lgDash"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dirty="0" smtClean="0">
                                <a:solidFill>
                                  <a:prstClr val="black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dirty="0" smtClean="0">
                                <a:solidFill>
                                  <a:prstClr val="black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400" b="1" i="1" dirty="0" smtClean="0">
                                <a:solidFill>
                                  <a:prstClr val="black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B5B9791-33D8-4DCB-A0E9-646E4FC19E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04390" y="2732488"/>
                  <a:ext cx="4814877" cy="1080992"/>
                </a:xfrm>
                <a:prstGeom prst="rect">
                  <a:avLst/>
                </a:prstGeom>
                <a:blipFill>
                  <a:blip r:embed="rId12"/>
                  <a:stretch>
                    <a:fillRect b="-877"/>
                  </a:stretch>
                </a:blipFill>
                <a:ln w="28575">
                  <a:solidFill>
                    <a:srgbClr val="003333"/>
                  </a:solidFill>
                  <a:prstDash val="lgDash"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05785" y="2330603"/>
            <a:ext cx="5027757" cy="1942211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67398C2-E81A-41DA-A5D1-5972597AE8DF}"/>
                    </a:ext>
                  </a:extLst>
                </p:cNvPr>
                <p:cNvSpPr txBox="1"/>
                <p:nvPr/>
              </p:nvSpPr>
              <p:spPr>
                <a:xfrm>
                  <a:off x="3692806" y="2673152"/>
                  <a:ext cx="5291900" cy="1080461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  <a:prstDash val="lgDash"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67398C2-E81A-41DA-A5D1-5972597AE8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92806" y="2673152"/>
                  <a:ext cx="5291900" cy="1080461"/>
                </a:xfrm>
                <a:prstGeom prst="rect">
                  <a:avLst/>
                </a:prstGeom>
                <a:blipFill>
                  <a:blip r:embed="rId15"/>
                  <a:stretch>
                    <a:fillRect b="-439"/>
                  </a:stretch>
                </a:blipFill>
                <a:ln w="28575">
                  <a:solidFill>
                    <a:schemeClr val="tx1"/>
                  </a:solidFill>
                  <a:prstDash val="lgDash"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364" y="4316509"/>
            <a:ext cx="1070696" cy="91324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865" y="2279606"/>
            <a:ext cx="780445" cy="77524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32917" y="4517883"/>
            <a:ext cx="5105399" cy="1701411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09"/>
              <a:ext cx="6696254" cy="133950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08175B9-FEB1-4233-AC38-55C889657FA0}"/>
                    </a:ext>
                  </a:extLst>
                </p:cNvPr>
                <p:cNvSpPr txBox="1"/>
                <p:nvPr/>
              </p:nvSpPr>
              <p:spPr>
                <a:xfrm>
                  <a:off x="3719750" y="2671368"/>
                  <a:ext cx="5181252" cy="1299379"/>
                </a:xfrm>
                <a:prstGeom prst="rect">
                  <a:avLst/>
                </a:prstGeom>
                <a:noFill/>
                <a:ln w="28575">
                  <a:solidFill>
                    <a:srgbClr val="003333"/>
                  </a:solidFill>
                  <a:prstDash val="lgDash"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kumimoji="0" lang="en-US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08175B9-FEB1-4233-AC38-55C889657F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9750" y="2671368"/>
                  <a:ext cx="5181252" cy="1299379"/>
                </a:xfrm>
                <a:prstGeom prst="rect">
                  <a:avLst/>
                </a:prstGeom>
                <a:blipFill>
                  <a:blip r:embed="rId20"/>
                  <a:stretch>
                    <a:fillRect b="-1215"/>
                  </a:stretch>
                </a:blipFill>
                <a:ln w="28575">
                  <a:solidFill>
                    <a:srgbClr val="003333"/>
                  </a:solidFill>
                  <a:prstDash val="lgDash"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395" y="2287763"/>
            <a:ext cx="783091" cy="7778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194" y="4385229"/>
            <a:ext cx="766647" cy="761537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9">
                <a:extLst>
                  <a:ext uri="{FF2B5EF4-FFF2-40B4-BE49-F238E27FC236}">
                    <a16:creationId xmlns:a16="http://schemas.microsoft.com/office/drawing/2014/main" id="{86DC326D-0D93-0D31-8C66-D95F253A1F88}"/>
                  </a:ext>
                </a:extLst>
              </p:cNvPr>
              <p:cNvSpPr/>
              <p:nvPr/>
            </p:nvSpPr>
            <p:spPr>
              <a:xfrm>
                <a:off x="936200" y="60474"/>
                <a:ext cx="10522857" cy="2084845"/>
              </a:xfrm>
              <a:prstGeom prst="snip2DiagRect">
                <a:avLst/>
              </a:prstGeom>
              <a:solidFill>
                <a:srgbClr val="299D8F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Rút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Snip Diagonal Corner Rectangle 39">
                <a:extLst>
                  <a:ext uri="{FF2B5EF4-FFF2-40B4-BE49-F238E27FC236}">
                    <a16:creationId xmlns:a16="http://schemas.microsoft.com/office/drawing/2014/main" id="{86DC326D-0D93-0D31-8C66-D95F253A1F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200" y="60474"/>
                <a:ext cx="10522857" cy="2084845"/>
              </a:xfrm>
              <a:prstGeom prst="snip2Diag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tar: 5 Points 6">
            <a:hlinkClick r:id="rId25" action="ppaction://hlinksldjump"/>
            <a:extLst>
              <a:ext uri="{FF2B5EF4-FFF2-40B4-BE49-F238E27FC236}">
                <a16:creationId xmlns:a16="http://schemas.microsoft.com/office/drawing/2014/main" id="{40DF22B0-6778-B9B1-FCB4-239C8FEDD2D1}"/>
              </a:ext>
            </a:extLst>
          </p:cNvPr>
          <p:cNvSpPr/>
          <p:nvPr/>
        </p:nvSpPr>
        <p:spPr>
          <a:xfrm>
            <a:off x="5594032" y="5883126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570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4">
            <a:hlinkClick r:id="rId6" action="ppaction://hlinksldjump"/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1" y="5123873"/>
            <a:ext cx="12283441" cy="17373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143423" y="2081791"/>
            <a:ext cx="5423813" cy="1838262"/>
            <a:chOff x="1318378" y="1690135"/>
            <a:chExt cx="7618348" cy="6236843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19563" y="2482833"/>
              <a:ext cx="7017163" cy="544414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FF33286-B708-43B8-9ACF-1FD88AD5D509}"/>
                    </a:ext>
                  </a:extLst>
                </p:cNvPr>
                <p:cNvSpPr txBox="1"/>
                <p:nvPr/>
              </p:nvSpPr>
              <p:spPr>
                <a:xfrm>
                  <a:off x="3825282" y="2518607"/>
                  <a:ext cx="4773564" cy="4997895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  <a:prstDash val="lgDash"/>
                </a:ln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num>
                          <m:den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𝟑𝟓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400" b="1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400" b="1" dirty="0" err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v</m:t>
                        </m:r>
                        <m:r>
                          <m:rPr>
                            <m:nor/>
                          </m:rPr>
                          <a:rPr lang="en-US" sz="4400" b="1" dirty="0" err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à </m:t>
                        </m:r>
                        <m:f>
                          <m:fPr>
                            <m:ctrlP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𝟑𝟓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𝟒𝟗</m:t>
                            </m:r>
                          </m:den>
                        </m:f>
                      </m:oMath>
                    </m:oMathPara>
                  </a14:m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FF33286-B708-43B8-9ACF-1FD88AD5D5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5282" y="2518607"/>
                  <a:ext cx="4773564" cy="499789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  <a:prstDash val="lgDash"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318378" y="1690135"/>
              <a:ext cx="2173523" cy="4101752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0351" y="4175888"/>
            <a:ext cx="5116885" cy="1891969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B5B9791-33D8-4DCB-A0E9-646E4FC19EF8}"/>
                    </a:ext>
                  </a:extLst>
                </p:cNvPr>
                <p:cNvSpPr txBox="1"/>
                <p:nvPr/>
              </p:nvSpPr>
              <p:spPr>
                <a:xfrm>
                  <a:off x="3858589" y="2639273"/>
                  <a:ext cx="5046661" cy="1091662"/>
                </a:xfrm>
                <a:prstGeom prst="rect">
                  <a:avLst/>
                </a:prstGeom>
                <a:noFill/>
                <a:ln w="28575">
                  <a:solidFill>
                    <a:srgbClr val="003333"/>
                  </a:solidFill>
                  <a:prstDash val="lgDash"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num>
                          <m:den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𝟑𝟓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400" b="1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400" b="1" dirty="0" err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v</m:t>
                        </m:r>
                        <m:r>
                          <m:rPr>
                            <m:nor/>
                          </m:rPr>
                          <a:rPr lang="en-US" sz="4400" b="1" dirty="0" err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à </m:t>
                        </m:r>
                        <m:f>
                          <m:fPr>
                            <m:ctrlP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𝟐𝟖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𝟑𝟓</m:t>
                            </m:r>
                          </m:den>
                        </m:f>
                      </m:oMath>
                    </m:oMathPara>
                  </a14:m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B5B9791-33D8-4DCB-A0E9-646E4FC19E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8589" y="2639273"/>
                  <a:ext cx="5046661" cy="109166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28575">
                  <a:solidFill>
                    <a:srgbClr val="003333"/>
                  </a:solidFill>
                  <a:prstDash val="lgDash"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27312" y="2207997"/>
            <a:ext cx="5027757" cy="1943941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67398C2-E81A-41DA-A5D1-5972597AE8DF}"/>
                    </a:ext>
                  </a:extLst>
                </p:cNvPr>
                <p:cNvSpPr txBox="1"/>
                <p:nvPr/>
              </p:nvSpPr>
              <p:spPr>
                <a:xfrm>
                  <a:off x="3692806" y="2639694"/>
                  <a:ext cx="5291900" cy="1092409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  <a:prstDash val="lgDash"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num>
                          <m:den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𝟑𝟓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400" b="1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400" b="1" dirty="0" err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v</m:t>
                        </m:r>
                        <m:r>
                          <m:rPr>
                            <m:nor/>
                          </m:rPr>
                          <a:rPr lang="en-US" sz="4400" b="1" dirty="0" err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à </m:t>
                        </m:r>
                        <m:f>
                          <m:fPr>
                            <m:ctrlP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𝟒𝟗</m:t>
                            </m:r>
                          </m:num>
                          <m:den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𝟑𝟓</m:t>
                            </m:r>
                          </m:den>
                        </m:f>
                      </m:oMath>
                    </m:oMathPara>
                  </a14:m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67398C2-E81A-41DA-A5D1-5972597AE8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92806" y="2639694"/>
                  <a:ext cx="5291900" cy="109240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  <a:prstDash val="lgDash"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869" y="2206962"/>
            <a:ext cx="1113960" cy="9501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015" y="2292791"/>
            <a:ext cx="884340" cy="87844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32843" y="4462025"/>
            <a:ext cx="5105399" cy="1886454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08175B9-FEB1-4233-AC38-55C889657FA0}"/>
                    </a:ext>
                  </a:extLst>
                </p:cNvPr>
                <p:cNvSpPr txBox="1"/>
                <p:nvPr/>
              </p:nvSpPr>
              <p:spPr>
                <a:xfrm>
                  <a:off x="3667219" y="2650397"/>
                  <a:ext cx="5181252" cy="1094854"/>
                </a:xfrm>
                <a:prstGeom prst="rect">
                  <a:avLst/>
                </a:prstGeom>
                <a:noFill/>
                <a:ln w="28575">
                  <a:solidFill>
                    <a:srgbClr val="003333"/>
                  </a:solidFill>
                  <a:prstDash val="lgDash"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num>
                          <m:den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𝟑𝟓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400" b="1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400" b="1" dirty="0" err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v</m:t>
                        </m:r>
                        <m:r>
                          <m:rPr>
                            <m:nor/>
                          </m:rPr>
                          <a:rPr lang="en-US" sz="4400" b="1" dirty="0" err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à </m:t>
                        </m:r>
                        <m:f>
                          <m:fPr>
                            <m:ctrlP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𝟐𝟏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𝟑𝟓</m:t>
                            </m:r>
                          </m:den>
                        </m:f>
                      </m:oMath>
                    </m:oMathPara>
                  </a14:m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08175B9-FEB1-4233-AC38-55C889657F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7219" y="2650397"/>
                  <a:ext cx="5181252" cy="1094854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 w="28575">
                  <a:solidFill>
                    <a:srgbClr val="003333"/>
                  </a:solidFill>
                  <a:prstDash val="lgDash"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01" y="4426664"/>
            <a:ext cx="889022" cy="88309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439" y="4245885"/>
            <a:ext cx="1001390" cy="994715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nip Diagonal Corner Rectangle 39">
                <a:extLst>
                  <a:ext uri="{FF2B5EF4-FFF2-40B4-BE49-F238E27FC236}">
                    <a16:creationId xmlns:a16="http://schemas.microsoft.com/office/drawing/2014/main" id="{1358320B-0212-8B02-7FCC-B19141E591B6}"/>
                  </a:ext>
                </a:extLst>
              </p:cNvPr>
              <p:cNvSpPr/>
              <p:nvPr/>
            </p:nvSpPr>
            <p:spPr>
              <a:xfrm>
                <a:off x="834571" y="101657"/>
                <a:ext cx="10522857" cy="1838262"/>
              </a:xfrm>
              <a:prstGeom prst="snip2DiagRect">
                <a:avLst/>
              </a:prstGeom>
              <a:solidFill>
                <a:srgbClr val="299D8F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7200" b="1" i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ctr"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Snip Diagonal Corner Rectangle 39">
                <a:extLst>
                  <a:ext uri="{FF2B5EF4-FFF2-40B4-BE49-F238E27FC236}">
                    <a16:creationId xmlns:a16="http://schemas.microsoft.com/office/drawing/2014/main" id="{1358320B-0212-8B02-7FCC-B19141E591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571" y="101657"/>
                <a:ext cx="10522857" cy="1838262"/>
              </a:xfrm>
              <a:prstGeom prst="snip2Diag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tar: 5 Points 3">
            <a:hlinkClick r:id="rId6" action="ppaction://hlinksldjump"/>
            <a:extLst>
              <a:ext uri="{FF2B5EF4-FFF2-40B4-BE49-F238E27FC236}">
                <a16:creationId xmlns:a16="http://schemas.microsoft.com/office/drawing/2014/main" id="{6563F217-0167-375B-18F7-D15B998BB567}"/>
              </a:ext>
            </a:extLst>
          </p:cNvPr>
          <p:cNvSpPr/>
          <p:nvPr/>
        </p:nvSpPr>
        <p:spPr>
          <a:xfrm>
            <a:off x="5612753" y="5824494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46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4">
            <a:hlinkClick r:id="rId6" action="ppaction://hlinksldjump"/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1886552"/>
            <a:ext cx="5623783" cy="2192456"/>
            <a:chOff x="1553733" y="2103049"/>
            <a:chExt cx="7530714" cy="1762410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FF33286-B708-43B8-9ACF-1FD88AD5D509}"/>
                    </a:ext>
                  </a:extLst>
                </p:cNvPr>
                <p:cNvSpPr txBox="1"/>
                <p:nvPr/>
              </p:nvSpPr>
              <p:spPr>
                <a:xfrm>
                  <a:off x="3705170" y="2933611"/>
                  <a:ext cx="5221115" cy="931848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  <a:prstDash val="lgDash"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&lt;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FF33286-B708-43B8-9ACF-1FD88AD5D5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5170" y="2933611"/>
                  <a:ext cx="5221115" cy="931848"/>
                </a:xfrm>
                <a:prstGeom prst="rect">
                  <a:avLst/>
                </a:prstGeom>
                <a:blipFill>
                  <a:blip r:embed="rId10"/>
                  <a:stretch>
                    <a:fillRect b="-10256"/>
                  </a:stretch>
                </a:blipFill>
                <a:ln w="28575">
                  <a:solidFill>
                    <a:schemeClr val="tx1"/>
                  </a:solidFill>
                  <a:prstDash val="lgDash"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0259" y="4016606"/>
            <a:ext cx="5116885" cy="2076147"/>
            <a:chOff x="2373128" y="2324752"/>
            <a:chExt cx="6711319" cy="1500774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B5B9791-33D8-4DCB-A0E9-646E4FC19EF8}"/>
                    </a:ext>
                  </a:extLst>
                </p:cNvPr>
                <p:cNvSpPr txBox="1"/>
                <p:nvPr/>
              </p:nvSpPr>
              <p:spPr>
                <a:xfrm>
                  <a:off x="3958181" y="2987561"/>
                  <a:ext cx="5046661" cy="837965"/>
                </a:xfrm>
                <a:prstGeom prst="rect">
                  <a:avLst/>
                </a:prstGeom>
                <a:noFill/>
                <a:ln w="28575">
                  <a:solidFill>
                    <a:srgbClr val="003333"/>
                  </a:solidFill>
                  <a:prstDash val="lgDash"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B5B9791-33D8-4DCB-A0E9-646E4FC19E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58181" y="2987561"/>
                  <a:ext cx="5046661" cy="837965"/>
                </a:xfrm>
                <a:prstGeom prst="rect">
                  <a:avLst/>
                </a:prstGeom>
                <a:blipFill>
                  <a:blip r:embed="rId13"/>
                  <a:stretch>
                    <a:fillRect b="-10256"/>
                  </a:stretch>
                </a:blipFill>
                <a:ln w="28575">
                  <a:solidFill>
                    <a:srgbClr val="003333"/>
                  </a:solidFill>
                  <a:prstDash val="lgDash"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74119" y="2405491"/>
            <a:ext cx="5027757" cy="1910909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67398C2-E81A-41DA-A5D1-5972597AE8DF}"/>
                    </a:ext>
                  </a:extLst>
                </p:cNvPr>
                <p:cNvSpPr txBox="1"/>
                <p:nvPr/>
              </p:nvSpPr>
              <p:spPr>
                <a:xfrm>
                  <a:off x="3641907" y="2845248"/>
                  <a:ext cx="5291900" cy="934729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  <a:prstDash val="lgDash"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&gt;</a:t>
                  </a:r>
                  <a:r>
                    <a:rPr lang="en-US" sz="48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67398C2-E81A-41DA-A5D1-5972597AE8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41907" y="2845248"/>
                  <a:ext cx="5291900" cy="934729"/>
                </a:xfrm>
                <a:prstGeom prst="rect">
                  <a:avLst/>
                </a:prstGeom>
                <a:blipFill>
                  <a:blip r:embed="rId16"/>
                  <a:stretch>
                    <a:fillRect b="-10256"/>
                  </a:stretch>
                </a:blipFill>
                <a:ln w="28575">
                  <a:solidFill>
                    <a:schemeClr val="tx1"/>
                  </a:solidFill>
                  <a:prstDash val="lgDash"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75" y="2265299"/>
            <a:ext cx="1153064" cy="9835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310" y="4188870"/>
            <a:ext cx="790905" cy="7856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096" y="2383006"/>
            <a:ext cx="823312" cy="817823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nip Diagonal Corner Rectangle 39">
                <a:extLst>
                  <a:ext uri="{FF2B5EF4-FFF2-40B4-BE49-F238E27FC236}">
                    <a16:creationId xmlns:a16="http://schemas.microsoft.com/office/drawing/2014/main" id="{01F44E0F-E855-13B9-316E-8D15FA481128}"/>
                  </a:ext>
                </a:extLst>
              </p:cNvPr>
              <p:cNvSpPr/>
              <p:nvPr/>
            </p:nvSpPr>
            <p:spPr>
              <a:xfrm>
                <a:off x="893734" y="97146"/>
                <a:ext cx="10522857" cy="1854074"/>
              </a:xfrm>
              <a:prstGeom prst="snip2DiagRect">
                <a:avLst/>
              </a:prstGeom>
              <a:solidFill>
                <a:srgbClr val="299D8F">
                  <a:alpha val="70000"/>
                </a:srgbClr>
              </a:solidFill>
              <a:ln>
                <a:solidFill>
                  <a:srgbClr val="29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Snip Diagonal Corner Rectangle 39">
                <a:extLst>
                  <a:ext uri="{FF2B5EF4-FFF2-40B4-BE49-F238E27FC236}">
                    <a16:creationId xmlns:a16="http://schemas.microsoft.com/office/drawing/2014/main" id="{01F44E0F-E855-13B9-316E-8D15FA4811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734" y="97146"/>
                <a:ext cx="10522857" cy="1854074"/>
              </a:xfrm>
              <a:prstGeom prst="snip2Diag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rgbClr val="299D8F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tar: 5 Points 3">
            <a:hlinkClick r:id="rId6" action="ppaction://hlinksldjump"/>
            <a:extLst>
              <a:ext uri="{FF2B5EF4-FFF2-40B4-BE49-F238E27FC236}">
                <a16:creationId xmlns:a16="http://schemas.microsoft.com/office/drawing/2014/main" id="{BBAC08FC-2020-93FE-5704-577A461F931D}"/>
              </a:ext>
            </a:extLst>
          </p:cNvPr>
          <p:cNvSpPr/>
          <p:nvPr/>
        </p:nvSpPr>
        <p:spPr>
          <a:xfrm>
            <a:off x="5578630" y="5846454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5804490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4">
            <a:hlinkClick r:id="rId6" action="ppaction://hlinksldjump"/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2141232"/>
            <a:ext cx="5623783" cy="2131584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FF33286-B708-43B8-9ACF-1FD88AD5D509}"/>
                    </a:ext>
                  </a:extLst>
                </p:cNvPr>
                <p:cNvSpPr txBox="1"/>
                <p:nvPr/>
              </p:nvSpPr>
              <p:spPr>
                <a:xfrm>
                  <a:off x="3656852" y="2856606"/>
                  <a:ext cx="5221115" cy="72361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  <a:prstDash val="lgDash"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a14:m>
                  <a:r>
                    <a:rPr lang="en-US" sz="36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FF33286-B708-43B8-9ACF-1FD88AD5D5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6852" y="2856606"/>
                  <a:ext cx="5221115" cy="723610"/>
                </a:xfrm>
                <a:prstGeom prst="rect">
                  <a:avLst/>
                </a:prstGeom>
                <a:blipFill>
                  <a:blip r:embed="rId10"/>
                  <a:stretch>
                    <a:fillRect b="-7843"/>
                  </a:stretch>
                </a:blipFill>
                <a:ln w="28575">
                  <a:solidFill>
                    <a:schemeClr val="tx1"/>
                  </a:solidFill>
                  <a:prstDash val="lgDash"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0259" y="4336650"/>
            <a:ext cx="5116885" cy="1918193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B5B9791-33D8-4DCB-A0E9-646E4FC19EF8}"/>
                    </a:ext>
                  </a:extLst>
                </p:cNvPr>
                <p:cNvSpPr txBox="1"/>
                <p:nvPr/>
              </p:nvSpPr>
              <p:spPr>
                <a:xfrm>
                  <a:off x="3835792" y="2858308"/>
                  <a:ext cx="4962636" cy="703782"/>
                </a:xfrm>
                <a:prstGeom prst="rect">
                  <a:avLst/>
                </a:prstGeom>
                <a:noFill/>
                <a:ln w="28575">
                  <a:solidFill>
                    <a:srgbClr val="003333"/>
                  </a:solidFill>
                  <a:prstDash val="lgDash"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a14:m>
                  <a:r>
                    <a:rPr lang="en-US" sz="36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&lt;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B5B9791-33D8-4DCB-A0E9-646E4FC19E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5792" y="2858308"/>
                  <a:ext cx="4962636" cy="703782"/>
                </a:xfrm>
                <a:prstGeom prst="rect">
                  <a:avLst/>
                </a:prstGeom>
                <a:blipFill>
                  <a:blip r:embed="rId13"/>
                  <a:stretch>
                    <a:fillRect b="-7843"/>
                  </a:stretch>
                </a:blipFill>
                <a:ln w="28575">
                  <a:solidFill>
                    <a:srgbClr val="003333"/>
                  </a:solidFill>
                  <a:prstDash val="lgDash"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836" y="2677354"/>
            <a:ext cx="730945" cy="72607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150140" y="4706138"/>
            <a:ext cx="5263134" cy="1466313"/>
            <a:chOff x="2388193" y="2606510"/>
            <a:chExt cx="6696254" cy="1208788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08175B9-FEB1-4233-AC38-55C889657FA0}"/>
                    </a:ext>
                  </a:extLst>
                </p:cNvPr>
                <p:cNvSpPr txBox="1"/>
                <p:nvPr/>
              </p:nvSpPr>
              <p:spPr>
                <a:xfrm>
                  <a:off x="4086326" y="2882245"/>
                  <a:ext cx="4625237" cy="742615"/>
                </a:xfrm>
                <a:prstGeom prst="rect">
                  <a:avLst/>
                </a:prstGeom>
                <a:noFill/>
                <a:ln w="28575">
                  <a:solidFill>
                    <a:srgbClr val="003333"/>
                  </a:solidFill>
                  <a:prstDash val="lgDash"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a14:m>
                  <a:r>
                    <a:rPr lang="en-US" sz="36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&gt;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08175B9-FEB1-4233-AC38-55C889657F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6326" y="2882245"/>
                  <a:ext cx="4625237" cy="742615"/>
                </a:xfrm>
                <a:prstGeom prst="rect">
                  <a:avLst/>
                </a:prstGeom>
                <a:blipFill>
                  <a:blip r:embed="rId17"/>
                  <a:stretch>
                    <a:fillRect b="-7843"/>
                  </a:stretch>
                </a:blipFill>
                <a:ln w="28575">
                  <a:solidFill>
                    <a:srgbClr val="003333"/>
                  </a:solidFill>
                  <a:prstDash val="lgDash"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574" y="4612261"/>
            <a:ext cx="777894" cy="772708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621" y="4485087"/>
            <a:ext cx="1055027" cy="8998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nip Diagonal Corner Rectangle 39">
                <a:extLst>
                  <a:ext uri="{FF2B5EF4-FFF2-40B4-BE49-F238E27FC236}">
                    <a16:creationId xmlns:a16="http://schemas.microsoft.com/office/drawing/2014/main" id="{4ADA7EAC-F21D-427C-5633-B72BC252526B}"/>
                  </a:ext>
                </a:extLst>
              </p:cNvPr>
              <p:cNvSpPr/>
              <p:nvPr/>
            </p:nvSpPr>
            <p:spPr>
              <a:xfrm>
                <a:off x="834571" y="145002"/>
                <a:ext cx="10522857" cy="1980780"/>
              </a:xfrm>
              <a:prstGeom prst="snip2DiagRect">
                <a:avLst/>
              </a:prstGeom>
              <a:solidFill>
                <a:srgbClr val="299D8F">
                  <a:alpha val="70000"/>
                </a:srgbClr>
              </a:solidFill>
              <a:ln>
                <a:solidFill>
                  <a:srgbClr val="299D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Snip Diagonal Corner Rectangle 39">
                <a:extLst>
                  <a:ext uri="{FF2B5EF4-FFF2-40B4-BE49-F238E27FC236}">
                    <a16:creationId xmlns:a16="http://schemas.microsoft.com/office/drawing/2014/main" id="{4ADA7EAC-F21D-427C-5633-B72BC25252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571" y="145002"/>
                <a:ext cx="10522857" cy="1980780"/>
              </a:xfrm>
              <a:prstGeom prst="snip2Diag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rgbClr val="299D8F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48859299-394A-E640-6749-C315E6ABC401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118" b="28708" l="29519" r="37507">
                        <a14:foregroundMark x1="35919" y1="9854" x2="34416" y2="13382"/>
                        <a14:foregroundMark x1="33640" y1="13382" x2="32283" y2="14248"/>
                        <a14:foregroundMark x1="30732" y1="12117" x2="32574" y2="12983"/>
                        <a14:foregroundMark x1="34561" y1="14447" x2="34561" y2="14447"/>
                        <a14:foregroundMark x1="35482" y1="14048" x2="35482" y2="14048"/>
                        <a14:foregroundMark x1="35919" y1="14248" x2="35919" y2="14248"/>
                        <a14:foregroundMark x1="35773" y1="14248" x2="35773" y2="14248"/>
                        <a14:foregroundMark x1="36161" y1="14248" x2="36161" y2="14248"/>
                        <a14:foregroundMark x1="35482" y1="13981" x2="36161" y2="13981"/>
                        <a14:foregroundMark x1="36694" y1="13981" x2="36694" y2="13981"/>
                        <a14:foregroundMark x1="36888" y1="14115" x2="37082" y2="13116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20" t="4419" r="61494" b="68593"/>
          <a:stretch/>
        </p:blipFill>
        <p:spPr>
          <a:xfrm>
            <a:off x="6390727" y="4697293"/>
            <a:ext cx="1001390" cy="1402172"/>
          </a:xfrm>
          <a:prstGeom prst="rect">
            <a:avLst/>
          </a:prstGeom>
        </p:spPr>
      </p:pic>
      <p:sp>
        <p:nvSpPr>
          <p:cNvPr id="4" name="Star: 5 Points 3">
            <a:hlinkClick r:id="rId6" action="ppaction://hlinksldjump"/>
            <a:extLst>
              <a:ext uri="{FF2B5EF4-FFF2-40B4-BE49-F238E27FC236}">
                <a16:creationId xmlns:a16="http://schemas.microsoft.com/office/drawing/2014/main" id="{362843FF-E1E1-616C-F19A-CFAD4F4CC4DE}"/>
              </a:ext>
            </a:extLst>
          </p:cNvPr>
          <p:cNvSpPr/>
          <p:nvPr/>
        </p:nvSpPr>
        <p:spPr>
          <a:xfrm>
            <a:off x="5438521" y="594360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8892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34F350-5EF7-9117-9C98-809052B51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597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323</Words>
  <Application>Microsoft Office PowerPoint</Application>
  <PresentationFormat>Widescreen</PresentationFormat>
  <Paragraphs>94</Paragraphs>
  <Slides>24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Cambria Math</vt:lpstr>
      <vt:lpstr>Oi</vt:lpstr>
      <vt:lpstr>Times New Roman</vt:lpstr>
      <vt:lpstr>UTM Avo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fpt</dc:creator>
  <cp:lastModifiedBy>fpt</cp:lastModifiedBy>
  <cp:revision>14</cp:revision>
  <dcterms:created xsi:type="dcterms:W3CDTF">2025-03-01T03:08:38Z</dcterms:created>
  <dcterms:modified xsi:type="dcterms:W3CDTF">2025-03-05T15:47:38Z</dcterms:modified>
</cp:coreProperties>
</file>