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430" r:id="rId4"/>
    <p:sldId id="431" r:id="rId5"/>
    <p:sldId id="432" r:id="rId6"/>
    <p:sldId id="433" r:id="rId7"/>
    <p:sldId id="426" r:id="rId8"/>
    <p:sldId id="409" r:id="rId9"/>
    <p:sldId id="265" r:id="rId10"/>
    <p:sldId id="267" r:id="rId11"/>
    <p:sldId id="427" r:id="rId12"/>
    <p:sldId id="428" r:id="rId13"/>
    <p:sldId id="434" r:id="rId14"/>
    <p:sldId id="275" r:id="rId15"/>
    <p:sldId id="276" r:id="rId16"/>
    <p:sldId id="277" r:id="rId17"/>
    <p:sldId id="278" r:id="rId18"/>
    <p:sldId id="279" r:id="rId19"/>
    <p:sldId id="280" r:id="rId20"/>
    <p:sldId id="429" r:id="rId21"/>
    <p:sldId id="282" r:id="rId22"/>
    <p:sldId id="435" r:id="rId23"/>
    <p:sldId id="281" r:id="rId24"/>
    <p:sldId id="417" r:id="rId25"/>
    <p:sldId id="25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26" autoAdjust="0"/>
  </p:normalViewPr>
  <p:slideViewPr>
    <p:cSldViewPr snapToGrid="0">
      <p:cViewPr>
        <p:scale>
          <a:sx n="75" d="100"/>
          <a:sy n="75" d="100"/>
        </p:scale>
        <p:origin x="-54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12" Type="http://schemas.openxmlformats.org/officeDocument/2006/relationships/image" Target="../media/image51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11" Type="http://schemas.openxmlformats.org/officeDocument/2006/relationships/image" Target="../media/image50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6167B-BDDF-417F-87D7-3DF1D9D4BD1A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B9FD6-B36F-4FAE-A494-DF774EA6A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8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52" name="Google Shape;185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2" name="Google Shape;19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38" name="Google Shape;193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6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03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48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2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34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3" r:id="rId8"/>
    <p:sldLayoutId id="2147483662" r:id="rId9"/>
    <p:sldLayoutId id="2147483661" r:id="rId10"/>
    <p:sldLayoutId id="2147483660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7.png"/><Relationship Id="rId18" Type="http://schemas.openxmlformats.org/officeDocument/2006/relationships/image" Target="../media/image78.png"/><Relationship Id="rId26" Type="http://schemas.openxmlformats.org/officeDocument/2006/relationships/image" Target="../media/image84.png"/><Relationship Id="rId3" Type="http://schemas.openxmlformats.org/officeDocument/2006/relationships/image" Target="../media/image67.png"/><Relationship Id="rId21" Type="http://schemas.openxmlformats.org/officeDocument/2006/relationships/image" Target="../media/image80.png"/><Relationship Id="rId7" Type="http://schemas.openxmlformats.org/officeDocument/2006/relationships/image" Target="../media/image69.png"/><Relationship Id="rId12" Type="http://schemas.openxmlformats.org/officeDocument/2006/relationships/image" Target="../media/image76.png"/><Relationship Id="rId17" Type="http://schemas.openxmlformats.org/officeDocument/2006/relationships/slide" Target="slide20.xml"/><Relationship Id="rId25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slide" Target="slide19.xml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3.png"/><Relationship Id="rId5" Type="http://schemas.openxmlformats.org/officeDocument/2006/relationships/image" Target="../media/image75.png"/><Relationship Id="rId15" Type="http://schemas.openxmlformats.org/officeDocument/2006/relationships/slide" Target="slide18.xml"/><Relationship Id="rId23" Type="http://schemas.openxmlformats.org/officeDocument/2006/relationships/image" Target="../media/image82.png"/><Relationship Id="rId10" Type="http://schemas.openxmlformats.org/officeDocument/2006/relationships/image" Target="../media/image72.png"/><Relationship Id="rId19" Type="http://schemas.openxmlformats.org/officeDocument/2006/relationships/slide" Target="slide16.xml"/><Relationship Id="rId4" Type="http://schemas.openxmlformats.org/officeDocument/2006/relationships/image" Target="../media/image74.png"/><Relationship Id="rId9" Type="http://schemas.openxmlformats.org/officeDocument/2006/relationships/image" Target="../media/image71.png"/><Relationship Id="rId14" Type="http://schemas.openxmlformats.org/officeDocument/2006/relationships/slide" Target="slide17.xml"/><Relationship Id="rId22" Type="http://schemas.openxmlformats.org/officeDocument/2006/relationships/image" Target="../media/image81.png"/><Relationship Id="rId27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7.png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7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slide" Target="slide15.xml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7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3.wav"/><Relationship Id="rId7" Type="http://schemas.openxmlformats.org/officeDocument/2006/relationships/slide" Target="slide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67.png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9.png"/><Relationship Id="rId1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84.png"/><Relationship Id="rId5" Type="http://schemas.openxmlformats.org/officeDocument/2006/relationships/image" Target="../media/image73.pn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69.png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95.png"/><Relationship Id="rId4" Type="http://schemas.openxmlformats.org/officeDocument/2006/relationships/image" Target="../media/image3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gif"/><Relationship Id="rId10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17" Type="http://schemas.openxmlformats.org/officeDocument/2006/relationships/image" Target="../media/image8.png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10" Type="http://schemas.openxmlformats.org/officeDocument/2006/relationships/image" Target="../media/image6.gif"/><Relationship Id="rId19" Type="http://schemas.openxmlformats.org/officeDocument/2006/relationships/image" Target="../media/image10.gif"/><Relationship Id="rId4" Type="http://schemas.openxmlformats.org/officeDocument/2006/relationships/audio" Target="../media/audio2.wav"/><Relationship Id="rId9" Type="http://schemas.openxmlformats.org/officeDocument/2006/relationships/image" Target="../media/image5.gi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image" Target="../media/image30.png"/><Relationship Id="rId18" Type="http://schemas.openxmlformats.org/officeDocument/2006/relationships/image" Target="../media/image35.wmf"/><Relationship Id="rId3" Type="http://schemas.openxmlformats.org/officeDocument/2006/relationships/control" Target="../activeX/activeX2.xml"/><Relationship Id="rId21" Type="http://schemas.openxmlformats.org/officeDocument/2006/relationships/image" Target="../media/image38.wmf"/><Relationship Id="rId7" Type="http://schemas.openxmlformats.org/officeDocument/2006/relationships/control" Target="../activeX/activeX6.xml"/><Relationship Id="rId12" Type="http://schemas.openxmlformats.org/officeDocument/2006/relationships/image" Target="../media/image29.png"/><Relationship Id="rId17" Type="http://schemas.openxmlformats.org/officeDocument/2006/relationships/image" Target="../media/image34.wmf"/><Relationship Id="rId2" Type="http://schemas.openxmlformats.org/officeDocument/2006/relationships/control" Target="../activeX/activeX1.xml"/><Relationship Id="rId16" Type="http://schemas.openxmlformats.org/officeDocument/2006/relationships/image" Target="../media/image33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slideLayout" Target="../slideLayouts/slideLayout7.xml"/><Relationship Id="rId5" Type="http://schemas.openxmlformats.org/officeDocument/2006/relationships/control" Target="../activeX/activeX4.xml"/><Relationship Id="rId15" Type="http://schemas.openxmlformats.org/officeDocument/2006/relationships/image" Target="../media/image32.wmf"/><Relationship Id="rId10" Type="http://schemas.openxmlformats.org/officeDocument/2006/relationships/control" Target="../activeX/activeX9.xml"/><Relationship Id="rId19" Type="http://schemas.openxmlformats.org/officeDocument/2006/relationships/image" Target="../media/image36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image" Target="../media/image31.wmf"/><Relationship Id="rId22" Type="http://schemas.openxmlformats.org/officeDocument/2006/relationships/image" Target="../media/image3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6.xml"/><Relationship Id="rId13" Type="http://schemas.openxmlformats.org/officeDocument/2006/relationships/control" Target="../activeX/activeX21.xml"/><Relationship Id="rId18" Type="http://schemas.openxmlformats.org/officeDocument/2006/relationships/image" Target="../media/image54.wmf"/><Relationship Id="rId26" Type="http://schemas.openxmlformats.org/officeDocument/2006/relationships/image" Target="../media/image62.wmf"/><Relationship Id="rId3" Type="http://schemas.openxmlformats.org/officeDocument/2006/relationships/control" Target="../activeX/activeX11.xml"/><Relationship Id="rId21" Type="http://schemas.openxmlformats.org/officeDocument/2006/relationships/image" Target="../media/image57.wmf"/><Relationship Id="rId7" Type="http://schemas.openxmlformats.org/officeDocument/2006/relationships/control" Target="../activeX/activeX15.xml"/><Relationship Id="rId12" Type="http://schemas.openxmlformats.org/officeDocument/2006/relationships/control" Target="../activeX/activeX20.xml"/><Relationship Id="rId17" Type="http://schemas.openxmlformats.org/officeDocument/2006/relationships/image" Target="../media/image53.wmf"/><Relationship Id="rId25" Type="http://schemas.openxmlformats.org/officeDocument/2006/relationships/image" Target="../media/image61.wmf"/><Relationship Id="rId2" Type="http://schemas.openxmlformats.org/officeDocument/2006/relationships/control" Target="../activeX/activeX10.xml"/><Relationship Id="rId16" Type="http://schemas.openxmlformats.org/officeDocument/2006/relationships/image" Target="../media/image52.wmf"/><Relationship Id="rId20" Type="http://schemas.openxmlformats.org/officeDocument/2006/relationships/image" Target="../media/image56.wmf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14.xml"/><Relationship Id="rId11" Type="http://schemas.openxmlformats.org/officeDocument/2006/relationships/control" Target="../activeX/activeX19.xml"/><Relationship Id="rId24" Type="http://schemas.openxmlformats.org/officeDocument/2006/relationships/image" Target="../media/image60.wmf"/><Relationship Id="rId5" Type="http://schemas.openxmlformats.org/officeDocument/2006/relationships/control" Target="../activeX/activeX13.xml"/><Relationship Id="rId15" Type="http://schemas.openxmlformats.org/officeDocument/2006/relationships/image" Target="../media/image29.png"/><Relationship Id="rId23" Type="http://schemas.openxmlformats.org/officeDocument/2006/relationships/image" Target="../media/image59.wmf"/><Relationship Id="rId10" Type="http://schemas.openxmlformats.org/officeDocument/2006/relationships/control" Target="../activeX/activeX18.xml"/><Relationship Id="rId19" Type="http://schemas.openxmlformats.org/officeDocument/2006/relationships/image" Target="../media/image55.wmf"/><Relationship Id="rId4" Type="http://schemas.openxmlformats.org/officeDocument/2006/relationships/control" Target="../activeX/activeX12.xml"/><Relationship Id="rId9" Type="http://schemas.openxmlformats.org/officeDocument/2006/relationships/control" Target="../activeX/activeX17.xml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58.wmf"/><Relationship Id="rId27" Type="http://schemas.openxmlformats.org/officeDocument/2006/relationships/image" Target="../media/image6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B6FB406-8D9A-4C01-81C6-34E45446B489}"/>
              </a:ext>
            </a:extLst>
          </p:cNvPr>
          <p:cNvSpPr/>
          <p:nvPr/>
        </p:nvSpPr>
        <p:spPr>
          <a:xfrm>
            <a:off x="9220189" y="90134"/>
            <a:ext cx="1547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TOÁN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E08664B-A2DE-4420-9F6E-E16A2EE7AC5E}"/>
              </a:ext>
            </a:extLst>
          </p:cNvPr>
          <p:cNvSpPr/>
          <p:nvPr/>
        </p:nvSpPr>
        <p:spPr>
          <a:xfrm>
            <a:off x="9807507" y="588145"/>
            <a:ext cx="9092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Tập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6012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670559" y="463296"/>
            <a:ext cx="11143395" cy="5815584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FF4CD8B-3E13-40A0-9295-C7E113F4D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t="19935" r="1329" b="32678"/>
          <a:stretch/>
        </p:blipFill>
        <p:spPr>
          <a:xfrm>
            <a:off x="2036458" y="1531829"/>
            <a:ext cx="8410744" cy="263619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9D7864-1B38-4304-A6B4-291EC18028FB}"/>
              </a:ext>
            </a:extLst>
          </p:cNvPr>
          <p:cNvGrpSpPr/>
          <p:nvPr/>
        </p:nvGrpSpPr>
        <p:grpSpPr>
          <a:xfrm>
            <a:off x="1471517" y="235796"/>
            <a:ext cx="9248967" cy="861532"/>
            <a:chOff x="1603175" y="357116"/>
            <a:chExt cx="9248967" cy="776822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="" xmlns:a16="http://schemas.microsoft.com/office/drawing/2014/main" id="{3A4CC37B-1DEE-49C3-886D-21701F7E2543}"/>
                </a:ext>
              </a:extLst>
            </p:cNvPr>
            <p:cNvSpPr/>
            <p:nvPr/>
          </p:nvSpPr>
          <p:spPr>
            <a:xfrm>
              <a:off x="2025222" y="357116"/>
              <a:ext cx="8826920" cy="776822"/>
            </a:xfrm>
            <a:prstGeom prst="flowChartAlternateProcess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20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nhau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dọn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85007767-8259-4076-93FB-510BF6AD4106}"/>
                </a:ext>
              </a:extLst>
            </p:cNvPr>
            <p:cNvGrpSpPr/>
            <p:nvPr/>
          </p:nvGrpSpPr>
          <p:grpSpPr>
            <a:xfrm>
              <a:off x="1603175" y="357116"/>
              <a:ext cx="680936" cy="682141"/>
              <a:chOff x="4681215" y="1001418"/>
              <a:chExt cx="496594" cy="476730"/>
            </a:xfrm>
          </p:grpSpPr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99F5BF4B-7C60-48A8-ADA8-E5475BC38417}"/>
                  </a:ext>
                </a:extLst>
              </p:cNvPr>
              <p:cNvSpPr/>
              <p:nvPr/>
            </p:nvSpPr>
            <p:spPr>
              <a:xfrm>
                <a:off x="4681215" y="1001418"/>
                <a:ext cx="496594" cy="47673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EFBDF303-84AB-4CED-A54C-210B24D6C48E}"/>
                  </a:ext>
                </a:extLst>
              </p:cNvPr>
              <p:cNvSpPr/>
              <p:nvPr/>
            </p:nvSpPr>
            <p:spPr>
              <a:xfrm>
                <a:off x="4760669" y="1094095"/>
                <a:ext cx="337684" cy="2780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4" name="Flowchart: Alternate Process 43">
            <a:extLst>
              <a:ext uri="{FF2B5EF4-FFF2-40B4-BE49-F238E27FC236}">
                <a16:creationId xmlns="" xmlns:a16="http://schemas.microsoft.com/office/drawing/2014/main" id="{D239B58F-6831-47BE-8BA5-6CBD47250F02}"/>
              </a:ext>
            </a:extLst>
          </p:cNvPr>
          <p:cNvSpPr/>
          <p:nvPr/>
        </p:nvSpPr>
        <p:spPr>
          <a:xfrm>
            <a:off x="880768" y="4930091"/>
            <a:ext cx="10008330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="" xmlns:a16="http://schemas.microsoft.com/office/drawing/2014/main" id="{54BD9B62-D57B-47E6-BE90-852F12F2BB51}"/>
              </a:ext>
            </a:extLst>
          </p:cNvPr>
          <p:cNvSpPr/>
          <p:nvPr/>
        </p:nvSpPr>
        <p:spPr>
          <a:xfrm>
            <a:off x="873331" y="5255404"/>
            <a:ext cx="10736999" cy="762065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="" xmlns:a16="http://schemas.microsoft.com/office/drawing/2014/main" id="{0C638CF4-D157-4D32-9F7C-F91A3E38E55D}"/>
              </a:ext>
            </a:extLst>
          </p:cNvPr>
          <p:cNvSpPr/>
          <p:nvPr/>
        </p:nvSpPr>
        <p:spPr>
          <a:xfrm>
            <a:off x="484231" y="4277214"/>
            <a:ext cx="3767622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154015" y="467250"/>
            <a:ext cx="11143395" cy="5934873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FF4CD8B-3E13-40A0-9295-C7E113F4D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t="19935" r="1329" b="32678"/>
          <a:stretch/>
        </p:blipFill>
        <p:spPr>
          <a:xfrm>
            <a:off x="2648832" y="1256827"/>
            <a:ext cx="6894335" cy="236633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9D7864-1B38-4304-A6B4-291EC18028FB}"/>
              </a:ext>
            </a:extLst>
          </p:cNvPr>
          <p:cNvGrpSpPr/>
          <p:nvPr/>
        </p:nvGrpSpPr>
        <p:grpSpPr>
          <a:xfrm>
            <a:off x="1471517" y="179556"/>
            <a:ext cx="9248966" cy="861532"/>
            <a:chOff x="1603175" y="306406"/>
            <a:chExt cx="9248966" cy="776822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="" xmlns:a16="http://schemas.microsoft.com/office/drawing/2014/main" id="{3A4CC37B-1DEE-49C3-886D-21701F7E2543}"/>
                </a:ext>
              </a:extLst>
            </p:cNvPr>
            <p:cNvSpPr/>
            <p:nvPr/>
          </p:nvSpPr>
          <p:spPr>
            <a:xfrm>
              <a:off x="2025221" y="306406"/>
              <a:ext cx="8826920" cy="776822"/>
            </a:xfrm>
            <a:prstGeom prst="flowChartAlternateProcess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20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nhau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dọn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85007767-8259-4076-93FB-510BF6AD4106}"/>
                </a:ext>
              </a:extLst>
            </p:cNvPr>
            <p:cNvGrpSpPr/>
            <p:nvPr/>
          </p:nvGrpSpPr>
          <p:grpSpPr>
            <a:xfrm>
              <a:off x="1603175" y="357116"/>
              <a:ext cx="680936" cy="638478"/>
              <a:chOff x="4681215" y="1001418"/>
              <a:chExt cx="496594" cy="446215"/>
            </a:xfrm>
          </p:grpSpPr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99F5BF4B-7C60-48A8-ADA8-E5475BC38417}"/>
                  </a:ext>
                </a:extLst>
              </p:cNvPr>
              <p:cNvSpPr/>
              <p:nvPr/>
            </p:nvSpPr>
            <p:spPr>
              <a:xfrm>
                <a:off x="4681215" y="1001418"/>
                <a:ext cx="496594" cy="44621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EFBDF303-84AB-4CED-A54C-210B24D6C48E}"/>
                  </a:ext>
                </a:extLst>
              </p:cNvPr>
              <p:cNvSpPr/>
              <p:nvPr/>
            </p:nvSpPr>
            <p:spPr>
              <a:xfrm>
                <a:off x="4760669" y="1094095"/>
                <a:ext cx="337684" cy="2780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4" name="Flowchart: Alternate Process 43">
            <a:extLst>
              <a:ext uri="{FF2B5EF4-FFF2-40B4-BE49-F238E27FC236}">
                <a16:creationId xmlns="" xmlns:a16="http://schemas.microsoft.com/office/drawing/2014/main" id="{D239B58F-6831-47BE-8BA5-6CBD47250F02}"/>
              </a:ext>
            </a:extLst>
          </p:cNvPr>
          <p:cNvSpPr/>
          <p:nvPr/>
        </p:nvSpPr>
        <p:spPr>
          <a:xfrm>
            <a:off x="939801" y="4616393"/>
            <a:ext cx="8503238" cy="1526252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2C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ó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10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20 : 2 =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10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="" xmlns:a16="http://schemas.microsoft.com/office/drawing/2014/main" id="{0C638CF4-D157-4D32-9F7C-F91A3E38E55D}"/>
              </a:ext>
            </a:extLst>
          </p:cNvPr>
          <p:cNvSpPr/>
          <p:nvPr/>
        </p:nvSpPr>
        <p:spPr>
          <a:xfrm>
            <a:off x="598515" y="3633277"/>
            <a:ext cx="3521413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微软雅黑" pitchFamily="34" charset="-122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A5346D55-80EE-4239-88BD-4E280454C0C9}"/>
              </a:ext>
            </a:extLst>
          </p:cNvPr>
          <p:cNvSpPr/>
          <p:nvPr/>
        </p:nvSpPr>
        <p:spPr>
          <a:xfrm>
            <a:off x="1166048" y="4128454"/>
            <a:ext cx="8377119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đều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44533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DA3AF67-0EE3-463E-B61F-FCB1DF4C7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393773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CAE41B83-C75D-41CE-A5DE-DE86D6193453}"/>
              </a:ext>
            </a:extLst>
          </p:cNvPr>
          <p:cNvSpPr/>
          <p:nvPr/>
        </p:nvSpPr>
        <p:spPr>
          <a:xfrm>
            <a:off x="598515" y="334228"/>
            <a:ext cx="11143395" cy="5934873"/>
          </a:xfrm>
          <a:prstGeom prst="roundRect">
            <a:avLst>
              <a:gd name="adj" fmla="val 1066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FF4CD8B-3E13-40A0-9295-C7E113F4D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2" t="19935" r="1329" b="32678"/>
          <a:stretch/>
        </p:blipFill>
        <p:spPr>
          <a:xfrm>
            <a:off x="2648832" y="1256827"/>
            <a:ext cx="6894335" cy="236633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39D7864-1B38-4304-A6B4-291EC18028FB}"/>
              </a:ext>
            </a:extLst>
          </p:cNvPr>
          <p:cNvGrpSpPr/>
          <p:nvPr/>
        </p:nvGrpSpPr>
        <p:grpSpPr>
          <a:xfrm>
            <a:off x="1471517" y="179556"/>
            <a:ext cx="9248966" cy="861532"/>
            <a:chOff x="1603175" y="306406"/>
            <a:chExt cx="9248966" cy="776822"/>
          </a:xfrm>
        </p:grpSpPr>
        <p:sp>
          <p:nvSpPr>
            <p:cNvPr id="38" name="Flowchart: Alternate Process 37">
              <a:extLst>
                <a:ext uri="{FF2B5EF4-FFF2-40B4-BE49-F238E27FC236}">
                  <a16:creationId xmlns="" xmlns:a16="http://schemas.microsoft.com/office/drawing/2014/main" id="{3A4CC37B-1DEE-49C3-886D-21701F7E2543}"/>
                </a:ext>
              </a:extLst>
            </p:cNvPr>
            <p:cNvSpPr/>
            <p:nvPr/>
          </p:nvSpPr>
          <p:spPr>
            <a:xfrm>
              <a:off x="2025221" y="306406"/>
              <a:ext cx="8826920" cy="776822"/>
            </a:xfrm>
            <a:prstGeom prst="flowChartAlternateProcess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2C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20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dự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phân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công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nhau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dọn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sinh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lớp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ea typeface="微软雅黑" pitchFamily="34" charset="-122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85007767-8259-4076-93FB-510BF6AD4106}"/>
                </a:ext>
              </a:extLst>
            </p:cNvPr>
            <p:cNvGrpSpPr/>
            <p:nvPr/>
          </p:nvGrpSpPr>
          <p:grpSpPr>
            <a:xfrm>
              <a:off x="1603175" y="357116"/>
              <a:ext cx="680936" cy="638478"/>
              <a:chOff x="4681215" y="1001418"/>
              <a:chExt cx="496594" cy="446215"/>
            </a:xfrm>
          </p:grpSpPr>
          <p:sp>
            <p:nvSpPr>
              <p:cNvPr id="40" name="Oval 39">
                <a:extLst>
                  <a:ext uri="{FF2B5EF4-FFF2-40B4-BE49-F238E27FC236}">
                    <a16:creationId xmlns="" xmlns:a16="http://schemas.microsoft.com/office/drawing/2014/main" id="{99F5BF4B-7C60-48A8-ADA8-E5475BC38417}"/>
                  </a:ext>
                </a:extLst>
              </p:cNvPr>
              <p:cNvSpPr/>
              <p:nvPr/>
            </p:nvSpPr>
            <p:spPr>
              <a:xfrm>
                <a:off x="4681215" y="1001418"/>
                <a:ext cx="496594" cy="44621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EFBDF303-84AB-4CED-A54C-210B24D6C48E}"/>
                  </a:ext>
                </a:extLst>
              </p:cNvPr>
              <p:cNvSpPr/>
              <p:nvPr/>
            </p:nvSpPr>
            <p:spPr>
              <a:xfrm>
                <a:off x="4760669" y="1094095"/>
                <a:ext cx="337684" cy="278092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sp>
        <p:nvSpPr>
          <p:cNvPr id="44" name="Flowchart: Alternate Process 43">
            <a:extLst>
              <a:ext uri="{FF2B5EF4-FFF2-40B4-BE49-F238E27FC236}">
                <a16:creationId xmlns="" xmlns:a16="http://schemas.microsoft.com/office/drawing/2014/main" id="{D239B58F-6831-47BE-8BA5-6CBD47250F02}"/>
              </a:ext>
            </a:extLst>
          </p:cNvPr>
          <p:cNvSpPr/>
          <p:nvPr/>
        </p:nvSpPr>
        <p:spPr>
          <a:xfrm>
            <a:off x="952031" y="4616394"/>
            <a:ext cx="10465269" cy="1652708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2C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ó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4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Ta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20 : 5 = 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="" xmlns:a16="http://schemas.microsoft.com/office/drawing/2014/main" id="{0C638CF4-D157-4D32-9F7C-F91A3E38E55D}"/>
              </a:ext>
            </a:extLst>
          </p:cNvPr>
          <p:cNvSpPr/>
          <p:nvPr/>
        </p:nvSpPr>
        <p:spPr>
          <a:xfrm>
            <a:off x="598515" y="3633277"/>
            <a:ext cx="3521413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ea typeface="微软雅黑" pitchFamily="34" charset="-122"/>
              </a:rPr>
              <a:t>: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ea typeface="微软雅黑" pitchFamily="34" charset="-122"/>
            </a:endParaRPr>
          </a:p>
        </p:txBody>
      </p:sp>
      <p:sp>
        <p:nvSpPr>
          <p:cNvPr id="13" name="Flowchart: Alternate Process 12">
            <a:extLst>
              <a:ext uri="{FF2B5EF4-FFF2-40B4-BE49-F238E27FC236}">
                <a16:creationId xmlns="" xmlns:a16="http://schemas.microsoft.com/office/drawing/2014/main" id="{A5346D55-80EE-4239-88BD-4E280454C0C9}"/>
              </a:ext>
            </a:extLst>
          </p:cNvPr>
          <p:cNvSpPr/>
          <p:nvPr/>
        </p:nvSpPr>
        <p:spPr>
          <a:xfrm>
            <a:off x="952032" y="4128454"/>
            <a:ext cx="10808701" cy="543689"/>
          </a:xfrm>
          <a:prstGeom prst="flowChartAlternateProcess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nhiêu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4634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" name="Google Shape;184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1020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Google Shape;1844;p20"/>
          <p:cNvPicPr preferRelativeResize="0"/>
          <p:nvPr/>
        </p:nvPicPr>
        <p:blipFill rotWithShape="1">
          <a:blip r:embed="rId5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Google Shape;1845;p20"/>
          <p:cNvPicPr preferRelativeResize="0"/>
          <p:nvPr/>
        </p:nvPicPr>
        <p:blipFill rotWithShape="1">
          <a:blip r:embed="rId6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Google Shape;1846;p20"/>
          <p:cNvPicPr preferRelativeResize="0"/>
          <p:nvPr/>
        </p:nvPicPr>
        <p:blipFill rotWithShape="1">
          <a:blip r:embed="rId7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Google Shape;1847;p20"/>
          <p:cNvPicPr preferRelativeResize="0"/>
          <p:nvPr/>
        </p:nvPicPr>
        <p:blipFill rotWithShape="1">
          <a:blip r:embed="rId8">
            <a:alphaModFix/>
          </a:blip>
          <a:srcRect l="21144" t="47045" r="10957" b="-874"/>
          <a:stretch/>
        </p:blipFill>
        <p:spPr>
          <a:xfrm>
            <a:off x="1938439" y="2850205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Google Shape;1848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20"/>
          <p:cNvSpPr/>
          <p:nvPr/>
        </p:nvSpPr>
        <p:spPr>
          <a:xfrm>
            <a:off x="-12774" y="132161"/>
            <a:ext cx="54675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438" y="5429227"/>
            <a:ext cx="102535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hãy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hóa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thân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lính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hỏa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để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bạn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nhỏ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algn="ctr"/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bằng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lời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đúng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hỏi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cap="none" dirty="0" err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nhé</a:t>
            </a:r>
            <a:r>
              <a:rPr lang="en-US" sz="3200" cap="none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487" y="4181520"/>
            <a:ext cx="1531050" cy="1362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9141" y="4323234"/>
            <a:ext cx="864829" cy="1070082"/>
          </a:xfrm>
          <a:prstGeom prst="rect">
            <a:avLst/>
          </a:prstGeom>
        </p:spPr>
      </p:pic>
      <p:pic>
        <p:nvPicPr>
          <p:cNvPr id="1854" name="Google Shape;185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07547" y="-548640"/>
            <a:ext cx="7167972" cy="515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>
            <a:off x="3850234" y="3154949"/>
            <a:ext cx="570249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1"/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7178169" y="3041197"/>
            <a:ext cx="831137" cy="1213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Google Shape;1857;p21"/>
          <p:cNvPicPr preferRelativeResize="0"/>
          <p:nvPr/>
        </p:nvPicPr>
        <p:blipFill rotWithShape="1">
          <a:blip r:embed="rId9">
            <a:alphaModFix/>
          </a:blip>
          <a:srcRect l="46683" b="16964"/>
          <a:stretch/>
        </p:blipFill>
        <p:spPr>
          <a:xfrm>
            <a:off x="6096000" y="2850205"/>
            <a:ext cx="831138" cy="1294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1"/>
          <p:cNvPicPr preferRelativeResize="0"/>
          <p:nvPr/>
        </p:nvPicPr>
        <p:blipFill rotWithShape="1">
          <a:blip r:embed="rId10">
            <a:alphaModFix/>
          </a:blip>
          <a:srcRect l="21144" t="47045" r="10957" b="-874"/>
          <a:stretch/>
        </p:blipFill>
        <p:spPr>
          <a:xfrm>
            <a:off x="1817141" y="2920732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1">
            <a:hlinkClick r:id="rId14" action="ppaction://hlinksldjump"/>
          </p:cNvPr>
          <p:cNvSpPr/>
          <p:nvPr/>
        </p:nvSpPr>
        <p:spPr>
          <a:xfrm>
            <a:off x="106824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868" name="Google Shape;1868;p21">
            <a:hlinkClick r:id="rId15" action="ppaction://hlinksldjump"/>
          </p:cNvPr>
          <p:cNvSpPr/>
          <p:nvPr/>
        </p:nvSpPr>
        <p:spPr>
          <a:xfrm>
            <a:off x="2085998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1869" name="Google Shape;1869;p21"/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8539029" y="4561793"/>
            <a:ext cx="523310" cy="1051014"/>
          </a:xfrm>
          <a:prstGeom prst="rect">
            <a:avLst/>
          </a:prstGeom>
          <a:noFill/>
          <a:ln>
            <a:noFill/>
          </a:ln>
        </p:spPr>
      </p:pic>
      <p:sp>
        <p:nvSpPr>
          <p:cNvPr id="1871" name="Google Shape;1871;p21">
            <a:hlinkClick r:id="rId16" action="ppaction://hlinksldjump"/>
          </p:cNvPr>
          <p:cNvSpPr/>
          <p:nvPr/>
        </p:nvSpPr>
        <p:spPr>
          <a:xfrm>
            <a:off x="3031080" y="108566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sp>
        <p:nvSpPr>
          <p:cNvPr id="1875" name="Google Shape;1875;p21">
            <a:hlinkClick r:id="rId17" action="ppaction://hlinksldjump"/>
          </p:cNvPr>
          <p:cNvSpPr/>
          <p:nvPr/>
        </p:nvSpPr>
        <p:spPr>
          <a:xfrm>
            <a:off x="4063156" y="10419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1876" name="Google Shape;1876;p2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312049">
            <a:off x="2935219" y="399007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877" name="Google Shape;1877;p21">
            <a:hlinkClick r:id="rId19" action="ppaction://hlinksldjump"/>
          </p:cNvPr>
          <p:cNvSpPr/>
          <p:nvPr/>
        </p:nvSpPr>
        <p:spPr>
          <a:xfrm>
            <a:off x="137208" y="100702"/>
            <a:ext cx="521817" cy="487680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schemeClr val="bg1"/>
              </a:solidFill>
              <a:latin typeface=".VnVogue" panose="020B7200000000000000" pitchFamily="34" charset="0"/>
            </a:endParaRPr>
          </a:p>
        </p:txBody>
      </p:sp>
      <p:pic>
        <p:nvPicPr>
          <p:cNvPr id="1874" name="Google Shape;1874;p21"/>
          <p:cNvPicPr preferRelativeResize="0"/>
          <p:nvPr/>
        </p:nvPicPr>
        <p:blipFill rotWithShape="1">
          <a:blip r:embed="rId20"/>
          <a:srcRect l="24399" t="9721" r="39496" b="13306"/>
          <a:stretch/>
        </p:blipFill>
        <p:spPr>
          <a:xfrm>
            <a:off x="4026199" y="4224278"/>
            <a:ext cx="1461242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869;p21">
            <a:extLst>
              <a:ext uri="{FF2B5EF4-FFF2-40B4-BE49-F238E27FC236}">
                <a16:creationId xmlns=""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30116" t="6588" r="30241" b="8594"/>
          <a:stretch/>
        </p:blipFill>
        <p:spPr>
          <a:xfrm flipH="1">
            <a:off x="5262582" y="5225644"/>
            <a:ext cx="555033" cy="1334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56;p21">
            <a:extLst>
              <a:ext uri="{FF2B5EF4-FFF2-40B4-BE49-F238E27FC236}">
                <a16:creationId xmlns=""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8539029" y="4561794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62;p21">
            <a:extLst>
              <a:ext uri="{FF2B5EF4-FFF2-40B4-BE49-F238E27FC236}">
                <a16:creationId xmlns=""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77397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0;p21">
            <a:extLst>
              <a:ext uri="{FF2B5EF4-FFF2-40B4-BE49-F238E27FC236}">
                <a16:creationId xmlns=""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5558091" y="3749410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56;p21">
            <a:extLst>
              <a:ext uri="{FF2B5EF4-FFF2-40B4-BE49-F238E27FC236}">
                <a16:creationId xmlns=""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166" t="15995" r="50000" b="15972"/>
          <a:stretch/>
        </p:blipFill>
        <p:spPr>
          <a:xfrm>
            <a:off x="6641588" y="5374723"/>
            <a:ext cx="800750" cy="111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0004"/>
          <a:stretch/>
        </p:blipFill>
        <p:spPr>
          <a:xfrm flipH="1">
            <a:off x="5346903" y="4392142"/>
            <a:ext cx="1572952" cy="2287349"/>
          </a:xfrm>
          <a:prstGeom prst="rect">
            <a:avLst/>
          </a:prstGeom>
        </p:spPr>
      </p:pic>
      <p:pic>
        <p:nvPicPr>
          <p:cNvPr id="42" name="Google Shape;1860;p21">
            <a:extLst>
              <a:ext uri="{FF2B5EF4-FFF2-40B4-BE49-F238E27FC236}">
                <a16:creationId xmlns=""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62;p21">
            <a:extLst>
              <a:ext uri="{FF2B5EF4-FFF2-40B4-BE49-F238E27FC236}">
                <a16:creationId xmlns=""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869;p21">
            <a:extLst>
              <a:ext uri="{FF2B5EF4-FFF2-40B4-BE49-F238E27FC236}">
                <a16:creationId xmlns=""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2"/>
          <a:srcRect l="11192" r="11192"/>
          <a:stretch/>
        </p:blipFill>
        <p:spPr>
          <a:xfrm>
            <a:off x="8563452" y="4506686"/>
            <a:ext cx="739810" cy="12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74;p21">
            <a:extLst>
              <a:ext uri="{FF2B5EF4-FFF2-40B4-BE49-F238E27FC236}">
                <a16:creationId xmlns=""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3"/>
          <a:srcRect l="8825" r="8825"/>
          <a:stretch/>
        </p:blipFill>
        <p:spPr>
          <a:xfrm>
            <a:off x="4064072" y="4121465"/>
            <a:ext cx="1461242" cy="2361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69;p21">
            <a:extLst>
              <a:ext uri="{FF2B5EF4-FFF2-40B4-BE49-F238E27FC236}">
                <a16:creationId xmlns=""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2"/>
          <a:srcRect l="17589" r="17589"/>
          <a:stretch/>
        </p:blipFill>
        <p:spPr>
          <a:xfrm>
            <a:off x="5107815" y="4706147"/>
            <a:ext cx="805506" cy="183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60;p21">
            <a:extLst>
              <a:ext uri="{FF2B5EF4-FFF2-40B4-BE49-F238E27FC236}">
                <a16:creationId xmlns=""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75586" y="3822625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62;p21">
            <a:extLst>
              <a:ext uri="{FF2B5EF4-FFF2-40B4-BE49-F238E27FC236}">
                <a16:creationId xmlns=""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512403" y="4323790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9;p21">
            <a:extLst>
              <a:ext uri="{FF2B5EF4-FFF2-40B4-BE49-F238E27FC236}">
                <a16:creationId xmlns=""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5"/>
          <a:srcRect l="3322" r="3322"/>
          <a:stretch/>
        </p:blipFill>
        <p:spPr>
          <a:xfrm>
            <a:off x="8475869" y="4748653"/>
            <a:ext cx="668077" cy="1051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1874;p21">
            <a:extLst>
              <a:ext uri="{FF2B5EF4-FFF2-40B4-BE49-F238E27FC236}">
                <a16:creationId xmlns=""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3479" y="4411515"/>
            <a:ext cx="1158392" cy="208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69;p21">
            <a:extLst>
              <a:ext uri="{FF2B5EF4-FFF2-40B4-BE49-F238E27FC236}">
                <a16:creationId xmlns=""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5"/>
          <a:srcRect l="16154" t="-2087" r="-11269"/>
          <a:stretch/>
        </p:blipFill>
        <p:spPr>
          <a:xfrm>
            <a:off x="5154745" y="5285248"/>
            <a:ext cx="831138" cy="128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60;p21">
            <a:extLst>
              <a:ext uri="{FF2B5EF4-FFF2-40B4-BE49-F238E27FC236}">
                <a16:creationId xmlns=""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4451163" y="382206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62;p21">
            <a:extLst>
              <a:ext uri="{FF2B5EF4-FFF2-40B4-BE49-F238E27FC236}">
                <a16:creationId xmlns=""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7487980" y="4323234"/>
            <a:ext cx="1517039" cy="1407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69;p21">
            <a:extLst>
              <a:ext uri="{FF2B5EF4-FFF2-40B4-BE49-F238E27FC236}">
                <a16:creationId xmlns=""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4"/>
          <a:srcRect l="18218" r="18218"/>
          <a:stretch/>
        </p:blipFill>
        <p:spPr>
          <a:xfrm>
            <a:off x="8443094" y="4729029"/>
            <a:ext cx="815950" cy="1070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874;p21">
            <a:extLst>
              <a:ext uri="{FF2B5EF4-FFF2-40B4-BE49-F238E27FC236}">
                <a16:creationId xmlns=""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6"/>
          <a:srcRect l="14081" r="14081"/>
          <a:stretch/>
        </p:blipFill>
        <p:spPr>
          <a:xfrm flipH="1">
            <a:off x="4415782" y="4009395"/>
            <a:ext cx="1419619" cy="252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869;p21">
            <a:extLst>
              <a:ext uri="{FF2B5EF4-FFF2-40B4-BE49-F238E27FC236}">
                <a16:creationId xmlns=""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4"/>
          <a:srcRect l="17658" r="17658"/>
          <a:stretch/>
        </p:blipFill>
        <p:spPr>
          <a:xfrm>
            <a:off x="5125923" y="4718031"/>
            <a:ext cx="959718" cy="17817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Heart 1">
            <a:hlinkClick r:id="rId27" action="ppaction://hlinksldjump" highlightClick="1"/>
            <a:extLst>
              <a:ext uri="{FF2B5EF4-FFF2-40B4-BE49-F238E27FC236}">
                <a16:creationId xmlns=""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225041" y="5730443"/>
            <a:ext cx="800750" cy="667135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8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8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5"/>
                  </p:tgtEl>
                </p:cond>
              </p:nextCondLst>
            </p:seq>
          </p:childTnLst>
        </p:cTn>
      </p:par>
    </p:tnLst>
    <p:bldLst>
      <p:bldP spid="18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22"/>
          <p:cNvSpPr/>
          <p:nvPr/>
        </p:nvSpPr>
        <p:spPr>
          <a:xfrm>
            <a:off x="9369552" y="1528099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endParaRPr/>
          </a:p>
        </p:txBody>
      </p:sp>
      <p:sp>
        <p:nvSpPr>
          <p:cNvPr id="1883" name="Google Shape;1883;p22"/>
          <p:cNvSpPr/>
          <p:nvPr/>
        </p:nvSpPr>
        <p:spPr>
          <a:xfrm>
            <a:off x="6894576" y="4795555"/>
            <a:ext cx="516419" cy="48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</a:t>
            </a:r>
            <a:endParaRPr/>
          </a:p>
        </p:txBody>
      </p:sp>
      <p:pic>
        <p:nvPicPr>
          <p:cNvPr id="1884" name="Google Shape;1884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161" y="96768"/>
            <a:ext cx="10187789" cy="196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Google Shape;1886;p22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85971" y="37163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22"/>
          <p:cNvSpPr/>
          <p:nvPr/>
        </p:nvSpPr>
        <p:spPr>
          <a:xfrm>
            <a:off x="4993535" y="543038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.VnVogue" panose="020B7200000000000000" pitchFamily="34" charset="0"/>
                <a:ea typeface="Times New Roman"/>
                <a:cs typeface="Times New Roman"/>
                <a:sym typeface="Times New Roman"/>
              </a:rPr>
              <a:t>5 x 8 = ?</a:t>
            </a:r>
            <a:endParaRPr sz="4400" b="1" dirty="0">
              <a:solidFill>
                <a:srgbClr val="FF0000"/>
              </a:solidFill>
              <a:latin typeface=".VnVogue" panose="020B7200000000000000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881" y="28019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A. 40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B. 35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60054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C.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87" grpId="0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1847" y="111170"/>
            <a:ext cx="10273990" cy="2189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23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952468" y="3696511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=""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4952895" y="797623"/>
            <a:ext cx="2955649" cy="81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.VnVogue" panose="020B7200000000000000" pitchFamily="34" charset="0"/>
                <a:ea typeface="Times New Roman"/>
                <a:cs typeface="Times New Roman"/>
                <a:sym typeface="Times New Roman"/>
              </a:rPr>
              <a:t>18 : 2 = ?</a:t>
            </a:r>
            <a:endParaRPr sz="4400" b="1" dirty="0">
              <a:solidFill>
                <a:srgbClr val="FF0000"/>
              </a:solidFill>
              <a:latin typeface=".VnVogue" panose="020B7200000000000000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60121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C. 9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8213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B. 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A.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" name="Google Shape;1904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789" y="198666"/>
            <a:ext cx="10512041" cy="214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p24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311642" y="3984672"/>
            <a:ext cx="2622108" cy="24322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="" xmlns:a16="http://schemas.microsoft.com/office/drawing/2014/main" id="{BD2FE23F-1219-494C-B86B-F0D64364EB96}"/>
              </a:ext>
            </a:extLst>
          </p:cNvPr>
          <p:cNvSpPr/>
          <p:nvPr/>
        </p:nvSpPr>
        <p:spPr>
          <a:xfrm>
            <a:off x="2214123" y="868922"/>
            <a:ext cx="8097519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phép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sau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 x 7 = 14 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031B3B7E-9CF6-4653-BB5E-57F730A8FCA1}"/>
              </a:ext>
            </a:extLst>
          </p:cNvPr>
          <p:cNvSpPr/>
          <p:nvPr/>
        </p:nvSpPr>
        <p:spPr>
          <a:xfrm>
            <a:off x="4850642" y="3011266"/>
            <a:ext cx="2824480" cy="1946813"/>
          </a:xfrm>
          <a:prstGeom prst="roundRect">
            <a:avLst>
              <a:gd name="adj" fmla="val 2381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14 : 2 =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" name="Google Shape;1914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551" y="200932"/>
            <a:ext cx="10273990" cy="226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25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823206" y="3798909"/>
            <a:ext cx="2847170" cy="264104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7;p22">
            <a:extLst>
              <a:ext uri="{FF2B5EF4-FFF2-40B4-BE49-F238E27FC236}">
                <a16:creationId xmlns=""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2368793" y="826526"/>
            <a:ext cx="7454413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15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? 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639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B. 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8093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C. 12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5185" y="2782111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A. 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2">
            <a:extLst>
              <a:ext uri="{FF2B5EF4-FFF2-40B4-BE49-F238E27FC236}">
                <a16:creationId xmlns=""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632605" y="3049604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4" name="Google Shape;1924;p26"/>
          <p:cNvCxnSpPr/>
          <p:nvPr/>
        </p:nvCxnSpPr>
        <p:spPr>
          <a:xfrm flipH="1">
            <a:off x="3500314" y="2968752"/>
            <a:ext cx="303590" cy="1524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5" name="Google Shape;1925;p26"/>
          <p:cNvCxnSpPr/>
          <p:nvPr/>
        </p:nvCxnSpPr>
        <p:spPr>
          <a:xfrm>
            <a:off x="3803904" y="2968752"/>
            <a:ext cx="560832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6" name="Google Shape;1926;p26"/>
          <p:cNvCxnSpPr/>
          <p:nvPr/>
        </p:nvCxnSpPr>
        <p:spPr>
          <a:xfrm>
            <a:off x="6803136" y="2980944"/>
            <a:ext cx="97536" cy="286512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7" name="Google Shape;1927;p26"/>
          <p:cNvCxnSpPr/>
          <p:nvPr/>
        </p:nvCxnSpPr>
        <p:spPr>
          <a:xfrm>
            <a:off x="6803136" y="2980944"/>
            <a:ext cx="0" cy="542544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8" name="Google Shape;1928;p26"/>
          <p:cNvCxnSpPr/>
          <p:nvPr/>
        </p:nvCxnSpPr>
        <p:spPr>
          <a:xfrm rot="10800000">
            <a:off x="9826752" y="2682240"/>
            <a:ext cx="0" cy="298704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29" name="Google Shape;1929;p26"/>
          <p:cNvCxnSpPr/>
          <p:nvPr/>
        </p:nvCxnSpPr>
        <p:spPr>
          <a:xfrm rot="10800000">
            <a:off x="9424416" y="2767584"/>
            <a:ext cx="402336" cy="213360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930" name="Google Shape;1930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9182" y="97518"/>
            <a:ext cx="12301182" cy="196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Google Shape;1935;p26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0012604" y="3847126"/>
            <a:ext cx="2714530" cy="2518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887;p22">
            <a:extLst>
              <a:ext uri="{FF2B5EF4-FFF2-40B4-BE49-F238E27FC236}">
                <a16:creationId xmlns="" xmlns:a16="http://schemas.microsoft.com/office/drawing/2014/main" id="{4AE9E999-EE7D-4936-B261-FAB580E6037F}"/>
              </a:ext>
            </a:extLst>
          </p:cNvPr>
          <p:cNvSpPr/>
          <p:nvPr/>
        </p:nvSpPr>
        <p:spPr>
          <a:xfrm>
            <a:off x="2372339" y="537593"/>
            <a:ext cx="7985567" cy="1014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15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, chia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5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kẹo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?</a:t>
            </a:r>
            <a:endParaRPr sz="2800" b="1" dirty="0">
              <a:solidFill>
                <a:srgbClr val="FF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B2C06F36-8C27-44C5-B6A8-5E8AF92A5F9E}"/>
              </a:ext>
            </a:extLst>
          </p:cNvPr>
          <p:cNvSpPr/>
          <p:nvPr/>
        </p:nvSpPr>
        <p:spPr>
          <a:xfrm>
            <a:off x="1654091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A.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111B54C4-CF90-4470-A177-D3AFB1D6EB7E}"/>
              </a:ext>
            </a:extLst>
          </p:cNvPr>
          <p:cNvSpPr/>
          <p:nvPr/>
        </p:nvSpPr>
        <p:spPr>
          <a:xfrm>
            <a:off x="8208093" y="2932726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C. 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1B81D3B7-E4AF-4423-9B48-564EADCC91C4}"/>
              </a:ext>
            </a:extLst>
          </p:cNvPr>
          <p:cNvSpPr/>
          <p:nvPr/>
        </p:nvSpPr>
        <p:spPr>
          <a:xfrm>
            <a:off x="4920361" y="2884509"/>
            <a:ext cx="2149813" cy="914400"/>
          </a:xfrm>
          <a:prstGeom prst="roundRect">
            <a:avLst>
              <a:gd name="adj" fmla="val 3794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Vogue" panose="020B7200000000000000" pitchFamily="34" charset="0"/>
              </a:rPr>
              <a:t>B.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0" name="Google Shape;1940;p27"/>
          <p:cNvPicPr preferRelativeResize="0"/>
          <p:nvPr/>
        </p:nvPicPr>
        <p:blipFill rotWithShape="1">
          <a:blip r:embed="rId4">
            <a:alphaModFix/>
          </a:blip>
          <a:srcRect l="21144" t="47045" r="10957" b="-874"/>
          <a:stretch/>
        </p:blipFill>
        <p:spPr>
          <a:xfrm>
            <a:off x="1839120" y="2804271"/>
            <a:ext cx="9388856" cy="266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2850205"/>
            <a:ext cx="2983180" cy="3188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Google Shape;1945;p27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7923578" y="4521054"/>
            <a:ext cx="1000390" cy="163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Google Shape;1947;p27"/>
          <p:cNvPicPr preferRelativeResize="0"/>
          <p:nvPr/>
        </p:nvPicPr>
        <p:blipFill rotWithShape="1">
          <a:blip r:embed="rId7"/>
          <a:srcRect l="23798" r="44807"/>
          <a:stretch/>
        </p:blipFill>
        <p:spPr>
          <a:xfrm>
            <a:off x="4334485" y="4100133"/>
            <a:ext cx="1157421" cy="304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Google Shape;1948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312049">
            <a:off x="2436730" y="4072743"/>
            <a:ext cx="1918361" cy="191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949" name="Google Shape;1949;p27"/>
          <p:cNvSpPr/>
          <p:nvPr/>
        </p:nvSpPr>
        <p:spPr>
          <a:xfrm>
            <a:off x="3530023" y="156305"/>
            <a:ext cx="4421112" cy="2497012"/>
          </a:xfrm>
          <a:prstGeom prst="wedgeEllipseCallout">
            <a:avLst>
              <a:gd name="adj1" fmla="val 35344"/>
              <a:gd name="adj2" fmla="val 68036"/>
            </a:avLst>
          </a:prstGeom>
          <a:solidFill>
            <a:srgbClr val="002060"/>
          </a:solidFill>
          <a:ln w="12700" cap="flat" cmpd="sng">
            <a:solidFill>
              <a:srgbClr val="DDEAF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Vậy là tất cả mọi người đã an toàn. Xin cảm ơn các chú lính cứu hỏa!</a:t>
            </a:r>
            <a:endParaRPr sz="2800" b="1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0" name="Google Shape;1950;p27"/>
          <p:cNvPicPr preferRelativeResize="0"/>
          <p:nvPr/>
        </p:nvPicPr>
        <p:blipFill rotWithShape="1">
          <a:blip r:embed="rId9">
            <a:alphaModFix/>
          </a:blip>
          <a:srcRect l="30116" t="6588" r="30241" b="8594"/>
          <a:stretch/>
        </p:blipFill>
        <p:spPr>
          <a:xfrm flipH="1">
            <a:off x="5454650" y="5235867"/>
            <a:ext cx="571859" cy="132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2671945" y="3887439"/>
            <a:ext cx="2390818" cy="221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577D04-C090-46C3-93CE-73FC7707A5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3464" y="4295319"/>
            <a:ext cx="1760519" cy="2277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931A609-3683-4FB9-AF95-2981E1C0FF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4301" y="4108233"/>
            <a:ext cx="1527269" cy="217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866B22B-4FFE-429E-BF78-7BC5172CD4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895" b="94079" l="3650" r="40511">
                        <a14:foregroundMark x1="21350" y1="11404" x2="21350" y2="11404"/>
                        <a14:foregroundMark x1="10584" y1="8114" x2="10584" y2="8114"/>
                        <a14:foregroundMark x1="37956" y1="24781" x2="37956" y2="24781"/>
                        <a14:foregroundMark x1="40693" y1="22368" x2="40693" y2="22368"/>
                        <a14:foregroundMark x1="3832" y1="64693" x2="3832" y2="64693"/>
                        <a14:foregroundMark x1="10949" y1="90351" x2="10949" y2="90351"/>
                        <a14:foregroundMark x1="24453" y1="91228" x2="24453" y2="91228"/>
                        <a14:foregroundMark x1="29927" y1="91886" x2="29927" y2="91886"/>
                        <a14:foregroundMark x1="22445" y1="94079" x2="22445" y2="94079"/>
                      </a14:backgroundRemoval>
                    </a14:imgEffect>
                  </a14:imgLayer>
                </a14:imgProps>
              </a:ext>
            </a:extLst>
          </a:blip>
          <a:srcRect r="57996"/>
          <a:stretch/>
        </p:blipFill>
        <p:spPr>
          <a:xfrm>
            <a:off x="8760823" y="4400961"/>
            <a:ext cx="1077446" cy="2134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395DA6-3284-4713-B58C-0B7F97A048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0985"/>
          <a:stretch/>
        </p:blipFill>
        <p:spPr>
          <a:xfrm flipH="1">
            <a:off x="5695429" y="3900048"/>
            <a:ext cx="1236474" cy="2845471"/>
          </a:xfrm>
          <a:prstGeom prst="rect">
            <a:avLst/>
          </a:prstGeom>
        </p:spPr>
      </p:pic>
      <p:pic>
        <p:nvPicPr>
          <p:cNvPr id="1943" name="Google Shape;1943;p27"/>
          <p:cNvPicPr preferRelativeResize="0"/>
          <p:nvPr/>
        </p:nvPicPr>
        <p:blipFill rotWithShape="1">
          <a:blip r:embed="rId16">
            <a:alphaModFix/>
          </a:blip>
          <a:srcRect l="4166" t="15995" r="50000" b="15972"/>
          <a:stretch/>
        </p:blipFill>
        <p:spPr>
          <a:xfrm>
            <a:off x="6683094" y="5257313"/>
            <a:ext cx="807411" cy="1237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87F0EFA-ECEF-487E-A3BB-58568BC24AC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87909" y="5114048"/>
            <a:ext cx="900718" cy="1391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E002DC4-EEC0-4DC7-993D-4EE039BBC4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26930" y="5119806"/>
            <a:ext cx="1415617" cy="1415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56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=""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=""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=""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=""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Muốn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ăn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khế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thì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phải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trả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lời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đúng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hỏi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mà</a:t>
            </a:r>
            <a:r>
              <a:rPr lang="en-US" sz="2800" dirty="0">
                <a:solidFill>
                  <a:schemeClr val="bg1"/>
                </a:solidFill>
              </a:rPr>
              <a:t> ta </a:t>
            </a:r>
            <a:r>
              <a:rPr lang="en-US" sz="2800" dirty="0" err="1">
                <a:solidFill>
                  <a:schemeClr val="bg1"/>
                </a:solidFill>
              </a:rPr>
              <a:t>đưa</a:t>
            </a:r>
            <a:r>
              <a:rPr lang="en-US" sz="2800" dirty="0">
                <a:solidFill>
                  <a:schemeClr val="bg1"/>
                </a:solidFill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=""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3 = 5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=""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=""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=""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=""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=""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=""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=""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=""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=""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=""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=""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=""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=""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=""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=""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=""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=""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=""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=""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=""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=""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=""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=""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=""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=""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=""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=""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=""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9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=""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5 = 6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=""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= 7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2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=""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55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90;p7">
            <a:extLst>
              <a:ext uri="{FF2B5EF4-FFF2-40B4-BE49-F238E27FC236}">
                <a16:creationId xmlns=""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58116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555233" y="1728864"/>
            <a:ext cx="4272739" cy="2684655"/>
            <a:chOff x="1261286" y="1700868"/>
            <a:chExt cx="4272739" cy="2684655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4"/>
              <a:ext cx="3887364" cy="2436362"/>
              <a:chOff x="827462" y="4533899"/>
              <a:chExt cx="2918445" cy="1855561"/>
            </a:xfrm>
            <a:grpFill/>
          </p:grpSpPr>
          <p:sp>
            <p:nvSpPr>
              <p:cNvPr id="9" name="Rectangle: Rounded Corners 8">
                <a:extLst>
                  <a:ext uri="{FF2B5EF4-FFF2-40B4-BE49-F238E27FC236}">
                    <a16:creationId xmlns=""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899"/>
                <a:ext cx="1942353" cy="185556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142987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2 : 2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5 :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4 : 2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 flipH="1">
              <a:off x="1261286" y="3848061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3862716" y="1700868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C00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495836" y="492582"/>
            <a:ext cx="4388380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28473" cy="63881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4092153" y="1674573"/>
            <a:ext cx="3456380" cy="2719843"/>
            <a:chOff x="-1024749" y="1605477"/>
            <a:chExt cx="3456380" cy="2719843"/>
          </a:xfrm>
          <a:solidFill>
            <a:srgbClr val="92D050"/>
          </a:solidFill>
        </p:grpSpPr>
        <p:grpSp>
          <p:nvGrpSpPr>
            <p:cNvPr id="75" name="Group 74">
              <a:extLst>
                <a:ext uri="{FF2B5EF4-FFF2-40B4-BE49-F238E27FC236}">
                  <a16:creationId xmlns=""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-655569" y="1735366"/>
              <a:ext cx="2877394" cy="2436192"/>
              <a:chOff x="-900941" y="4469992"/>
              <a:chExt cx="2160208" cy="1855431"/>
            </a:xfrm>
            <a:grpFill/>
          </p:grpSpPr>
          <p:sp>
            <p:nvSpPr>
              <p:cNvPr id="78" name="Rectangle: Rounded Corners 77">
                <a:extLst>
                  <a:ext uri="{FF2B5EF4-FFF2-40B4-BE49-F238E27FC236}">
                    <a16:creationId xmlns=""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-900941" y="4469992"/>
                <a:ext cx="2160208" cy="185543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=""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-615791" y="4691309"/>
                <a:ext cx="1284028" cy="142987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 : 2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 : 5 =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 : 5 =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 flipH="1">
              <a:off x="-1024749" y="3787858"/>
              <a:ext cx="770750" cy="537462"/>
            </a:xfrm>
            <a:prstGeom prst="rect">
              <a:avLst/>
            </a:prstGeom>
            <a:noFill/>
          </p:spPr>
        </p:pic>
        <p:sp>
          <p:nvSpPr>
            <p:cNvPr id="77" name="Freeform: Shape 76">
              <a:extLst>
                <a:ext uri="{FF2B5EF4-FFF2-40B4-BE49-F238E27FC236}">
                  <a16:creationId xmlns=""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1803897" y="160547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C00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8025468" y="1576527"/>
            <a:ext cx="3373009" cy="2798759"/>
            <a:chOff x="1383693" y="1666937"/>
            <a:chExt cx="3373009" cy="2798759"/>
          </a:xfrm>
          <a:solidFill>
            <a:srgbClr val="92D050"/>
          </a:solidFill>
        </p:grpSpPr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4"/>
              <a:ext cx="2877395" cy="2571771"/>
              <a:chOff x="827462" y="4533899"/>
              <a:chExt cx="2160209" cy="1958690"/>
            </a:xfrm>
            <a:grpFill/>
          </p:grpSpPr>
          <p:sp>
            <p:nvSpPr>
              <p:cNvPr id="86" name="Rectangle: Rounded Corners 85">
                <a:extLst>
                  <a:ext uri="{FF2B5EF4-FFF2-40B4-BE49-F238E27FC236}">
                    <a16:creationId xmlns=""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899"/>
                <a:ext cx="2160209" cy="195869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130274" y="4836920"/>
                <a:ext cx="1358494" cy="1429877"/>
              </a:xfrm>
              <a:prstGeom prst="rect">
                <a:avLst/>
              </a:prstGeom>
              <a:noFill/>
              <a:effectLst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 : 2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35 : 5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45 : 5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=""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 flipH="1">
              <a:off x="1383693" y="3928234"/>
              <a:ext cx="770750" cy="5374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4128968" y="1666937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C00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B9F78DA1-27A1-4179-942C-5FD3BFEBDD9B}"/>
              </a:ext>
            </a:extLst>
          </p:cNvPr>
          <p:cNvSpPr/>
          <p:nvPr/>
        </p:nvSpPr>
        <p:spPr>
          <a:xfrm>
            <a:off x="776761" y="4737188"/>
            <a:ext cx="10638478" cy="1116331"/>
          </a:xfrm>
          <a:prstGeom prst="roundRect">
            <a:avLst>
              <a:gd name="adj" fmla="val 49773"/>
            </a:avLst>
          </a:prstGeom>
          <a:solidFill>
            <a:srgbClr val="002060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ở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chia,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485" name="TextBox1" r:id="rId2" imgW="619200" imgH="533520"/>
        </mc:Choice>
        <mc:Fallback>
          <p:control name="TextBox1" r:id="rId2" imgW="619200" imgH="53352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8588" y="2095500"/>
                  <a:ext cx="622300" cy="534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6" name="TextBox2" r:id="rId3" imgW="619200" imgH="533520"/>
        </mc:Choice>
        <mc:Fallback>
          <p:control name="TextBox2" r:id="rId3" imgW="619200" imgH="53352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8588" y="2716213"/>
                  <a:ext cx="622300" cy="536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7" name="TextBox3" r:id="rId4" imgW="619200" imgH="533520"/>
        </mc:Choice>
        <mc:Fallback>
          <p:control name="TextBox3" r:id="rId4" imgW="619200" imgH="53352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68588" y="3338513"/>
                  <a:ext cx="622300" cy="534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8" name="TextBox4" r:id="rId5" imgW="619200" imgH="533520"/>
        </mc:Choice>
        <mc:Fallback>
          <p:control name="TextBox4" r:id="rId5" imgW="619200" imgH="53352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5888" y="2095500"/>
                  <a:ext cx="622300" cy="534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9" name="TextBox5" r:id="rId6" imgW="619200" imgH="533520"/>
        </mc:Choice>
        <mc:Fallback>
          <p:control name="TextBox5" r:id="rId6" imgW="619200" imgH="53352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5888" y="2716213"/>
                  <a:ext cx="622300" cy="536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0" name="TextBox6" r:id="rId7" imgW="619200" imgH="533520"/>
        </mc:Choice>
        <mc:Fallback>
          <p:control name="TextBox6" r:id="rId7" imgW="619200" imgH="53352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65888" y="3338513"/>
                  <a:ext cx="622300" cy="534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1" name="TextBox7" r:id="rId8" imgW="619200" imgH="533520"/>
        </mc:Choice>
        <mc:Fallback>
          <p:control name="TextBox7" r:id="rId8" imgW="619200" imgH="53352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5575" y="2136775"/>
                  <a:ext cx="622300" cy="5365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2" name="TextBox8" r:id="rId9" imgW="619200" imgH="533520"/>
        </mc:Choice>
        <mc:Fallback>
          <p:control name="TextBox8" r:id="rId9" imgW="619200" imgH="53352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5575" y="2759075"/>
                  <a:ext cx="622300" cy="534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93" name="TextBox9" r:id="rId10" imgW="619200" imgH="533520"/>
        </mc:Choice>
        <mc:Fallback>
          <p:control name="TextBox9" r:id="rId10" imgW="619200" imgH="53352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15575" y="3381375"/>
                  <a:ext cx="622300" cy="534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42134AC-C17F-461C-94A4-76ACE774F4B5}"/>
              </a:ext>
            </a:extLst>
          </p:cNvPr>
          <p:cNvSpPr/>
          <p:nvPr/>
        </p:nvSpPr>
        <p:spPr>
          <a:xfrm>
            <a:off x="3143641" y="2347796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1658110" y="762706"/>
            <a:ext cx="8703176" cy="729614"/>
            <a:chOff x="1261265" y="393642"/>
            <a:chExt cx="8624989" cy="65940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8128376" cy="530459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 Cho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261265" y="393642"/>
              <a:ext cx="739168" cy="659403"/>
            </a:xfrm>
            <a:prstGeom prst="ellipse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334704B-84B1-45AC-A9AC-4E4F0A63A46A}"/>
              </a:ext>
            </a:extLst>
          </p:cNvPr>
          <p:cNvCxnSpPr>
            <a:cxnSpLocks/>
          </p:cNvCxnSpPr>
          <p:nvPr/>
        </p:nvCxnSpPr>
        <p:spPr>
          <a:xfrm flipV="1">
            <a:off x="2513837" y="2707659"/>
            <a:ext cx="629804" cy="76182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1305ADE7-EC68-4C48-BE32-091EE0139EB1}"/>
              </a:ext>
            </a:extLst>
          </p:cNvPr>
          <p:cNvCxnSpPr>
            <a:cxnSpLocks/>
          </p:cNvCxnSpPr>
          <p:nvPr/>
        </p:nvCxnSpPr>
        <p:spPr>
          <a:xfrm>
            <a:off x="2513837" y="3488216"/>
            <a:ext cx="629804" cy="70064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CAC291-4493-4D4D-96A4-4CC91CB1B48E}"/>
              </a:ext>
            </a:extLst>
          </p:cNvPr>
          <p:cNvSpPr txBox="1"/>
          <p:nvPr/>
        </p:nvSpPr>
        <p:spPr>
          <a:xfrm>
            <a:off x="555884" y="3122533"/>
            <a:ext cx="1969989" cy="612934"/>
          </a:xfrm>
          <a:prstGeom prst="roundRect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16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232D8A16-95F3-4220-98D7-A56C9269F5F1}"/>
              </a:ext>
            </a:extLst>
          </p:cNvPr>
          <p:cNvCxnSpPr>
            <a:cxnSpLocks/>
            <a:stCxn id="19" idx="3"/>
            <a:endCxn id="57" idx="1"/>
          </p:cNvCxnSpPr>
          <p:nvPr/>
        </p:nvCxnSpPr>
        <p:spPr>
          <a:xfrm flipV="1">
            <a:off x="8404731" y="2729058"/>
            <a:ext cx="568641" cy="69994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9DD06B25-5E5A-4800-89D7-BFEF73DBC6D8}"/>
              </a:ext>
            </a:extLst>
          </p:cNvPr>
          <p:cNvCxnSpPr>
            <a:cxnSpLocks/>
            <a:stCxn id="19" idx="3"/>
            <a:endCxn id="61" idx="1"/>
          </p:cNvCxnSpPr>
          <p:nvPr/>
        </p:nvCxnSpPr>
        <p:spPr>
          <a:xfrm>
            <a:off x="8404731" y="3429000"/>
            <a:ext cx="615702" cy="69808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5436E48-2F09-45A5-AAB7-010B0CCF10E8}"/>
              </a:ext>
            </a:extLst>
          </p:cNvPr>
          <p:cNvSpPr txBox="1"/>
          <p:nvPr/>
        </p:nvSpPr>
        <p:spPr>
          <a:xfrm>
            <a:off x="6365629" y="3122533"/>
            <a:ext cx="2039102" cy="612934"/>
          </a:xfrm>
          <a:prstGeom prst="roundRect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7 = 35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50657D7-20D2-4FA5-9EB3-986E812006F7}"/>
              </a:ext>
            </a:extLst>
          </p:cNvPr>
          <p:cNvSpPr txBox="1"/>
          <p:nvPr/>
        </p:nvSpPr>
        <p:spPr>
          <a:xfrm>
            <a:off x="958319" y="2273365"/>
            <a:ext cx="6275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0FC22260-4A2F-4EC0-9C7C-68332F308B3B}"/>
              </a:ext>
            </a:extLst>
          </p:cNvPr>
          <p:cNvSpPr txBox="1"/>
          <p:nvPr/>
        </p:nvSpPr>
        <p:spPr>
          <a:xfrm>
            <a:off x="6500610" y="2086186"/>
            <a:ext cx="74285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D7ADD3DB-C322-4D10-B6F0-1E9C87EE9AB0}"/>
              </a:ext>
            </a:extLst>
          </p:cNvPr>
          <p:cNvSpPr/>
          <p:nvPr/>
        </p:nvSpPr>
        <p:spPr>
          <a:xfrm>
            <a:off x="3177165" y="3731163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C2A1D9DA-F246-446C-80C7-EE8C76CFF46C}"/>
              </a:ext>
            </a:extLst>
          </p:cNvPr>
          <p:cNvSpPr/>
          <p:nvPr/>
        </p:nvSpPr>
        <p:spPr>
          <a:xfrm>
            <a:off x="8973372" y="2333136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EDF85159-A17E-405D-8F66-E531AADF3134}"/>
              </a:ext>
            </a:extLst>
          </p:cNvPr>
          <p:cNvSpPr/>
          <p:nvPr/>
        </p:nvSpPr>
        <p:spPr>
          <a:xfrm>
            <a:off x="9020433" y="3731163"/>
            <a:ext cx="2621280" cy="7918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    :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578" name="TextBox1" r:id="rId2" imgW="628560" imgH="495360"/>
        </mc:Choice>
        <mc:Fallback>
          <p:control name="TextBox1" r:id="rId2" imgW="628560" imgH="49536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5000" y="2489200"/>
                  <a:ext cx="625475" cy="496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79" name="TextBox2" r:id="rId3" imgW="628560" imgH="495360"/>
        </mc:Choice>
        <mc:Fallback>
          <p:control name="TextBox2" r:id="rId3" imgW="628560" imgH="49536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71925" y="2489200"/>
                  <a:ext cx="625475" cy="496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0" name="TextBox3" r:id="rId4" imgW="628560" imgH="495360"/>
        </mc:Choice>
        <mc:Fallback>
          <p:control name="TextBox3" r:id="rId4" imgW="628560" imgH="49536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68888" y="2489200"/>
                  <a:ext cx="625475" cy="496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1" name="TextBox4" r:id="rId5" imgW="628560" imgH="495360"/>
        </mc:Choice>
        <mc:Fallback>
          <p:control name="TextBox4" r:id="rId5" imgW="628560" imgH="49536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2938" y="3871913"/>
                  <a:ext cx="625475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2" name="TextBox5" r:id="rId6" imgW="628560" imgH="495360"/>
        </mc:Choice>
        <mc:Fallback>
          <p:control name="TextBox5" r:id="rId6" imgW="628560" imgH="49536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06850" y="3859213"/>
                  <a:ext cx="625475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3" name="TextBox6" r:id="rId7" imgW="628560" imgH="495360"/>
        </mc:Choice>
        <mc:Fallback>
          <p:control name="TextBox6" r:id="rId7" imgW="628560" imgH="49536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7925" y="3871913"/>
                  <a:ext cx="625475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4" name="TextBox13" r:id="rId8" imgW="628560" imgH="495360"/>
        </mc:Choice>
        <mc:Fallback>
          <p:control name="TextBox13" r:id="rId8" imgW="628560" imgH="49536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48738" y="2471738"/>
                  <a:ext cx="625475" cy="496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5" name="TextBox14" r:id="rId9" imgW="628560" imgH="495360"/>
        </mc:Choice>
        <mc:Fallback>
          <p:control name="TextBox14" r:id="rId9" imgW="628560" imgH="49536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772650" y="2471738"/>
                  <a:ext cx="625475" cy="496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6" name="TextBox15" r:id="rId10" imgW="628560" imgH="495360"/>
        </mc:Choice>
        <mc:Fallback>
          <p:control name="TextBox15" r:id="rId10" imgW="628560" imgH="49536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06125" y="2471738"/>
                  <a:ext cx="625475" cy="496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7" name="TextBox7" r:id="rId11" imgW="628560" imgH="495360"/>
        </mc:Choice>
        <mc:Fallback>
          <p:control name="TextBox7" r:id="rId11" imgW="628560" imgH="49536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70975" y="3884613"/>
                  <a:ext cx="625475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8" name="TextBox8" r:id="rId12" imgW="628560" imgH="495360"/>
        </mc:Choice>
        <mc:Fallback>
          <p:control name="TextBox8" r:id="rId12" imgW="628560" imgH="49536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69488" y="3871913"/>
                  <a:ext cx="625475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9" name="TextBox9" r:id="rId13" imgW="628560" imgH="495360"/>
        </mc:Choice>
        <mc:Fallback>
          <p:control name="TextBox9" r:id="rId13" imgW="628560" imgH="49536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37863" y="3859213"/>
                  <a:ext cx="625475" cy="4953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153115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664</Words>
  <Application>Microsoft Office PowerPoint</Application>
  <PresentationFormat>Custom</PresentationFormat>
  <Paragraphs>100</Paragraphs>
  <Slides>25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Thucle Computer</cp:lastModifiedBy>
  <cp:revision>143</cp:revision>
  <dcterms:created xsi:type="dcterms:W3CDTF">2021-07-12T03:44:38Z</dcterms:created>
  <dcterms:modified xsi:type="dcterms:W3CDTF">2025-02-19T01:13:33Z</dcterms:modified>
</cp:coreProperties>
</file>