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Anton" panose="020B0604020202020204" charset="0"/>
      <p:regular r:id="rId42"/>
    </p:embeddedFont>
    <p:embeddedFont>
      <p:font typeface="Cambria Math" panose="02040503050406030204" pitchFamily="18" charset="0"/>
      <p:regular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55" d="100"/>
          <a:sy n="55" d="100"/>
        </p:scale>
        <p:origin x="55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47" Type="http://schemas.openxmlformats.org/officeDocument/2006/relationships/image" Target="../media/image38.png"/><Relationship Id="rId38" Type="http://schemas.openxmlformats.org/officeDocument/2006/relationships/image" Target="../media/image15.png"/><Relationship Id="rId46" Type="http://schemas.openxmlformats.org/officeDocument/2006/relationships/image" Target="../media/image37.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32.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36.png"/><Relationship Id="rId44" Type="http://schemas.openxmlformats.org/officeDocument/2006/relationships/image" Target="../media/image35.png"/><Relationship Id="rId43" Type="http://schemas.openxmlformats.org/officeDocument/2006/relationships/image" Target="../media/image34.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40.png"/><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80.svg"/></Relationships>
</file>

<file path=ppt/slides/_rels/slide15.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34" Type="http://schemas.openxmlformats.org/officeDocument/2006/relationships/image" Target="../media/image51.png"/><Relationship Id="rId33" Type="http://schemas.openxmlformats.org/officeDocument/2006/relationships/image" Target="../media/image50.png"/><Relationship Id="rId2" Type="http://schemas.openxmlformats.org/officeDocument/2006/relationships/notesSlide" Target="../notesSlides/notesSlide5.xml"/><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48.png"/><Relationship Id="rId31"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40" Type="http://schemas.openxmlformats.org/officeDocument/2006/relationships/image" Target="NULL"/><Relationship Id="rId5" Type="http://schemas.openxmlformats.org/officeDocument/2006/relationships/image" Target="../media/image5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29" Type="http://schemas.openxmlformats.org/officeDocument/2006/relationships/image" Target="../media/image14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31.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0" Type="http://schemas.openxmlformats.org/officeDocument/2006/relationships/image" Target="../media/image53.jpg"/></Relationships>
</file>

<file path=ppt/slides/_rels/slide23.xml.rels><?xml version="1.0" encoding="UTF-8" standalone="yes"?>
<Relationships xmlns="http://schemas.openxmlformats.org/package/2006/relationships"><Relationship Id="rId34" Type="http://schemas.openxmlformats.org/officeDocument/2006/relationships/image" Target="../media/image55.png"/><Relationship Id="rId33" Type="http://schemas.openxmlformats.org/officeDocument/2006/relationships/image" Target="../media/image58.png"/><Relationship Id="rId7" Type="http://schemas.openxmlformats.org/officeDocument/2006/relationships/image" Target="NULL"/><Relationship Id="rId2" Type="http://schemas.openxmlformats.org/officeDocument/2006/relationships/image" Target="../media/image15.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4.emf"/><Relationship Id="rId35" Type="http://schemas.openxmlformats.org/officeDocument/2006/relationships/image" Target="../media/image40.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61.png"/><Relationship Id="rId38" Type="http://schemas.openxmlformats.org/officeDocument/2006/relationships/image" Target="../media/image15.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56.jp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3" Type="http://schemas.openxmlformats.org/officeDocument/2006/relationships/image" Target="../media/image66.png"/><Relationship Id="rId2" Type="http://schemas.openxmlformats.org/officeDocument/2006/relationships/image" Target="../media/image15.png"/><Relationship Id="rId29" Type="http://schemas.openxmlformats.org/officeDocument/2006/relationships/image" Target="../media/image143.sv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9.png"/><Relationship Id="rId30"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5" Type="http://schemas.openxmlformats.org/officeDocument/2006/relationships/image" Target="../media/image60.png"/><Relationship Id="rId31" Type="http://schemas.openxmlformats.org/officeDocument/2006/relationships/image" Target="NUL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40.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77.png"/><Relationship Id="rId37" Type="http://schemas.openxmlformats.org/officeDocument/2006/relationships/image" Target="NULL"/><Relationship Id="rId31" Type="http://schemas.openxmlformats.org/officeDocument/2006/relationships/image" Target="../media/image76.png"/><Relationship Id="rId44" Type="http://schemas.openxmlformats.org/officeDocument/2006/relationships/image" Target="../media/image71.png"/><Relationship Id="rId30" Type="http://schemas.openxmlformats.org/officeDocument/2006/relationships/image" Target="../media/image75.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4" Type="http://schemas.openxmlformats.org/officeDocument/2006/relationships/image" Target="NUL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8" Type="http://schemas.openxmlformats.org/officeDocument/2006/relationships/image" Target="../media/image79.jp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84.png"/><Relationship Id="rId30" Type="http://schemas.openxmlformats.org/officeDocument/2006/relationships/image" Target="../media/image78.png"/></Relationships>
</file>

<file path=ppt/slides/_rels/slide36.xml.rels><?xml version="1.0" encoding="UTF-8" standalone="yes"?>
<Relationships xmlns="http://schemas.openxmlformats.org/package/2006/relationships"><Relationship Id="rId39" Type="http://schemas.openxmlformats.org/officeDocument/2006/relationships/image" Target="../media/image85.jpg"/><Relationship Id="rId38" Type="http://schemas.openxmlformats.org/officeDocument/2006/relationships/image" Target="../media/image89.pn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5" Type="http://schemas.openxmlformats.org/officeDocument/2006/relationships/image" Target="../media/image276.svg"/><Relationship Id="rId2" Type="http://schemas.openxmlformats.org/officeDocument/2006/relationships/image" Target="../media/image20.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1.png"/><Relationship Id="rId30"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31"/>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smtClean="0">
                  <a:solidFill>
                    <a:prstClr val="white"/>
                  </a:solidFill>
                  <a:latin typeface="Arial" panose="020B0604020202020204" pitchFamily="34" charset="0"/>
                  <a:cs typeface="Arial" panose="020B0604020202020204" pitchFamily="34" charset="0"/>
                </a:rPr>
                <a:t>02</a:t>
              </a:r>
              <a:endParaRPr lang="en"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endParaRPr lang="pt-BR"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kiến </a:t>
            </a:r>
            <a:r>
              <a:rPr lang="pt-BR" sz="4000" kern="0">
                <a:solidFill>
                  <a:srgbClr val="FFFFFF"/>
                </a:solidFill>
                <a:latin typeface="Arial"/>
                <a:ea typeface="Calibri" panose="020F0502020204030204" pitchFamily="34" charset="0"/>
                <a:cs typeface="Times New Roman" panose="02020603050405020304" pitchFamily="18" charset="0"/>
                <a:sym typeface="Arial"/>
              </a:rPr>
              <a:t>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dirty="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"Luyện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tập </a:t>
            </a: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chung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smtClean="0">
                <a:solidFill>
                  <a:schemeClr val="bg1"/>
                </a:solidFill>
                <a:latin typeface="Arial" panose="020B0604020202020204" pitchFamily="34" charset="0"/>
                <a:cs typeface="Arial" panose="020B0604020202020204" pitchFamily="34" charset="0"/>
              </a:rPr>
              <a:t>02</a:t>
            </a:r>
            <a:endParaRPr lang="en"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smtClean="0">
                  <a:solidFill>
                    <a:schemeClr val="bg1"/>
                  </a:solidFill>
                  <a:latin typeface="Arial" panose="020B0604020202020204" pitchFamily="34" charset="0"/>
                  <a:cs typeface="Arial" panose="020B0604020202020204" pitchFamily="34" charset="0"/>
                </a:rPr>
                <a:t>01</a:t>
              </a:r>
              <a:endParaRPr lang="en"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828800"/>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a:t>
            </a:r>
            <a:r>
              <a:rPr lang="nl-NL" sz="4000" dirty="0" smtClean="0">
                <a:latin typeface="Arial" panose="020B0604020202020204" pitchFamily="34" charset="0"/>
                <a:ea typeface="Calibri" panose="020F0502020204030204" pitchFamily="34" charset="0"/>
                <a:cs typeface="Arial" panose="020B0604020202020204" pitchFamily="34" charset="0"/>
              </a:rPr>
              <a:t>về</a:t>
            </a:r>
            <a:r>
              <a:rPr lang="nl-NL" sz="4000" dirty="0">
                <a:latin typeface="Arial" panose="020B0604020202020204" pitchFamily="34" charset="0"/>
                <a:ea typeface="Calibri" panose="020F0502020204030204" pitchFamily="34" charset="0"/>
              </a:rPr>
              <a:t> thời gian</a:t>
            </a:r>
            <a:r>
              <a:rPr lang="nl-NL"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smtClean="0">
                <a:ln>
                  <a:noFill/>
                </a:ln>
                <a:solidFill>
                  <a:schemeClr val="tx1"/>
                </a:solidFill>
                <a:effectLst/>
                <a:uLnTx/>
                <a:uFillTx/>
                <a:latin typeface="Arial"/>
                <a:ea typeface="+mn-ea"/>
                <a:cs typeface="+mn-cs"/>
                <a:sym typeface="Arial"/>
              </a:rPr>
              <a:t>?</a:t>
            </a:r>
            <a:endParaRPr kumimoji="0" lang="en-US" sz="4200" b="1"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1493</TotalTime>
  <Words>2529</Words>
  <Application>Microsoft Office PowerPoint</Application>
  <PresentationFormat>Custom</PresentationFormat>
  <Paragraphs>291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Anton</vt:lpstr>
      <vt:lpstr>Cambria Math</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 Viện VnTeach.Com</dc:creator>
  <cp:keywords>Thư Viện VnTeach.Com</cp:keywords>
  <cp:lastModifiedBy>Admin</cp:lastModifiedBy>
  <cp:revision>2</cp:revision>
  <dcterms:created xsi:type="dcterms:W3CDTF">2006-08-16T00:00:00Z</dcterms:created>
  <dcterms:modified xsi:type="dcterms:W3CDTF">2026-02-10T01:24:11Z</dcterms:modified>
  <dc:identifier>DAFNsc4mcvs</dc:identifier>
</cp:coreProperties>
</file>