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notesMasterIdLst>
    <p:notesMasterId r:id="rId28"/>
  </p:notesMasterIdLst>
  <p:sldIdLst>
    <p:sldId id="256" r:id="rId2"/>
    <p:sldId id="298" r:id="rId3"/>
    <p:sldId id="257" r:id="rId4"/>
    <p:sldId id="259" r:id="rId5"/>
    <p:sldId id="283" r:id="rId6"/>
    <p:sldId id="299" r:id="rId7"/>
    <p:sldId id="267" r:id="rId8"/>
    <p:sldId id="258" r:id="rId9"/>
    <p:sldId id="270" r:id="rId10"/>
    <p:sldId id="260" r:id="rId11"/>
    <p:sldId id="284" r:id="rId12"/>
    <p:sldId id="296" r:id="rId13"/>
    <p:sldId id="295" r:id="rId14"/>
    <p:sldId id="285" r:id="rId15"/>
    <p:sldId id="271" r:id="rId16"/>
    <p:sldId id="286" r:id="rId17"/>
    <p:sldId id="297" r:id="rId18"/>
    <p:sldId id="263" r:id="rId19"/>
    <p:sldId id="287" r:id="rId20"/>
    <p:sldId id="289" r:id="rId21"/>
    <p:sldId id="273" r:id="rId22"/>
    <p:sldId id="290" r:id="rId23"/>
    <p:sldId id="291" r:id="rId24"/>
    <p:sldId id="292" r:id="rId25"/>
    <p:sldId id="293" r:id="rId26"/>
    <p:sldId id="294" r:id="rId27"/>
  </p:sldIdLst>
  <p:sldSz cx="14630400" cy="8229600"/>
  <p:notesSz cx="8229600" cy="14630400"/>
  <p:embeddedFontLst>
    <p:embeddedFont>
      <p:font typeface="Gelasio Semi Bold" panose="020B0604020202020204" charset="0"/>
      <p:regular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BFFFAB"/>
    <a:srgbClr val="FFCE3C"/>
    <a:srgbClr val="41EB55"/>
    <a:srgbClr val="78F078"/>
    <a:srgbClr val="DFFDDB"/>
    <a:srgbClr val="F6C3FF"/>
    <a:srgbClr val="C5D3FF"/>
    <a:srgbClr val="61CFE5"/>
    <a:srgbClr val="37E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10"/>
  </p:normalViewPr>
  <p:slideViewPr>
    <p:cSldViewPr snapToGrid="0" snapToObjects="1">
      <p:cViewPr varScale="1">
        <p:scale>
          <a:sx n="56" d="100"/>
          <a:sy n="56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i="0" u="none" strike="noStrike" kern="1200" baseline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đồ so sánh m</a:t>
            </a:r>
            <a:r>
              <a:rPr lang="vi-VN" sz="2800" b="1" i="0" u="none" strike="noStrike" kern="1200" baseline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 độ </a:t>
            </a:r>
            <a:r>
              <a:rPr lang="vi-VN" sz="2800" b="1" i="0" u="none" strike="noStrike" kern="1200" baseline="0">
                <a:solidFill>
                  <a:srgbClr val="EE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hứng thú</a:t>
            </a:r>
            <a:r>
              <a:rPr lang="en-US" sz="2800" b="1" i="0" u="none" strike="noStrike" kern="1200" baseline="0">
                <a:solidFill>
                  <a:srgbClr val="EE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trong</a:t>
            </a:r>
            <a:r>
              <a:rPr lang="vi-VN" sz="2800" b="1" i="0" u="none" strike="noStrike" kern="1200" baseline="0">
                <a:solidFill>
                  <a:srgbClr val="EE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hoạt động </a:t>
            </a:r>
            <a:endParaRPr lang="en-US" sz="2800" b="1" i="0" u="none" strike="noStrike" kern="1200" baseline="0">
              <a:solidFill>
                <a:srgbClr val="EE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2800"/>
            </a:pPr>
            <a:r>
              <a:rPr lang="vi-VN" sz="2800" b="1" i="0" u="none" strike="noStrike" kern="1200" baseline="0">
                <a:solidFill>
                  <a:srgbClr val="EE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vận dụng môn KHTN</a:t>
            </a:r>
            <a:endParaRPr lang="en-US" sz="2800" b="1" i="0" u="none" strike="noStrike" kern="1200" baseline="0">
              <a:solidFill>
                <a:srgbClr val="EE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2356481481481483"/>
          <c:y val="3.17460317460317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292759706190976"/>
          <c:y val="0.20970253718285214"/>
          <c:w val="0.86398740818468001"/>
          <c:h val="0.542810898637670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Trước khi áp dụng biện pháp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Rất hứng thú</c:v>
                </c:pt>
                <c:pt idx="1">
                  <c:v>Hứng thú</c:v>
                </c:pt>
                <c:pt idx="2">
                  <c:v>Bình thường</c:v>
                </c:pt>
                <c:pt idx="3">
                  <c:v>Không hứng thú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13</c:v>
                </c:pt>
                <c:pt idx="2">
                  <c:v>19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FA-4AC7-BB4C-A524AFE059B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Sau khi áp dụng biện pháp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Rất hứng thú</c:v>
                </c:pt>
                <c:pt idx="1">
                  <c:v>Hứng thú</c:v>
                </c:pt>
                <c:pt idx="2">
                  <c:v>Bình thường</c:v>
                </c:pt>
                <c:pt idx="3">
                  <c:v>Không hứng thú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12</c:v>
                </c:pt>
                <c:pt idx="1">
                  <c:v>18</c:v>
                </c:pt>
                <c:pt idx="2">
                  <c:v>8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AFA-4AC7-BB4C-A524AFE059B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Rất hứng thú</c:v>
                </c:pt>
                <c:pt idx="1">
                  <c:v>Hứng thú</c:v>
                </c:pt>
                <c:pt idx="2">
                  <c:v>Bình thường</c:v>
                </c:pt>
                <c:pt idx="3">
                  <c:v>Không hứng thú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2AFA-4AC7-BB4C-A524AFE059B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34289728"/>
        <c:axId val="434291888"/>
      </c:barChart>
      <c:catAx>
        <c:axId val="4342897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 i="0" u="none" strike="noStrike" kern="1200" baseline="0">
                    <a:solidFill>
                      <a:srgbClr val="EE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Mức độ</a:t>
                </a:r>
              </a:p>
            </c:rich>
          </c:tx>
          <c:layout>
            <c:manualLayout>
              <c:xMode val="edge"/>
              <c:yMode val="edge"/>
              <c:x val="0.4587565169254158"/>
              <c:y val="0.841368578927634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34291888"/>
        <c:crosses val="autoZero"/>
        <c:auto val="1"/>
        <c:lblAlgn val="ctr"/>
        <c:lblOffset val="100"/>
        <c:noMultiLvlLbl val="0"/>
      </c:catAx>
      <c:valAx>
        <c:axId val="434291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 i="0" u="none" strike="noStrike" kern="1200" baseline="0">
                    <a:solidFill>
                      <a:srgbClr val="EE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 lượng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34289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C5A343-2631-40F0-BB1F-D4960B1C0BFF}" type="doc">
      <dgm:prSet loTypeId="urn:microsoft.com/office/officeart/2005/8/layout/hList6" loCatId="list" qsTypeId="urn:microsoft.com/office/officeart/2005/8/quickstyle/simple4" qsCatId="simple" csTypeId="urn:microsoft.com/office/officeart/2005/8/colors/accent4_1" csCatId="accent4" phldr="1"/>
      <dgm:spPr/>
      <dgm:t>
        <a:bodyPr/>
        <a:lstStyle/>
        <a:p>
          <a:endParaRPr lang="en-US"/>
        </a:p>
      </dgm:t>
    </dgm:pt>
    <dgm:pt modelId="{6C6B7381-93FE-4614-8297-4B4531B98CA9}">
      <dgm:prSet phldrT="[Text]" custT="1"/>
      <dgm:spPr/>
      <dgm:t>
        <a:bodyPr/>
        <a:lstStyle/>
        <a:p>
          <a:pPr algn="just">
            <a:buNone/>
          </a:pP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a)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Mục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4F3A39-FC78-4184-B3E3-6549B1BB38D1}" type="parTrans" cxnId="{BA1808F7-30EE-4ADE-B81F-0B303E8650E7}">
      <dgm:prSet/>
      <dgm:spPr/>
      <dgm:t>
        <a:bodyPr/>
        <a:lstStyle/>
        <a:p>
          <a:pPr algn="just"/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F735C9-47A9-4796-A7D7-A14B229F7C91}" type="sibTrans" cxnId="{BA1808F7-30EE-4ADE-B81F-0B303E8650E7}">
      <dgm:prSet/>
      <dgm:spPr/>
      <dgm:t>
        <a:bodyPr/>
        <a:lstStyle/>
        <a:p>
          <a:pPr algn="just"/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5D6F87-0910-4933-BB66-9495BE171D15}">
      <dgm:prSet phldrT="[Text]" custT="1"/>
      <dgm:spPr/>
      <dgm:t>
        <a:bodyPr/>
        <a:lstStyle/>
        <a:p>
          <a:pPr algn="just">
            <a:buNone/>
          </a:pP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ngưng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tụ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hơi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gặp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bề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mặt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lạnh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3EB5CBCE-C935-4FBC-BE11-E77A218F0CBE}" type="parTrans" cxnId="{3931601D-B018-4CF4-98AD-42D0CE38FC62}">
      <dgm:prSet/>
      <dgm:spPr/>
      <dgm:t>
        <a:bodyPr/>
        <a:lstStyle/>
        <a:p>
          <a:pPr algn="just"/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B1D8DB-3136-4EFC-9A12-DDE4AEA6741E}" type="sibTrans" cxnId="{3931601D-B018-4CF4-98AD-42D0CE38FC62}">
      <dgm:prSet/>
      <dgm:spPr/>
      <dgm:t>
        <a:bodyPr/>
        <a:lstStyle/>
        <a:p>
          <a:pPr algn="just"/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786275-0DEE-43D1-9775-6AD73B9D4165}">
      <dgm:prSet phldrT="[Text]" custT="1"/>
      <dgm:spPr/>
      <dgm:t>
        <a:bodyPr/>
        <a:lstStyle/>
        <a:p>
          <a:pPr algn="just">
            <a:buNone/>
          </a:pP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b)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dung 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A60170-2746-40ED-91D1-C569C3184B8C}" type="parTrans" cxnId="{7AE87247-8498-4BD1-99F0-FA5EB9D4F8B8}">
      <dgm:prSet/>
      <dgm:spPr/>
      <dgm:t>
        <a:bodyPr/>
        <a:lstStyle/>
        <a:p>
          <a:pPr algn="just"/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17E7EF-0FE4-4C81-8127-72CE43BC0098}" type="sibTrans" cxnId="{7AE87247-8498-4BD1-99F0-FA5EB9D4F8B8}">
      <dgm:prSet/>
      <dgm:spPr/>
      <dgm:t>
        <a:bodyPr/>
        <a:lstStyle/>
        <a:p>
          <a:pPr algn="just"/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38B96E-25FB-4751-BF74-C6A771E4BAED}">
      <dgm:prSet phldrT="[Text]" custT="1"/>
      <dgm:spPr/>
      <dgm:t>
        <a:bodyPr/>
        <a:lstStyle/>
        <a:p>
          <a:pPr algn="just">
            <a:buNone/>
          </a:pP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thí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hơi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vào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gương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thay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bề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mặt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gương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C658B30E-EE8B-4CBD-82B9-62120B7A8626}" type="parTrans" cxnId="{7EC2A0A1-0442-4D46-A0BB-0AFD3A7354B8}">
      <dgm:prSet/>
      <dgm:spPr/>
      <dgm:t>
        <a:bodyPr/>
        <a:lstStyle/>
        <a:p>
          <a:pPr algn="just"/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F7187E-E832-4C0F-A092-B7CDB2CF297A}" type="sibTrans" cxnId="{7EC2A0A1-0442-4D46-A0BB-0AFD3A7354B8}">
      <dgm:prSet/>
      <dgm:spPr/>
      <dgm:t>
        <a:bodyPr/>
        <a:lstStyle/>
        <a:p>
          <a:pPr algn="just"/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D9FA4F-7C9F-4250-BDF1-E702622A2339}">
      <dgm:prSet phldrT="[Text]" custT="1"/>
      <dgm:spPr/>
      <dgm:t>
        <a:bodyPr/>
        <a:lstStyle/>
        <a:p>
          <a:pPr algn="just">
            <a:buNone/>
          </a:pP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c)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C4830E-7433-406C-9889-9A83BA1D04B5}" type="parTrans" cxnId="{F6E5AE08-E349-4E01-9DCA-34053E3BB6FB}">
      <dgm:prSet/>
      <dgm:spPr/>
      <dgm:t>
        <a:bodyPr/>
        <a:lstStyle/>
        <a:p>
          <a:pPr algn="just"/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54D1E8-5108-4646-B000-301D5D2D5F9C}" type="sibTrans" cxnId="{F6E5AE08-E349-4E01-9DCA-34053E3BB6FB}">
      <dgm:prSet/>
      <dgm:spPr/>
      <dgm:t>
        <a:bodyPr/>
        <a:lstStyle/>
        <a:p>
          <a:pPr algn="just"/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7E3521-52E8-4DA1-9C20-95ADD2C0693B}">
      <dgm:prSet phldrT="[Text]" custT="1"/>
      <dgm:spPr/>
      <dgm:t>
        <a:bodyPr/>
        <a:lstStyle/>
        <a:p>
          <a:pPr algn="just">
            <a:buNone/>
          </a:pP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Ghi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chú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023F0478-6EF5-411E-A86D-043302674FCB}" type="parTrans" cxnId="{84E88191-3946-493A-8211-BBC2375D2B3A}">
      <dgm:prSet/>
      <dgm:spPr/>
      <dgm:t>
        <a:bodyPr/>
        <a:lstStyle/>
        <a:p>
          <a:pPr algn="just"/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E5653C-26A3-4677-A7FD-256A00E8B41B}" type="sibTrans" cxnId="{84E88191-3946-493A-8211-BBC2375D2B3A}">
      <dgm:prSet/>
      <dgm:spPr/>
      <dgm:t>
        <a:bodyPr/>
        <a:lstStyle/>
        <a:p>
          <a:pPr algn="just"/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C660A2-1703-4676-8024-A512709C4E37}">
      <dgm:prSet custT="1"/>
      <dgm:spPr/>
      <dgm:t>
        <a:bodyPr/>
        <a:lstStyle/>
        <a:p>
          <a:pPr algn="l">
            <a:buNone/>
          </a:pP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800" spc="1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Mô</a:t>
          </a:r>
          <a:r>
            <a:rPr lang="en-US" sz="2800" spc="1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1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r>
            <a:rPr lang="en-US" sz="2800" spc="1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1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spc="1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1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sz="2800" spc="1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1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thích</a:t>
          </a:r>
          <a:r>
            <a:rPr lang="en-US" sz="2800" spc="1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1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800" spc="1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1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800" spc="1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1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sz="2800" spc="1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1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800" spc="1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1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800" spc="1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1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2800" spc="1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sang </a:t>
          </a:r>
          <a:r>
            <a:rPr lang="en-US" sz="2800" spc="1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800" spc="1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1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lỏng</a:t>
          </a:r>
          <a:r>
            <a:rPr lang="en-US" sz="2800" spc="1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1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800" spc="1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1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thí</a:t>
          </a:r>
          <a:r>
            <a:rPr lang="en-US" sz="2800" spc="1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spc="1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endParaRPr lang="en-US" sz="2800" spc="10" baseline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FED939-5BA0-4C72-8BF1-1278A8D82FB8}" type="parTrans" cxnId="{C76D68E9-6B38-44AF-8B6E-0D0AE799C4F6}">
      <dgm:prSet/>
      <dgm:spPr/>
      <dgm:t>
        <a:bodyPr/>
        <a:lstStyle/>
        <a:p>
          <a:pPr algn="just"/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23C7B9-A832-4533-9C5E-D4492192FBCD}" type="sibTrans" cxnId="{C76D68E9-6B38-44AF-8B6E-0D0AE799C4F6}">
      <dgm:prSet/>
      <dgm:spPr/>
      <dgm:t>
        <a:bodyPr/>
        <a:lstStyle/>
        <a:p>
          <a:pPr algn="just"/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5C80FC-4ED8-4FC6-BDB1-A851A2467106}">
      <dgm:prSet custT="1"/>
      <dgm:spPr/>
      <dgm:t>
        <a:bodyPr/>
        <a:lstStyle/>
        <a:p>
          <a:pPr algn="just">
            <a:buNone/>
          </a:pP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850" spc="4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Rèn </a:t>
          </a:r>
          <a:r>
            <a:rPr lang="en-US" sz="2850" spc="4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en-US" sz="2850" spc="4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50" spc="4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năng</a:t>
          </a:r>
          <a:r>
            <a:rPr lang="en-US" sz="2850" spc="4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50" spc="4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850" spc="4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50" spc="4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2850" spc="4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50" spc="4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thảo</a:t>
          </a:r>
          <a:r>
            <a:rPr lang="en-US" sz="2850" spc="4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50" spc="4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r>
            <a:rPr lang="en-US" sz="2850" spc="4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50" spc="4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850" spc="4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50" spc="4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50" spc="4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50" spc="4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en-US" sz="2850" spc="4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50" spc="4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r>
            <a:rPr lang="en-US" sz="2850" spc="4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50" spc="4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en-US" sz="2850" spc="4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50" spc="4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en-US" sz="2850" spc="2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6A8B2C23-EF1C-4EDD-B926-34F805E1EF01}" type="parTrans" cxnId="{B5AA7E81-D594-4798-9ABF-9F55F8BEA3D8}">
      <dgm:prSet/>
      <dgm:spPr/>
      <dgm:t>
        <a:bodyPr/>
        <a:lstStyle/>
        <a:p>
          <a:pPr algn="just"/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9EBE30-2E0B-4C4F-85E1-4AC40A521E30}" type="sibTrans" cxnId="{B5AA7E81-D594-4798-9ABF-9F55F8BEA3D8}">
      <dgm:prSet/>
      <dgm:spPr/>
      <dgm:t>
        <a:bodyPr/>
        <a:lstStyle/>
        <a:p>
          <a:pPr algn="just"/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34DF70-8987-4130-98DC-E70CD295EF68}">
      <dgm:prSet custT="1"/>
      <dgm:spPr/>
      <dgm:t>
        <a:bodyPr/>
        <a:lstStyle/>
        <a:p>
          <a:pPr algn="just">
            <a:buNone/>
          </a:pP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thích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chế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giọt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F6407EA3-9566-498D-9E00-A3AF078DB5EC}" type="parTrans" cxnId="{27778AAC-F393-4177-BB18-61441933A681}">
      <dgm:prSet/>
      <dgm:spPr/>
      <dgm:t>
        <a:bodyPr/>
        <a:lstStyle/>
        <a:p>
          <a:pPr algn="just"/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91BFD3-88A7-4F09-929A-7EBCCF666A4F}" type="sibTrans" cxnId="{27778AAC-F393-4177-BB18-61441933A681}">
      <dgm:prSet/>
      <dgm:spPr/>
      <dgm:t>
        <a:bodyPr/>
        <a:lstStyle/>
        <a:p>
          <a:pPr algn="just"/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1919CB-6091-426D-9342-43EAE84904CC}">
      <dgm:prSet custT="1"/>
      <dgm:spPr/>
      <dgm:t>
        <a:bodyPr/>
        <a:lstStyle/>
        <a:p>
          <a:pPr algn="just">
            <a:buNone/>
          </a:pP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- Liên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tụ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AE1B6156-CEE4-48AD-A419-BBEE78DEB9C4}" type="parTrans" cxnId="{4FF4C251-104D-4875-9B4E-0C87F806437F}">
      <dgm:prSet/>
      <dgm:spPr/>
      <dgm:t>
        <a:bodyPr/>
        <a:lstStyle/>
        <a:p>
          <a:pPr algn="just"/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C08617-5C2D-499D-B93B-CA6A928E48C8}" type="sibTrans" cxnId="{4FF4C251-104D-4875-9B4E-0C87F806437F}">
      <dgm:prSet/>
      <dgm:spPr/>
      <dgm:t>
        <a:bodyPr/>
        <a:lstStyle/>
        <a:p>
          <a:pPr algn="just"/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3B7368-86AE-417B-982C-26AE04B1BDED}">
      <dgm:prSet custT="1"/>
      <dgm:spPr/>
      <dgm:t>
        <a:bodyPr/>
        <a:lstStyle/>
        <a:p>
          <a:pPr algn="just">
            <a:buNone/>
          </a:pP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trả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gương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mờ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xảy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493E52-E6EA-47C0-9829-D022E50798DA}" type="parTrans" cxnId="{321CC41B-73F9-4E5C-95C9-08B5BEFFC37D}">
      <dgm:prSet/>
      <dgm:spPr/>
      <dgm:t>
        <a:bodyPr/>
        <a:lstStyle/>
        <a:p>
          <a:pPr algn="just"/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823E78-D37E-4954-99AD-025CD00EB2DC}" type="sibTrans" cxnId="{321CC41B-73F9-4E5C-95C9-08B5BEFFC37D}">
      <dgm:prSet/>
      <dgm:spPr/>
      <dgm:t>
        <a:bodyPr/>
        <a:lstStyle/>
        <a:p>
          <a:pPr algn="just"/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97A664-2409-4044-BEF5-6E2D9CF57F06}">
      <dgm:prSet custT="1"/>
      <dgm:spPr/>
      <dgm:t>
        <a:bodyPr/>
        <a:lstStyle/>
        <a:p>
          <a:pPr algn="just">
            <a:buNone/>
          </a:pP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Ví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tiễn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tụ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F5BC4E03-70C4-4C9D-81A0-74CBA36ED141}" type="parTrans" cxnId="{5E9C682B-A8B9-4581-9E57-BA0A806ADD0B}">
      <dgm:prSet/>
      <dgm:spPr/>
      <dgm:t>
        <a:bodyPr/>
        <a:lstStyle/>
        <a:p>
          <a:pPr algn="just"/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8AFD4D-B108-4C2C-A0A4-F9000B6C65F5}" type="sibTrans" cxnId="{5E9C682B-A8B9-4581-9E57-BA0A806ADD0B}">
      <dgm:prSet/>
      <dgm:spPr/>
      <dgm:t>
        <a:bodyPr/>
        <a:lstStyle/>
        <a:p>
          <a:pPr algn="just"/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11CF40-86B7-4771-8569-08C3187F07AD}" type="pres">
      <dgm:prSet presAssocID="{99C5A343-2631-40F0-BB1F-D4960B1C0BFF}" presName="Name0" presStyleCnt="0">
        <dgm:presLayoutVars>
          <dgm:dir/>
          <dgm:resizeHandles val="exact"/>
        </dgm:presLayoutVars>
      </dgm:prSet>
      <dgm:spPr/>
    </dgm:pt>
    <dgm:pt modelId="{0C8BA47C-CD5B-4134-A83B-FF149A06681C}" type="pres">
      <dgm:prSet presAssocID="{6C6B7381-93FE-4614-8297-4B4531B98CA9}" presName="node" presStyleLbl="node1" presStyleIdx="0" presStyleCnt="3" custScaleX="103323" custLinFactNeighborX="-1818" custLinFactNeighborY="305">
        <dgm:presLayoutVars>
          <dgm:bulletEnabled val="1"/>
        </dgm:presLayoutVars>
      </dgm:prSet>
      <dgm:spPr/>
    </dgm:pt>
    <dgm:pt modelId="{48A56C27-6B06-4958-A6D9-96C45A71D538}" type="pres">
      <dgm:prSet presAssocID="{FEF735C9-47A9-4796-A7D7-A14B229F7C91}" presName="sibTrans" presStyleCnt="0"/>
      <dgm:spPr/>
    </dgm:pt>
    <dgm:pt modelId="{69108636-875E-4701-9205-209E2FAD9F87}" type="pres">
      <dgm:prSet presAssocID="{AA786275-0DEE-43D1-9775-6AD73B9D4165}" presName="node" presStyleLbl="node1" presStyleIdx="1" presStyleCnt="3" custScaleY="96859" custLinFactNeighborX="-4108" custLinFactNeighborY="-944">
        <dgm:presLayoutVars>
          <dgm:bulletEnabled val="1"/>
        </dgm:presLayoutVars>
      </dgm:prSet>
      <dgm:spPr/>
    </dgm:pt>
    <dgm:pt modelId="{E92CFDB2-2C17-4F11-8EC5-E99940BD35BE}" type="pres">
      <dgm:prSet presAssocID="{B217E7EF-0FE4-4C81-8127-72CE43BC0098}" presName="sibTrans" presStyleCnt="0"/>
      <dgm:spPr/>
    </dgm:pt>
    <dgm:pt modelId="{17B7C57A-77D0-45B5-8890-69B5AEAB71B2}" type="pres">
      <dgm:prSet presAssocID="{01D9FA4F-7C9F-4250-BDF1-E702622A2339}" presName="node" presStyleLbl="node1" presStyleIdx="2" presStyleCnt="3">
        <dgm:presLayoutVars>
          <dgm:bulletEnabled val="1"/>
        </dgm:presLayoutVars>
      </dgm:prSet>
      <dgm:spPr/>
    </dgm:pt>
  </dgm:ptLst>
  <dgm:cxnLst>
    <dgm:cxn modelId="{F6E5AE08-E349-4E01-9DCA-34053E3BB6FB}" srcId="{99C5A343-2631-40F0-BB1F-D4960B1C0BFF}" destId="{01D9FA4F-7C9F-4250-BDF1-E702622A2339}" srcOrd="2" destOrd="0" parTransId="{F1C4830E-7433-406C-9889-9A83BA1D04B5}" sibTransId="{B654D1E8-5108-4646-B000-301D5D2D5F9C}"/>
    <dgm:cxn modelId="{321CC41B-73F9-4E5C-95C9-08B5BEFFC37D}" srcId="{01D9FA4F-7C9F-4250-BDF1-E702622A2339}" destId="{4A3B7368-86AE-417B-982C-26AE04B1BDED}" srcOrd="1" destOrd="0" parTransId="{EB493E52-E6EA-47C0-9829-D022E50798DA}" sibTransId="{2A823E78-D37E-4954-99AD-025CD00EB2DC}"/>
    <dgm:cxn modelId="{3931601D-B018-4CF4-98AD-42D0CE38FC62}" srcId="{6C6B7381-93FE-4614-8297-4B4531B98CA9}" destId="{795D6F87-0910-4933-BB66-9495BE171D15}" srcOrd="0" destOrd="0" parTransId="{3EB5CBCE-C935-4FBC-BE11-E77A218F0CBE}" sibTransId="{7CB1D8DB-3136-4EFC-9A12-DDE4AEA6741E}"/>
    <dgm:cxn modelId="{0C5E8227-2533-4020-AF5A-6D23543DA5FC}" type="presOf" srcId="{375C80FC-4ED8-4FC6-BDB1-A851A2467106}" destId="{0C8BA47C-CD5B-4134-A83B-FF149A06681C}" srcOrd="0" destOrd="3" presId="urn:microsoft.com/office/officeart/2005/8/layout/hList6"/>
    <dgm:cxn modelId="{5E9C682B-A8B9-4581-9E57-BA0A806ADD0B}" srcId="{01D9FA4F-7C9F-4250-BDF1-E702622A2339}" destId="{1397A664-2409-4044-BEF5-6E2D9CF57F06}" srcOrd="2" destOrd="0" parTransId="{F5BC4E03-70C4-4C9D-81A0-74CBA36ED141}" sibTransId="{348AFD4D-B108-4C2C-A0A4-F9000B6C65F5}"/>
    <dgm:cxn modelId="{79E1DF2D-AD07-40E4-AEBF-EE3CD359F7D7}" type="presOf" srcId="{D734DF70-8987-4130-98DC-E70CD295EF68}" destId="{69108636-875E-4701-9205-209E2FAD9F87}" srcOrd="0" destOrd="2" presId="urn:microsoft.com/office/officeart/2005/8/layout/hList6"/>
    <dgm:cxn modelId="{E41AC938-0B8A-460E-9AC8-4E91650200F7}" type="presOf" srcId="{6C6B7381-93FE-4614-8297-4B4531B98CA9}" destId="{0C8BA47C-CD5B-4134-A83B-FF149A06681C}" srcOrd="0" destOrd="0" presId="urn:microsoft.com/office/officeart/2005/8/layout/hList6"/>
    <dgm:cxn modelId="{63F00D5D-1CB7-47D4-AECD-D1A5768109A9}" type="presOf" srcId="{1397A664-2409-4044-BEF5-6E2D9CF57F06}" destId="{17B7C57A-77D0-45B5-8890-69B5AEAB71B2}" srcOrd="0" destOrd="3" presId="urn:microsoft.com/office/officeart/2005/8/layout/hList6"/>
    <dgm:cxn modelId="{7AE87247-8498-4BD1-99F0-FA5EB9D4F8B8}" srcId="{99C5A343-2631-40F0-BB1F-D4960B1C0BFF}" destId="{AA786275-0DEE-43D1-9775-6AD73B9D4165}" srcOrd="1" destOrd="0" parTransId="{3AA60170-2746-40ED-91D1-C569C3184B8C}" sibTransId="{B217E7EF-0FE4-4C81-8127-72CE43BC0098}"/>
    <dgm:cxn modelId="{83FF1F6C-92C2-498F-9460-89DB07306ACF}" type="presOf" srcId="{D5C660A2-1703-4676-8024-A512709C4E37}" destId="{0C8BA47C-CD5B-4134-A83B-FF149A06681C}" srcOrd="0" destOrd="2" presId="urn:microsoft.com/office/officeart/2005/8/layout/hList6"/>
    <dgm:cxn modelId="{4FF4C251-104D-4875-9B4E-0C87F806437F}" srcId="{AA786275-0DEE-43D1-9775-6AD73B9D4165}" destId="{371919CB-6091-426D-9342-43EAE84904CC}" srcOrd="2" destOrd="0" parTransId="{AE1B6156-CEE4-48AD-A419-BBEE78DEB9C4}" sibTransId="{18C08617-5C2D-499D-B93B-CA6A928E48C8}"/>
    <dgm:cxn modelId="{B5AA7E81-D594-4798-9ABF-9F55F8BEA3D8}" srcId="{6C6B7381-93FE-4614-8297-4B4531B98CA9}" destId="{375C80FC-4ED8-4FC6-BDB1-A851A2467106}" srcOrd="2" destOrd="0" parTransId="{6A8B2C23-EF1C-4EDD-B926-34F805E1EF01}" sibTransId="{6D9EBE30-2E0B-4C4F-85E1-4AC40A521E30}"/>
    <dgm:cxn modelId="{B3D8458B-7E59-4803-925E-792085A9FFB5}" type="presOf" srcId="{01D9FA4F-7C9F-4250-BDF1-E702622A2339}" destId="{17B7C57A-77D0-45B5-8890-69B5AEAB71B2}" srcOrd="0" destOrd="0" presId="urn:microsoft.com/office/officeart/2005/8/layout/hList6"/>
    <dgm:cxn modelId="{84E88191-3946-493A-8211-BBC2375D2B3A}" srcId="{01D9FA4F-7C9F-4250-BDF1-E702622A2339}" destId="{9E7E3521-52E8-4DA1-9C20-95ADD2C0693B}" srcOrd="0" destOrd="0" parTransId="{023F0478-6EF5-411E-A86D-043302674FCB}" sibTransId="{86E5653C-26A3-4677-A7FD-256A00E8B41B}"/>
    <dgm:cxn modelId="{BE11379D-C8BA-4B09-86DD-F505197133BF}" type="presOf" srcId="{371919CB-6091-426D-9342-43EAE84904CC}" destId="{69108636-875E-4701-9205-209E2FAD9F87}" srcOrd="0" destOrd="3" presId="urn:microsoft.com/office/officeart/2005/8/layout/hList6"/>
    <dgm:cxn modelId="{7EC2A0A1-0442-4D46-A0BB-0AFD3A7354B8}" srcId="{AA786275-0DEE-43D1-9775-6AD73B9D4165}" destId="{7938B96E-25FB-4751-BF74-C6A771E4BAED}" srcOrd="0" destOrd="0" parTransId="{C658B30E-EE8B-4CBD-82B9-62120B7A8626}" sibTransId="{28F7187E-E832-4C0F-A092-B7CDB2CF297A}"/>
    <dgm:cxn modelId="{27778AAC-F393-4177-BB18-61441933A681}" srcId="{AA786275-0DEE-43D1-9775-6AD73B9D4165}" destId="{D734DF70-8987-4130-98DC-E70CD295EF68}" srcOrd="1" destOrd="0" parTransId="{F6407EA3-9566-498D-9E00-A3AF078DB5EC}" sibTransId="{8991BFD3-88A7-4F09-929A-7EBCCF666A4F}"/>
    <dgm:cxn modelId="{4C3CB6C5-6F35-4588-9215-CCA22DADAE55}" type="presOf" srcId="{AA786275-0DEE-43D1-9775-6AD73B9D4165}" destId="{69108636-875E-4701-9205-209E2FAD9F87}" srcOrd="0" destOrd="0" presId="urn:microsoft.com/office/officeart/2005/8/layout/hList6"/>
    <dgm:cxn modelId="{E3A568D8-B3F9-46BB-8494-B6292A5B1FCC}" type="presOf" srcId="{795D6F87-0910-4933-BB66-9495BE171D15}" destId="{0C8BA47C-CD5B-4134-A83B-FF149A06681C}" srcOrd="0" destOrd="1" presId="urn:microsoft.com/office/officeart/2005/8/layout/hList6"/>
    <dgm:cxn modelId="{713A4CDB-01C3-47AD-9AFB-792897B2B86F}" type="presOf" srcId="{7938B96E-25FB-4751-BF74-C6A771E4BAED}" destId="{69108636-875E-4701-9205-209E2FAD9F87}" srcOrd="0" destOrd="1" presId="urn:microsoft.com/office/officeart/2005/8/layout/hList6"/>
    <dgm:cxn modelId="{BB185EE1-EB8E-4483-B3B0-64EAA9EFCABD}" type="presOf" srcId="{4A3B7368-86AE-417B-982C-26AE04B1BDED}" destId="{17B7C57A-77D0-45B5-8890-69B5AEAB71B2}" srcOrd="0" destOrd="2" presId="urn:microsoft.com/office/officeart/2005/8/layout/hList6"/>
    <dgm:cxn modelId="{C76D68E9-6B38-44AF-8B6E-0D0AE799C4F6}" srcId="{6C6B7381-93FE-4614-8297-4B4531B98CA9}" destId="{D5C660A2-1703-4676-8024-A512709C4E37}" srcOrd="1" destOrd="0" parTransId="{3BFED939-5BA0-4C72-8BF1-1278A8D82FB8}" sibTransId="{6223C7B9-A832-4533-9C5E-D4492192FBCD}"/>
    <dgm:cxn modelId="{1C9A71EB-3F98-401B-8DF5-D9ED05DC5E5E}" type="presOf" srcId="{99C5A343-2631-40F0-BB1F-D4960B1C0BFF}" destId="{D811CF40-86B7-4771-8569-08C3187F07AD}" srcOrd="0" destOrd="0" presId="urn:microsoft.com/office/officeart/2005/8/layout/hList6"/>
    <dgm:cxn modelId="{7E9DF2F2-27C5-45C2-B6A2-D91607A0BC44}" type="presOf" srcId="{9E7E3521-52E8-4DA1-9C20-95ADD2C0693B}" destId="{17B7C57A-77D0-45B5-8890-69B5AEAB71B2}" srcOrd="0" destOrd="1" presId="urn:microsoft.com/office/officeart/2005/8/layout/hList6"/>
    <dgm:cxn modelId="{BA1808F7-30EE-4ADE-B81F-0B303E8650E7}" srcId="{99C5A343-2631-40F0-BB1F-D4960B1C0BFF}" destId="{6C6B7381-93FE-4614-8297-4B4531B98CA9}" srcOrd="0" destOrd="0" parTransId="{3E4F3A39-FC78-4184-B3E3-6549B1BB38D1}" sibTransId="{FEF735C9-47A9-4796-A7D7-A14B229F7C91}"/>
    <dgm:cxn modelId="{4B708FF0-EAA0-4E6F-A009-69484FD6333A}" type="presParOf" srcId="{D811CF40-86B7-4771-8569-08C3187F07AD}" destId="{0C8BA47C-CD5B-4134-A83B-FF149A06681C}" srcOrd="0" destOrd="0" presId="urn:microsoft.com/office/officeart/2005/8/layout/hList6"/>
    <dgm:cxn modelId="{36ACA7AF-B6CF-43AA-9838-5D79F4209D07}" type="presParOf" srcId="{D811CF40-86B7-4771-8569-08C3187F07AD}" destId="{48A56C27-6B06-4958-A6D9-96C45A71D538}" srcOrd="1" destOrd="0" presId="urn:microsoft.com/office/officeart/2005/8/layout/hList6"/>
    <dgm:cxn modelId="{ADFE358E-CF4F-4278-B9B2-39212969E12B}" type="presParOf" srcId="{D811CF40-86B7-4771-8569-08C3187F07AD}" destId="{69108636-875E-4701-9205-209E2FAD9F87}" srcOrd="2" destOrd="0" presId="urn:microsoft.com/office/officeart/2005/8/layout/hList6"/>
    <dgm:cxn modelId="{BF846C3F-923B-4228-9AEE-3876433B972A}" type="presParOf" srcId="{D811CF40-86B7-4771-8569-08C3187F07AD}" destId="{E92CFDB2-2C17-4F11-8EC5-E99940BD35BE}" srcOrd="3" destOrd="0" presId="urn:microsoft.com/office/officeart/2005/8/layout/hList6"/>
    <dgm:cxn modelId="{3DEA50E9-DC35-412C-9CF3-790A165FF744}" type="presParOf" srcId="{D811CF40-86B7-4771-8569-08C3187F07AD}" destId="{17B7C57A-77D0-45B5-8890-69B5AEAB71B2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C5A343-2631-40F0-BB1F-D4960B1C0BFF}" type="doc">
      <dgm:prSet loTypeId="urn:microsoft.com/office/officeart/2005/8/layout/hList6" loCatId="list" qsTypeId="urn:microsoft.com/office/officeart/2005/8/quickstyle/simple4" qsCatId="simple" csTypeId="urn:microsoft.com/office/officeart/2005/8/colors/accent6_5" csCatId="accent6" phldr="1"/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</dgm:spPr>
      <dgm:t>
        <a:bodyPr/>
        <a:lstStyle/>
        <a:p>
          <a:endParaRPr lang="en-US"/>
        </a:p>
      </dgm:t>
    </dgm:pt>
    <dgm:pt modelId="{6C6B7381-93FE-4614-8297-4B4531B98CA9}">
      <dgm:prSet phldrT="[Text]" custT="1"/>
      <dgm:spPr>
        <a:solidFill>
          <a:srgbClr val="BFFFAB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just">
            <a:buNone/>
          </a:pPr>
          <a:r>
            <a: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a) </a:t>
          </a:r>
          <a:r>
            <a:rPr 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Mục</a:t>
          </a:r>
          <a:r>
            <a: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endParaRPr lang="en-US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4F3A39-FC78-4184-B3E3-6549B1BB38D1}" type="parTrans" cxnId="{BA1808F7-30EE-4ADE-B81F-0B303E8650E7}">
      <dgm:prSet/>
      <dgm:spPr/>
      <dgm:t>
        <a:bodyPr/>
        <a:lstStyle/>
        <a:p>
          <a:pPr algn="just"/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F735C9-47A9-4796-A7D7-A14B229F7C91}" type="sibTrans" cxnId="{BA1808F7-30EE-4ADE-B81F-0B303E8650E7}">
      <dgm:prSet/>
      <dgm:spPr/>
      <dgm:t>
        <a:bodyPr/>
        <a:lstStyle/>
        <a:p>
          <a:pPr algn="just"/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5D6F87-0910-4933-BB66-9495BE171D15}">
      <dgm:prSet phldrT="[Text]" custT="1"/>
      <dgm:spPr>
        <a:solidFill>
          <a:srgbClr val="BFFFAB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just">
            <a:buNone/>
          </a:pPr>
          <a:r>
            <a: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Hiểu được thành phần chính của không khí và vai trò của oxygen đối với sinh vật.</a:t>
          </a:r>
          <a:endParaRPr lang="en-US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B5CBCE-C935-4FBC-BE11-E77A218F0CBE}" type="parTrans" cxnId="{3931601D-B018-4CF4-98AD-42D0CE38FC62}">
      <dgm:prSet/>
      <dgm:spPr/>
      <dgm:t>
        <a:bodyPr/>
        <a:lstStyle/>
        <a:p>
          <a:pPr algn="just"/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B1D8DB-3136-4EFC-9A12-DDE4AEA6741E}" type="sibTrans" cxnId="{3931601D-B018-4CF4-98AD-42D0CE38FC62}">
      <dgm:prSet/>
      <dgm:spPr/>
      <dgm:t>
        <a:bodyPr/>
        <a:lstStyle/>
        <a:p>
          <a:pPr algn="just"/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786275-0DEE-43D1-9775-6AD73B9D4165}">
      <dgm:prSet phldrT="[Text]" custT="1"/>
      <dgm:spPr>
        <a:solidFill>
          <a:srgbClr val="78F078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just">
            <a:buNone/>
          </a:pPr>
          <a:r>
            <a: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b) </a:t>
          </a:r>
          <a:r>
            <a:rPr 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dung </a:t>
          </a:r>
          <a:endParaRPr lang="en-US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A60170-2746-40ED-91D1-C569C3184B8C}" type="parTrans" cxnId="{7AE87247-8498-4BD1-99F0-FA5EB9D4F8B8}">
      <dgm:prSet/>
      <dgm:spPr/>
      <dgm:t>
        <a:bodyPr/>
        <a:lstStyle/>
        <a:p>
          <a:pPr algn="just"/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17E7EF-0FE4-4C81-8127-72CE43BC0098}" type="sibTrans" cxnId="{7AE87247-8498-4BD1-99F0-FA5EB9D4F8B8}">
      <dgm:prSet/>
      <dgm:spPr/>
      <dgm:t>
        <a:bodyPr/>
        <a:lstStyle/>
        <a:p>
          <a:pPr algn="just"/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38B96E-25FB-4751-BF74-C6A771E4BAED}">
      <dgm:prSet phldrT="[Text]" custT="1"/>
      <dgm:spPr>
        <a:solidFill>
          <a:srgbClr val="78F078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just">
            <a:buNone/>
          </a:pPr>
          <a:r>
            <a: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Quan sát video về: Máy sục không khí cho bể cá.</a:t>
          </a:r>
          <a:endParaRPr lang="en-US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58B30E-EE8B-4CBD-82B9-62120B7A8626}" type="parTrans" cxnId="{7EC2A0A1-0442-4D46-A0BB-0AFD3A7354B8}">
      <dgm:prSet/>
      <dgm:spPr/>
      <dgm:t>
        <a:bodyPr/>
        <a:lstStyle/>
        <a:p>
          <a:pPr algn="just"/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F7187E-E832-4C0F-A092-B7CDB2CF297A}" type="sibTrans" cxnId="{7EC2A0A1-0442-4D46-A0BB-0AFD3A7354B8}">
      <dgm:prSet/>
      <dgm:spPr/>
      <dgm:t>
        <a:bodyPr/>
        <a:lstStyle/>
        <a:p>
          <a:pPr algn="just"/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D9FA4F-7C9F-4250-BDF1-E702622A2339}">
      <dgm:prSet phldrT="[Text]" custT="1"/>
      <dgm:spPr>
        <a:solidFill>
          <a:srgbClr val="BFFFAB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just">
            <a:buNone/>
          </a:pPr>
          <a:r>
            <a: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c) </a:t>
          </a:r>
          <a:r>
            <a:rPr 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endParaRPr lang="en-US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C4830E-7433-406C-9889-9A83BA1D04B5}" type="parTrans" cxnId="{F6E5AE08-E349-4E01-9DCA-34053E3BB6FB}">
      <dgm:prSet/>
      <dgm:spPr/>
      <dgm:t>
        <a:bodyPr/>
        <a:lstStyle/>
        <a:p>
          <a:pPr algn="just"/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54D1E8-5108-4646-B000-301D5D2D5F9C}" type="sibTrans" cxnId="{F6E5AE08-E349-4E01-9DCA-34053E3BB6FB}">
      <dgm:prSet/>
      <dgm:spPr/>
      <dgm:t>
        <a:bodyPr/>
        <a:lstStyle/>
        <a:p>
          <a:pPr algn="just"/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7E3521-52E8-4DA1-9C20-95ADD2C0693B}">
      <dgm:prSet phldrT="[Text]" custT="1"/>
      <dgm:spPr>
        <a:solidFill>
          <a:srgbClr val="BFFFAB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just">
            <a:buNone/>
          </a:pP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trả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vụ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023F0478-6EF5-411E-A86D-043302674FCB}" type="parTrans" cxnId="{84E88191-3946-493A-8211-BBC2375D2B3A}">
      <dgm:prSet/>
      <dgm:spPr/>
      <dgm:t>
        <a:bodyPr/>
        <a:lstStyle/>
        <a:p>
          <a:pPr algn="just"/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E5653C-26A3-4677-A7FD-256A00E8B41B}" type="sibTrans" cxnId="{84E88191-3946-493A-8211-BBC2375D2B3A}">
      <dgm:prSet/>
      <dgm:spPr/>
      <dgm:t>
        <a:bodyPr/>
        <a:lstStyle/>
        <a:p>
          <a:pPr algn="just"/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97A664-2409-4044-BEF5-6E2D9CF57F06}">
      <dgm:prSet custT="1"/>
      <dgm:spPr>
        <a:solidFill>
          <a:srgbClr val="BFFFAB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just">
            <a:buNone/>
          </a:pP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F5BC4E03-70C4-4C9D-81A0-74CBA36ED141}" type="parTrans" cxnId="{5E9C682B-A8B9-4581-9E57-BA0A806ADD0B}">
      <dgm:prSet/>
      <dgm:spPr/>
      <dgm:t>
        <a:bodyPr/>
        <a:lstStyle/>
        <a:p>
          <a:pPr algn="just"/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8AFD4D-B108-4C2C-A0A4-F9000B6C65F5}" type="sibTrans" cxnId="{5E9C682B-A8B9-4581-9E57-BA0A806ADD0B}">
      <dgm:prSet/>
      <dgm:spPr/>
      <dgm:t>
        <a:bodyPr/>
        <a:lstStyle/>
        <a:p>
          <a:pPr algn="just"/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E51004-89B4-4732-AF74-AE964973C163}">
      <dgm:prSet custT="1"/>
      <dgm:spPr/>
      <dgm:t>
        <a:bodyPr/>
        <a:lstStyle/>
        <a:p>
          <a:pPr>
            <a:buNone/>
          </a:pPr>
          <a:r>
            <a: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Giải thích được các hiện tượng thực tế liên quan đến oxygen trong video.</a:t>
          </a:r>
        </a:p>
      </dgm:t>
    </dgm:pt>
    <dgm:pt modelId="{0FC91C7D-DF52-4983-A506-EC2BD8C95B13}" type="parTrans" cxnId="{5D4A74BC-F923-42D9-B968-4E7BB01D2775}">
      <dgm:prSet/>
      <dgm:spPr/>
      <dgm:t>
        <a:bodyPr/>
        <a:lstStyle/>
        <a:p>
          <a:endParaRPr lang="en-US"/>
        </a:p>
      </dgm:t>
    </dgm:pt>
    <dgm:pt modelId="{717012C9-4B36-4CA9-83CC-5988E993F424}" type="sibTrans" cxnId="{5D4A74BC-F923-42D9-B968-4E7BB01D2775}">
      <dgm:prSet/>
      <dgm:spPr/>
      <dgm:t>
        <a:bodyPr/>
        <a:lstStyle/>
        <a:p>
          <a:endParaRPr lang="en-US"/>
        </a:p>
      </dgm:t>
    </dgm:pt>
    <dgm:pt modelId="{EA13BC0C-2213-4033-8C0C-80F56D6C4F57}">
      <dgm:prSet custT="1"/>
      <dgm:spPr/>
      <dgm:t>
        <a:bodyPr/>
        <a:lstStyle/>
        <a:p>
          <a:pPr>
            <a:buNone/>
          </a:pP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Rèn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năng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thảo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0436FF79-15EC-4A52-A6A3-AF685F0E9E4E}" type="parTrans" cxnId="{E756FE14-6690-4F5B-B7E4-072345EDDD27}">
      <dgm:prSet/>
      <dgm:spPr/>
      <dgm:t>
        <a:bodyPr/>
        <a:lstStyle/>
        <a:p>
          <a:endParaRPr lang="en-US"/>
        </a:p>
      </dgm:t>
    </dgm:pt>
    <dgm:pt modelId="{9DC26EDF-DE88-41AD-95F0-CEC9B622F6D4}" type="sibTrans" cxnId="{E756FE14-6690-4F5B-B7E4-072345EDDD27}">
      <dgm:prSet/>
      <dgm:spPr/>
      <dgm:t>
        <a:bodyPr/>
        <a:lstStyle/>
        <a:p>
          <a:endParaRPr lang="en-US"/>
        </a:p>
      </dgm:t>
    </dgm:pt>
    <dgm:pt modelId="{834A450B-335A-4AB6-8A0F-98A335742119}">
      <dgm:prSet custT="1"/>
      <dgm:spPr/>
      <dgm:t>
        <a:bodyPr/>
        <a:lstStyle/>
        <a:p>
          <a:pPr>
            <a:buNone/>
          </a:pPr>
          <a:r>
            <a: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Giải thích nguyên nhân phải sục không khí cho cá.</a:t>
          </a:r>
        </a:p>
      </dgm:t>
    </dgm:pt>
    <dgm:pt modelId="{E8A37ACC-FA86-4B79-A51D-66D8DC24D0C3}" type="parTrans" cxnId="{2FF33480-349C-4636-9613-4E28B567C4CD}">
      <dgm:prSet/>
      <dgm:spPr/>
      <dgm:t>
        <a:bodyPr/>
        <a:lstStyle/>
        <a:p>
          <a:endParaRPr lang="en-US"/>
        </a:p>
      </dgm:t>
    </dgm:pt>
    <dgm:pt modelId="{F252AF38-77E9-4CB9-ADCE-284B31D6B228}" type="sibTrans" cxnId="{2FF33480-349C-4636-9613-4E28B567C4CD}">
      <dgm:prSet/>
      <dgm:spPr/>
      <dgm:t>
        <a:bodyPr/>
        <a:lstStyle/>
        <a:p>
          <a:endParaRPr lang="en-US"/>
        </a:p>
      </dgm:t>
    </dgm:pt>
    <dgm:pt modelId="{C15F23D8-AD61-435F-ADC6-47F4082D334B}">
      <dgm:prSet custT="1"/>
      <dgm:spPr/>
      <dgm:t>
        <a:bodyPr/>
        <a:lstStyle/>
        <a:p>
          <a:pPr>
            <a:buNone/>
          </a:pP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Liên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tương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đời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11F30E09-997E-4D22-971E-BFFC58C6C27B}" type="parTrans" cxnId="{4E17ECEE-7535-4AFB-B3BB-9B488B3649A7}">
      <dgm:prSet/>
      <dgm:spPr/>
      <dgm:t>
        <a:bodyPr/>
        <a:lstStyle/>
        <a:p>
          <a:endParaRPr lang="en-US"/>
        </a:p>
      </dgm:t>
    </dgm:pt>
    <dgm:pt modelId="{92C88287-FDC9-43F9-ADB3-BE97E12B897E}" type="sibTrans" cxnId="{4E17ECEE-7535-4AFB-B3BB-9B488B3649A7}">
      <dgm:prSet/>
      <dgm:spPr/>
      <dgm:t>
        <a:bodyPr/>
        <a:lstStyle/>
        <a:p>
          <a:endParaRPr lang="en-US"/>
        </a:p>
      </dgm:t>
    </dgm:pt>
    <dgm:pt modelId="{B06625F1-E128-43B7-919B-6652F1E6034D}">
      <dgm:prSet custT="1"/>
      <dgm:spPr/>
      <dgm:t>
        <a:bodyPr/>
        <a:lstStyle/>
        <a:p>
          <a:pPr>
            <a:buNone/>
          </a:pPr>
          <a:r>
            <a: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Ghi chú thông tin quan sát được từ video.</a:t>
          </a:r>
        </a:p>
      </dgm:t>
    </dgm:pt>
    <dgm:pt modelId="{78CEF296-9924-40C6-BF9D-B0A55EFCAE8A}" type="parTrans" cxnId="{57FDED7B-4871-45ED-B558-59F68268D3F3}">
      <dgm:prSet/>
      <dgm:spPr/>
      <dgm:t>
        <a:bodyPr/>
        <a:lstStyle/>
        <a:p>
          <a:endParaRPr lang="en-US"/>
        </a:p>
      </dgm:t>
    </dgm:pt>
    <dgm:pt modelId="{A7660E91-45F3-4A53-BBE6-6254715E50CD}" type="sibTrans" cxnId="{57FDED7B-4871-45ED-B558-59F68268D3F3}">
      <dgm:prSet/>
      <dgm:spPr/>
      <dgm:t>
        <a:bodyPr/>
        <a:lstStyle/>
        <a:p>
          <a:endParaRPr lang="en-US"/>
        </a:p>
      </dgm:t>
    </dgm:pt>
    <dgm:pt modelId="{9B998E59-E04C-4755-9623-43033F6AAD37}">
      <dgm:prSet custT="1"/>
      <dgm:spPr/>
      <dgm:t>
        <a:bodyPr/>
        <a:lstStyle/>
        <a:p>
          <a:pPr>
            <a:buNone/>
          </a:pP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Lấy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ví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tiễn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liên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oxygen.</a:t>
          </a:r>
        </a:p>
      </dgm:t>
    </dgm:pt>
    <dgm:pt modelId="{87F232D3-D5D8-4E09-968C-A50B94CEA70D}" type="parTrans" cxnId="{B078F736-75DF-40F9-9330-2ECC945FD5F3}">
      <dgm:prSet/>
      <dgm:spPr/>
      <dgm:t>
        <a:bodyPr/>
        <a:lstStyle/>
        <a:p>
          <a:endParaRPr lang="en-US"/>
        </a:p>
      </dgm:t>
    </dgm:pt>
    <dgm:pt modelId="{1CC7CA9F-73EA-4B2E-929F-DFDFD27184C1}" type="sibTrans" cxnId="{B078F736-75DF-40F9-9330-2ECC945FD5F3}">
      <dgm:prSet/>
      <dgm:spPr/>
      <dgm:t>
        <a:bodyPr/>
        <a:lstStyle/>
        <a:p>
          <a:endParaRPr lang="en-US"/>
        </a:p>
      </dgm:t>
    </dgm:pt>
    <dgm:pt modelId="{D811CF40-86B7-4771-8569-08C3187F07AD}" type="pres">
      <dgm:prSet presAssocID="{99C5A343-2631-40F0-BB1F-D4960B1C0BFF}" presName="Name0" presStyleCnt="0">
        <dgm:presLayoutVars>
          <dgm:dir/>
          <dgm:resizeHandles val="exact"/>
        </dgm:presLayoutVars>
      </dgm:prSet>
      <dgm:spPr/>
    </dgm:pt>
    <dgm:pt modelId="{0C8BA47C-CD5B-4134-A83B-FF149A06681C}" type="pres">
      <dgm:prSet presAssocID="{6C6B7381-93FE-4614-8297-4B4531B98CA9}" presName="node" presStyleLbl="node1" presStyleIdx="0" presStyleCnt="3" custScaleX="105485" custLinFactNeighborX="-167" custLinFactNeighborY="487">
        <dgm:presLayoutVars>
          <dgm:bulletEnabled val="1"/>
        </dgm:presLayoutVars>
      </dgm:prSet>
      <dgm:spPr/>
    </dgm:pt>
    <dgm:pt modelId="{48A56C27-6B06-4958-A6D9-96C45A71D538}" type="pres">
      <dgm:prSet presAssocID="{FEF735C9-47A9-4796-A7D7-A14B229F7C91}" presName="sibTrans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69108636-875E-4701-9205-209E2FAD9F87}" type="pres">
      <dgm:prSet presAssocID="{AA786275-0DEE-43D1-9775-6AD73B9D4165}" presName="node" presStyleLbl="node1" presStyleIdx="1" presStyleCnt="3">
        <dgm:presLayoutVars>
          <dgm:bulletEnabled val="1"/>
        </dgm:presLayoutVars>
      </dgm:prSet>
      <dgm:spPr/>
    </dgm:pt>
    <dgm:pt modelId="{E92CFDB2-2C17-4F11-8EC5-E99940BD35BE}" type="pres">
      <dgm:prSet presAssocID="{B217E7EF-0FE4-4C81-8127-72CE43BC0098}" presName="sibTrans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17B7C57A-77D0-45B5-8890-69B5AEAB71B2}" type="pres">
      <dgm:prSet presAssocID="{01D9FA4F-7C9F-4250-BDF1-E702622A2339}" presName="node" presStyleLbl="node1" presStyleIdx="2" presStyleCnt="3">
        <dgm:presLayoutVars>
          <dgm:bulletEnabled val="1"/>
        </dgm:presLayoutVars>
      </dgm:prSet>
      <dgm:spPr/>
    </dgm:pt>
  </dgm:ptLst>
  <dgm:cxnLst>
    <dgm:cxn modelId="{05995800-19E7-4F50-AC79-C104986973F4}" type="presOf" srcId="{834A450B-335A-4AB6-8A0F-98A335742119}" destId="{69108636-875E-4701-9205-209E2FAD9F87}" srcOrd="0" destOrd="2" presId="urn:microsoft.com/office/officeart/2005/8/layout/hList6"/>
    <dgm:cxn modelId="{C7464703-C15A-4802-9B21-5A04E5FFFCF0}" type="presOf" srcId="{9B998E59-E04C-4755-9623-43033F6AAD37}" destId="{17B7C57A-77D0-45B5-8890-69B5AEAB71B2}" srcOrd="0" destOrd="3" presId="urn:microsoft.com/office/officeart/2005/8/layout/hList6"/>
    <dgm:cxn modelId="{F6E5AE08-E349-4E01-9DCA-34053E3BB6FB}" srcId="{99C5A343-2631-40F0-BB1F-D4960B1C0BFF}" destId="{01D9FA4F-7C9F-4250-BDF1-E702622A2339}" srcOrd="2" destOrd="0" parTransId="{F1C4830E-7433-406C-9889-9A83BA1D04B5}" sibTransId="{B654D1E8-5108-4646-B000-301D5D2D5F9C}"/>
    <dgm:cxn modelId="{E756FE14-6690-4F5B-B7E4-072345EDDD27}" srcId="{6C6B7381-93FE-4614-8297-4B4531B98CA9}" destId="{EA13BC0C-2213-4033-8C0C-80F56D6C4F57}" srcOrd="2" destOrd="0" parTransId="{0436FF79-15EC-4A52-A6A3-AF685F0E9E4E}" sibTransId="{9DC26EDF-DE88-41AD-95F0-CEC9B622F6D4}"/>
    <dgm:cxn modelId="{3931601D-B018-4CF4-98AD-42D0CE38FC62}" srcId="{6C6B7381-93FE-4614-8297-4B4531B98CA9}" destId="{795D6F87-0910-4933-BB66-9495BE171D15}" srcOrd="0" destOrd="0" parTransId="{3EB5CBCE-C935-4FBC-BE11-E77A218F0CBE}" sibTransId="{7CB1D8DB-3136-4EFC-9A12-DDE4AEA6741E}"/>
    <dgm:cxn modelId="{5E9C682B-A8B9-4581-9E57-BA0A806ADD0B}" srcId="{01D9FA4F-7C9F-4250-BDF1-E702622A2339}" destId="{1397A664-2409-4044-BEF5-6E2D9CF57F06}" srcOrd="3" destOrd="0" parTransId="{F5BC4E03-70C4-4C9D-81A0-74CBA36ED141}" sibTransId="{348AFD4D-B108-4C2C-A0A4-F9000B6C65F5}"/>
    <dgm:cxn modelId="{B078F736-75DF-40F9-9330-2ECC945FD5F3}" srcId="{01D9FA4F-7C9F-4250-BDF1-E702622A2339}" destId="{9B998E59-E04C-4755-9623-43033F6AAD37}" srcOrd="2" destOrd="0" parTransId="{87F232D3-D5D8-4E09-968C-A50B94CEA70D}" sibTransId="{1CC7CA9F-73EA-4B2E-929F-DFDFD27184C1}"/>
    <dgm:cxn modelId="{E41AC938-0B8A-460E-9AC8-4E91650200F7}" type="presOf" srcId="{6C6B7381-93FE-4614-8297-4B4531B98CA9}" destId="{0C8BA47C-CD5B-4134-A83B-FF149A06681C}" srcOrd="0" destOrd="0" presId="urn:microsoft.com/office/officeart/2005/8/layout/hList6"/>
    <dgm:cxn modelId="{63F00D5D-1CB7-47D4-AECD-D1A5768109A9}" type="presOf" srcId="{1397A664-2409-4044-BEF5-6E2D9CF57F06}" destId="{17B7C57A-77D0-45B5-8890-69B5AEAB71B2}" srcOrd="0" destOrd="4" presId="urn:microsoft.com/office/officeart/2005/8/layout/hList6"/>
    <dgm:cxn modelId="{580C5262-3C28-4514-B6D1-18A607A2DE80}" type="presOf" srcId="{6FE51004-89B4-4732-AF74-AE964973C163}" destId="{0C8BA47C-CD5B-4134-A83B-FF149A06681C}" srcOrd="0" destOrd="2" presId="urn:microsoft.com/office/officeart/2005/8/layout/hList6"/>
    <dgm:cxn modelId="{7AE87247-8498-4BD1-99F0-FA5EB9D4F8B8}" srcId="{99C5A343-2631-40F0-BB1F-D4960B1C0BFF}" destId="{AA786275-0DEE-43D1-9775-6AD73B9D4165}" srcOrd="1" destOrd="0" parTransId="{3AA60170-2746-40ED-91D1-C569C3184B8C}" sibTransId="{B217E7EF-0FE4-4C81-8127-72CE43BC0098}"/>
    <dgm:cxn modelId="{070F8E4D-05A6-4BB1-8EF4-7A289C2BB4A7}" type="presOf" srcId="{EA13BC0C-2213-4033-8C0C-80F56D6C4F57}" destId="{0C8BA47C-CD5B-4134-A83B-FF149A06681C}" srcOrd="0" destOrd="3" presId="urn:microsoft.com/office/officeart/2005/8/layout/hList6"/>
    <dgm:cxn modelId="{57FDED7B-4871-45ED-B558-59F68268D3F3}" srcId="{01D9FA4F-7C9F-4250-BDF1-E702622A2339}" destId="{B06625F1-E128-43B7-919B-6652F1E6034D}" srcOrd="1" destOrd="0" parTransId="{78CEF296-9924-40C6-BF9D-B0A55EFCAE8A}" sibTransId="{A7660E91-45F3-4A53-BBE6-6254715E50CD}"/>
    <dgm:cxn modelId="{2FF33480-349C-4636-9613-4E28B567C4CD}" srcId="{AA786275-0DEE-43D1-9775-6AD73B9D4165}" destId="{834A450B-335A-4AB6-8A0F-98A335742119}" srcOrd="1" destOrd="0" parTransId="{E8A37ACC-FA86-4B79-A51D-66D8DC24D0C3}" sibTransId="{F252AF38-77E9-4CB9-ADCE-284B31D6B228}"/>
    <dgm:cxn modelId="{B3D8458B-7E59-4803-925E-792085A9FFB5}" type="presOf" srcId="{01D9FA4F-7C9F-4250-BDF1-E702622A2339}" destId="{17B7C57A-77D0-45B5-8890-69B5AEAB71B2}" srcOrd="0" destOrd="0" presId="urn:microsoft.com/office/officeart/2005/8/layout/hList6"/>
    <dgm:cxn modelId="{27DFB28E-9996-4595-8B60-527B54C2E8F8}" type="presOf" srcId="{B06625F1-E128-43B7-919B-6652F1E6034D}" destId="{17B7C57A-77D0-45B5-8890-69B5AEAB71B2}" srcOrd="0" destOrd="2" presId="urn:microsoft.com/office/officeart/2005/8/layout/hList6"/>
    <dgm:cxn modelId="{84E88191-3946-493A-8211-BBC2375D2B3A}" srcId="{01D9FA4F-7C9F-4250-BDF1-E702622A2339}" destId="{9E7E3521-52E8-4DA1-9C20-95ADD2C0693B}" srcOrd="0" destOrd="0" parTransId="{023F0478-6EF5-411E-A86D-043302674FCB}" sibTransId="{86E5653C-26A3-4677-A7FD-256A00E8B41B}"/>
    <dgm:cxn modelId="{7EC2A0A1-0442-4D46-A0BB-0AFD3A7354B8}" srcId="{AA786275-0DEE-43D1-9775-6AD73B9D4165}" destId="{7938B96E-25FB-4751-BF74-C6A771E4BAED}" srcOrd="0" destOrd="0" parTransId="{C658B30E-EE8B-4CBD-82B9-62120B7A8626}" sibTransId="{28F7187E-E832-4C0F-A092-B7CDB2CF297A}"/>
    <dgm:cxn modelId="{5D4A74BC-F923-42D9-B968-4E7BB01D2775}" srcId="{6C6B7381-93FE-4614-8297-4B4531B98CA9}" destId="{6FE51004-89B4-4732-AF74-AE964973C163}" srcOrd="1" destOrd="0" parTransId="{0FC91C7D-DF52-4983-A506-EC2BD8C95B13}" sibTransId="{717012C9-4B36-4CA9-83CC-5988E993F424}"/>
    <dgm:cxn modelId="{4C3CB6C5-6F35-4588-9215-CCA22DADAE55}" type="presOf" srcId="{AA786275-0DEE-43D1-9775-6AD73B9D4165}" destId="{69108636-875E-4701-9205-209E2FAD9F87}" srcOrd="0" destOrd="0" presId="urn:microsoft.com/office/officeart/2005/8/layout/hList6"/>
    <dgm:cxn modelId="{E3A568D8-B3F9-46BB-8494-B6292A5B1FCC}" type="presOf" srcId="{795D6F87-0910-4933-BB66-9495BE171D15}" destId="{0C8BA47C-CD5B-4134-A83B-FF149A06681C}" srcOrd="0" destOrd="1" presId="urn:microsoft.com/office/officeart/2005/8/layout/hList6"/>
    <dgm:cxn modelId="{713A4CDB-01C3-47AD-9AFB-792897B2B86F}" type="presOf" srcId="{7938B96E-25FB-4751-BF74-C6A771E4BAED}" destId="{69108636-875E-4701-9205-209E2FAD9F87}" srcOrd="0" destOrd="1" presId="urn:microsoft.com/office/officeart/2005/8/layout/hList6"/>
    <dgm:cxn modelId="{1C9A71EB-3F98-401B-8DF5-D9ED05DC5E5E}" type="presOf" srcId="{99C5A343-2631-40F0-BB1F-D4960B1C0BFF}" destId="{D811CF40-86B7-4771-8569-08C3187F07AD}" srcOrd="0" destOrd="0" presId="urn:microsoft.com/office/officeart/2005/8/layout/hList6"/>
    <dgm:cxn modelId="{4E17ECEE-7535-4AFB-B3BB-9B488B3649A7}" srcId="{AA786275-0DEE-43D1-9775-6AD73B9D4165}" destId="{C15F23D8-AD61-435F-ADC6-47F4082D334B}" srcOrd="2" destOrd="0" parTransId="{11F30E09-997E-4D22-971E-BFFC58C6C27B}" sibTransId="{92C88287-FDC9-43F9-ADB3-BE97E12B897E}"/>
    <dgm:cxn modelId="{7E9DF2F2-27C5-45C2-B6A2-D91607A0BC44}" type="presOf" srcId="{9E7E3521-52E8-4DA1-9C20-95ADD2C0693B}" destId="{17B7C57A-77D0-45B5-8890-69B5AEAB71B2}" srcOrd="0" destOrd="1" presId="urn:microsoft.com/office/officeart/2005/8/layout/hList6"/>
    <dgm:cxn modelId="{BA1808F7-30EE-4ADE-B81F-0B303E8650E7}" srcId="{99C5A343-2631-40F0-BB1F-D4960B1C0BFF}" destId="{6C6B7381-93FE-4614-8297-4B4531B98CA9}" srcOrd="0" destOrd="0" parTransId="{3E4F3A39-FC78-4184-B3E3-6549B1BB38D1}" sibTransId="{FEF735C9-47A9-4796-A7D7-A14B229F7C91}"/>
    <dgm:cxn modelId="{67D98CF7-D17E-4EA0-BD16-10E37DA05946}" type="presOf" srcId="{C15F23D8-AD61-435F-ADC6-47F4082D334B}" destId="{69108636-875E-4701-9205-209E2FAD9F87}" srcOrd="0" destOrd="3" presId="urn:microsoft.com/office/officeart/2005/8/layout/hList6"/>
    <dgm:cxn modelId="{4B708FF0-EAA0-4E6F-A009-69484FD6333A}" type="presParOf" srcId="{D811CF40-86B7-4771-8569-08C3187F07AD}" destId="{0C8BA47C-CD5B-4134-A83B-FF149A06681C}" srcOrd="0" destOrd="0" presId="urn:microsoft.com/office/officeart/2005/8/layout/hList6"/>
    <dgm:cxn modelId="{36ACA7AF-B6CF-43AA-9838-5D79F4209D07}" type="presParOf" srcId="{D811CF40-86B7-4771-8569-08C3187F07AD}" destId="{48A56C27-6B06-4958-A6D9-96C45A71D538}" srcOrd="1" destOrd="0" presId="urn:microsoft.com/office/officeart/2005/8/layout/hList6"/>
    <dgm:cxn modelId="{ADFE358E-CF4F-4278-B9B2-39212969E12B}" type="presParOf" srcId="{D811CF40-86B7-4771-8569-08C3187F07AD}" destId="{69108636-875E-4701-9205-209E2FAD9F87}" srcOrd="2" destOrd="0" presId="urn:microsoft.com/office/officeart/2005/8/layout/hList6"/>
    <dgm:cxn modelId="{BF846C3F-923B-4228-9AEE-3876433B972A}" type="presParOf" srcId="{D811CF40-86B7-4771-8569-08C3187F07AD}" destId="{E92CFDB2-2C17-4F11-8EC5-E99940BD35BE}" srcOrd="3" destOrd="0" presId="urn:microsoft.com/office/officeart/2005/8/layout/hList6"/>
    <dgm:cxn modelId="{3DEA50E9-DC35-412C-9CF3-790A165FF744}" type="presParOf" srcId="{D811CF40-86B7-4771-8569-08C3187F07AD}" destId="{17B7C57A-77D0-45B5-8890-69B5AEAB71B2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8BA47C-CD5B-4134-A83B-FF149A06681C}">
      <dsp:nvSpPr>
        <dsp:cNvPr id="0" name=""/>
        <dsp:cNvSpPr/>
      </dsp:nvSpPr>
      <dsp:spPr>
        <a:xfrm rot="16200000">
          <a:off x="-1112030" y="1112030"/>
          <a:ext cx="6592610" cy="4368549"/>
        </a:xfrm>
        <a:prstGeom prst="flowChartManualOperati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t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a)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Mục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just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ngưng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tụ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hơi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gặp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bề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mặt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lạnh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800" kern="1200" spc="1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Mô</a:t>
          </a:r>
          <a:r>
            <a:rPr lang="en-US" sz="2800" kern="1200" spc="1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spc="1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r>
            <a:rPr lang="en-US" sz="2800" kern="1200" spc="1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spc="1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spc="1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spc="1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sz="2800" kern="1200" spc="1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spc="1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thích</a:t>
          </a:r>
          <a:r>
            <a:rPr lang="en-US" sz="2800" kern="1200" spc="1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spc="1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800" kern="1200" spc="1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spc="1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800" kern="1200" spc="1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spc="1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sz="2800" kern="1200" spc="1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spc="1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800" kern="1200" spc="1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spc="1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800" kern="1200" spc="1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spc="1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khí</a:t>
          </a:r>
          <a:r>
            <a:rPr lang="en-US" sz="2800" kern="1200" spc="1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sang </a:t>
          </a:r>
          <a:r>
            <a:rPr lang="en-US" sz="2800" kern="1200" spc="1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800" kern="1200" spc="1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spc="1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lỏng</a:t>
          </a:r>
          <a:r>
            <a:rPr lang="en-US" sz="2800" kern="1200" spc="1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spc="1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800" kern="1200" spc="1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spc="1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thí</a:t>
          </a:r>
          <a:r>
            <a:rPr lang="en-US" sz="2800" kern="1200" spc="1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spc="1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endParaRPr lang="en-US" sz="2800" kern="1200" spc="10" baseline="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just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850" kern="1200" spc="4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Rèn </a:t>
          </a:r>
          <a:r>
            <a:rPr lang="en-US" sz="2850" kern="1200" spc="4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en-US" sz="2850" kern="1200" spc="4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50" kern="1200" spc="4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năng</a:t>
          </a:r>
          <a:r>
            <a:rPr lang="en-US" sz="2850" kern="1200" spc="4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50" kern="1200" spc="4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850" kern="1200" spc="4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50" kern="1200" spc="4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2850" kern="1200" spc="4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50" kern="1200" spc="4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thảo</a:t>
          </a:r>
          <a:r>
            <a:rPr lang="en-US" sz="2850" kern="1200" spc="4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50" kern="1200" spc="4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r>
            <a:rPr lang="en-US" sz="2850" kern="1200" spc="4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50" kern="1200" spc="4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850" kern="1200" spc="4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50" kern="1200" spc="4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50" kern="1200" spc="4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50" kern="1200" spc="4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báo</a:t>
          </a:r>
          <a:r>
            <a:rPr lang="en-US" sz="2850" kern="1200" spc="4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50" kern="1200" spc="4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r>
            <a:rPr lang="en-US" sz="2850" kern="1200" spc="4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50" kern="1200" spc="4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en-US" sz="2850" kern="1200" spc="4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50" kern="1200" spc="4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en-US" sz="2850" kern="1200" spc="2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 rot="5400000">
        <a:off x="1" y="1318521"/>
        <a:ext cx="4368549" cy="3955566"/>
      </dsp:txXfrm>
    </dsp:sp>
    <dsp:sp modelId="{69108636-875E-4701-9205-209E2FAD9F87}">
      <dsp:nvSpPr>
        <dsp:cNvPr id="0" name=""/>
        <dsp:cNvSpPr/>
      </dsp:nvSpPr>
      <dsp:spPr>
        <a:xfrm rot="16200000">
          <a:off x="3597774" y="1120044"/>
          <a:ext cx="6385536" cy="4228051"/>
        </a:xfrm>
        <a:prstGeom prst="flowChartManualOperati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t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b)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dung 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just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thí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hơi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vào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gương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thay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bề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mặt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gương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marL="285750" lvl="1" indent="-285750" algn="just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thích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chế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giọt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marL="285750" lvl="1" indent="-285750" algn="just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Liên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tụ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 rot="5400000">
        <a:off x="4676517" y="1318408"/>
        <a:ext cx="4228051" cy="3831322"/>
      </dsp:txXfrm>
    </dsp:sp>
    <dsp:sp modelId="{17B7C57A-77D0-45B5-8890-69B5AEAB71B2}">
      <dsp:nvSpPr>
        <dsp:cNvPr id="0" name=""/>
        <dsp:cNvSpPr/>
      </dsp:nvSpPr>
      <dsp:spPr>
        <a:xfrm rot="16200000">
          <a:off x="8052420" y="1182279"/>
          <a:ext cx="6592610" cy="4228051"/>
        </a:xfrm>
        <a:prstGeom prst="flowChartManualOperati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t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c)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just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Ghi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chú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marL="285750" lvl="1" indent="-285750" algn="just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trả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gương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mờ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xảy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ra.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just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Ví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tiễn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tụ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 rot="5400000">
        <a:off x="9234700" y="1318521"/>
        <a:ext cx="4228051" cy="39555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8BA47C-CD5B-4134-A83B-FF149A06681C}">
      <dsp:nvSpPr>
        <dsp:cNvPr id="0" name=""/>
        <dsp:cNvSpPr/>
      </dsp:nvSpPr>
      <dsp:spPr>
        <a:xfrm rot="16200000">
          <a:off x="-1112031" y="1112031"/>
          <a:ext cx="6604391" cy="4380327"/>
        </a:xfrm>
        <a:prstGeom prst="flowChartManualOperation">
          <a:avLst/>
        </a:prstGeom>
        <a:solidFill>
          <a:srgbClr val="BFFFAB"/>
        </a:soli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t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a) </a:t>
          </a:r>
          <a:r>
            <a:rPr 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Mục</a:t>
          </a:r>
          <a:r>
            <a:rPr 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endParaRPr lang="en-US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just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8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Hiểu được thành phần chính của không khí và vai trò của oxygen đối với sinh vật.</a:t>
          </a:r>
          <a:endParaRPr lang="en-US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8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Giải thích được các hiện tượng thực tế liên quan đến oxygen trong video.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Rèn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năng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thảo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 rot="5400000">
        <a:off x="1" y="1320877"/>
        <a:ext cx="4380327" cy="3962635"/>
      </dsp:txXfrm>
    </dsp:sp>
    <dsp:sp modelId="{69108636-875E-4701-9205-209E2FAD9F87}">
      <dsp:nvSpPr>
        <dsp:cNvPr id="0" name=""/>
        <dsp:cNvSpPr/>
      </dsp:nvSpPr>
      <dsp:spPr>
        <a:xfrm rot="16200000">
          <a:off x="3466180" y="1225915"/>
          <a:ext cx="6604391" cy="4152559"/>
        </a:xfrm>
        <a:prstGeom prst="flowChartManualOperation">
          <a:avLst/>
        </a:prstGeom>
        <a:solidFill>
          <a:srgbClr val="78F078"/>
        </a:soli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t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b) </a:t>
          </a:r>
          <a:r>
            <a:rPr 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dung </a:t>
          </a:r>
          <a:endParaRPr lang="en-US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just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8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Quan sát video về: Máy sục không khí cho bể cá.</a:t>
          </a:r>
          <a:endParaRPr lang="en-US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8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Giải thích nguyên nhân phải sục không khí cho cá.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Liên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tương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đời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 rot="5400000">
        <a:off x="4692096" y="1320877"/>
        <a:ext cx="4152559" cy="3962635"/>
      </dsp:txXfrm>
    </dsp:sp>
    <dsp:sp modelId="{17B7C57A-77D0-45B5-8890-69B5AEAB71B2}">
      <dsp:nvSpPr>
        <dsp:cNvPr id="0" name=""/>
        <dsp:cNvSpPr/>
      </dsp:nvSpPr>
      <dsp:spPr>
        <a:xfrm rot="16200000">
          <a:off x="7930182" y="1225915"/>
          <a:ext cx="6604391" cy="4152559"/>
        </a:xfrm>
        <a:prstGeom prst="flowChartManualOperation">
          <a:avLst/>
        </a:prstGeom>
        <a:solidFill>
          <a:srgbClr val="BFFFAB"/>
        </a:soli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t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c) </a:t>
          </a:r>
          <a:r>
            <a:rPr 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endParaRPr lang="en-US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just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trả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vụ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8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Ghi chú thông tin quan sát được từ video.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Lấy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ví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tiễn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liên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oxygen.</a:t>
          </a:r>
        </a:p>
        <a:p>
          <a:pPr marL="285750" lvl="1" indent="-285750" algn="just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 rot="5400000">
        <a:off x="9156098" y="1320877"/>
        <a:ext cx="4152559" cy="39626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231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13735-0924-9970-9FB2-70A3BB038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7F1469-50E8-0385-15D7-95559FC90D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435193-9527-C757-9EC5-EFEA643C34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5C544-524A-B25A-AF2F-E0EA3D57AE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31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B52CB-66B5-811D-4946-A56F5269C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1B513F-C957-D909-4633-CA87F4675E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C71B8A-C694-5737-1EEC-A9350C04C8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58D38-EDD5-CFB4-C272-9CEBE1E6C0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90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629C3-4603-F949-2E52-9A6C95912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75DF3A-4B74-B3AA-A1A6-CB0E82F9E0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973198-D810-8215-F46F-7B882B0D03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6BDD96-4E99-0C05-1483-783F1DF4AF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55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10226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25810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16616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01815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4287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8053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2822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899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317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32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51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317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32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37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317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32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46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636124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3171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1232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13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82966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88945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7631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36236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69745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4347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27528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537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5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</p:sldLayoutIdLst>
  <p:hf sldNum="0"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60+ khung nền đẹp, miễn phí dành cho powerpoint">
            <a:extLst>
              <a:ext uri="{FF2B5EF4-FFF2-40B4-BE49-F238E27FC236}">
                <a16:creationId xmlns:a16="http://schemas.microsoft.com/office/drawing/2014/main" id="{A0EE8EA7-5274-062F-01BD-76F850229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4630400" cy="824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3F7188-3F64-C532-AD6C-310F10B25A7B}"/>
              </a:ext>
            </a:extLst>
          </p:cNvPr>
          <p:cNvSpPr txBox="1"/>
          <p:nvPr/>
        </p:nvSpPr>
        <p:spPr>
          <a:xfrm>
            <a:off x="2731769" y="1928792"/>
            <a:ext cx="9707223" cy="10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  <a:buNone/>
            </a:pPr>
            <a:r>
              <a:rPr lang="vi-VN" sz="2400" b="1" dirty="0">
                <a:solidFill>
                  <a:srgbClr val="EA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 CÁO</a:t>
            </a:r>
            <a:endParaRPr lang="en-US" sz="2400" dirty="0">
              <a:solidFill>
                <a:srgbClr val="EA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35000"/>
              </a:lnSpc>
              <a:buNone/>
            </a:pPr>
            <a:r>
              <a:rPr lang="en-US" sz="2400" b="1" dirty="0">
                <a:solidFill>
                  <a:srgbClr val="EA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 PHÁP NÂNG CAO CHẤT LƯỢNG CÔNG TÁC GIẢNG DẠY</a:t>
            </a:r>
            <a:endParaRPr lang="en-US" sz="2400" dirty="0">
              <a:solidFill>
                <a:srgbClr val="EA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4C7A65-AF84-5DB9-789F-D622C3D7D23C}"/>
              </a:ext>
            </a:extLst>
          </p:cNvPr>
          <p:cNvSpPr txBox="1"/>
          <p:nvPr/>
        </p:nvSpPr>
        <p:spPr>
          <a:xfrm>
            <a:off x="1316421" y="3398262"/>
            <a:ext cx="11997558" cy="1535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  <a:buNone/>
            </a:pPr>
            <a:r>
              <a:rPr lang="vi-VN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 BIỆN PHÁP: 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“TỔ CHỨC CÁC HOẠT ĐỘNG HỌC TẬP </a:t>
            </a:r>
            <a:endParaRPr lang="vi-VN" sz="2400" b="1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  <a:buNone/>
            </a:pP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NHẰM NÂNG CAO HỨNG THÚ, YÊU THÍCH MÔN KHOA HỌC TỰ NHIÊN 6 </a:t>
            </a:r>
            <a:endParaRPr lang="vi-VN" sz="2400" b="1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35000"/>
              </a:lnSpc>
              <a:buNone/>
            </a:pP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HỌC SINH </a:t>
            </a:r>
            <a:r>
              <a:rPr lang="vi-VN" sz="24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HOẠT ĐỘNG VẬN DỤNG Ở TRƯỜNG THCS HƯƠNG SƠN”</a:t>
            </a:r>
            <a:endParaRPr lang="en-US" sz="1400" b="1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9D0ABE-5CB2-529E-A640-381935BBC1DD}"/>
              </a:ext>
            </a:extLst>
          </p:cNvPr>
          <p:cNvSpPr txBox="1"/>
          <p:nvPr/>
        </p:nvSpPr>
        <p:spPr>
          <a:xfrm>
            <a:off x="3090040" y="5586024"/>
            <a:ext cx="10089931" cy="10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buNone/>
            </a:pPr>
            <a:r>
              <a:rPr lang="vi-VN" sz="2400" b="1" dirty="0">
                <a:solidFill>
                  <a:srgbClr val="EA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 viên: </a:t>
            </a:r>
            <a:r>
              <a:rPr lang="en-US" sz="2400" b="1" dirty="0">
                <a:solidFill>
                  <a:srgbClr val="EA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Dương Thị Phương</a:t>
            </a:r>
          </a:p>
          <a:p>
            <a:pPr>
              <a:lnSpc>
                <a:spcPct val="135000"/>
              </a:lnSpc>
              <a:buNone/>
            </a:pPr>
            <a:r>
              <a:rPr lang="vi-VN" sz="2400" b="1" spc="-50" dirty="0">
                <a:solidFill>
                  <a:srgbClr val="EA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 vị công tác:</a:t>
            </a:r>
            <a:r>
              <a:rPr lang="en-US" sz="2400" b="1" spc="-50" dirty="0">
                <a:solidFill>
                  <a:srgbClr val="EA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Trường THCS Hương Sơn, </a:t>
            </a:r>
            <a:r>
              <a:rPr lang="en-US" sz="2400" b="1" spc="-50" dirty="0" err="1">
                <a:solidFill>
                  <a:srgbClr val="EA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400" b="1" spc="-50" dirty="0">
                <a:solidFill>
                  <a:srgbClr val="EA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pc="-50" dirty="0" err="1">
                <a:solidFill>
                  <a:srgbClr val="EA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2400" b="1" spc="-50" dirty="0">
                <a:solidFill>
                  <a:srgbClr val="EA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Bình, </a:t>
            </a:r>
            <a:r>
              <a:rPr lang="en-US" sz="2400" b="1" spc="-50" dirty="0" err="1">
                <a:solidFill>
                  <a:srgbClr val="EA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tỉnh</a:t>
            </a:r>
            <a:r>
              <a:rPr lang="en-US" sz="2400" b="1" spc="-50" dirty="0">
                <a:solidFill>
                  <a:srgbClr val="EA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Thái Nguyên.</a:t>
            </a:r>
            <a:endParaRPr lang="en-US" sz="2400" b="1" dirty="0">
              <a:solidFill>
                <a:srgbClr val="EA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D61C740-2CE6-D81A-BDBA-E8628AC9EE83}"/>
              </a:ext>
            </a:extLst>
          </p:cNvPr>
          <p:cNvSpPr/>
          <p:nvPr/>
        </p:nvSpPr>
        <p:spPr>
          <a:xfrm>
            <a:off x="0" y="-70945"/>
            <a:ext cx="14630400" cy="83714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0"/>
          <p:cNvSpPr/>
          <p:nvPr/>
        </p:nvSpPr>
        <p:spPr>
          <a:xfrm>
            <a:off x="417866" y="537237"/>
            <a:ext cx="7913132" cy="10989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1265992" y="1675349"/>
            <a:ext cx="175736" cy="219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1195040" y="1936960"/>
            <a:ext cx="5374625" cy="60094"/>
          </a:xfrm>
          <a:prstGeom prst="rect">
            <a:avLst/>
          </a:prstGeom>
          <a:solidFill>
            <a:srgbClr val="84482D"/>
          </a:solidFill>
          <a:ln/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738E64-F374-F7BF-66B6-71063D409F52}"/>
              </a:ext>
            </a:extLst>
          </p:cNvPr>
          <p:cNvSpPr txBox="1"/>
          <p:nvPr/>
        </p:nvSpPr>
        <p:spPr>
          <a:xfrm>
            <a:off x="1195040" y="2030392"/>
            <a:ext cx="5374625" cy="52629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“Khi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vào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mặt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đi.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này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5-10 cm.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vào mặt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mặt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279B89-7C44-579D-4A75-77A9948CF0DD}"/>
              </a:ext>
            </a:extLst>
          </p:cNvPr>
          <p:cNvSpPr txBox="1"/>
          <p:nvPr/>
        </p:nvSpPr>
        <p:spPr>
          <a:xfrm>
            <a:off x="1809062" y="1353445"/>
            <a:ext cx="7378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/>
          </a:p>
        </p:txBody>
      </p:sp>
      <p:sp>
        <p:nvSpPr>
          <p:cNvPr id="12" name="Text 1">
            <a:extLst>
              <a:ext uri="{FF2B5EF4-FFF2-40B4-BE49-F238E27FC236}">
                <a16:creationId xmlns:a16="http://schemas.microsoft.com/office/drawing/2014/main" id="{A6CE737F-FF0C-2D71-E50C-F1738C023A32}"/>
              </a:ext>
            </a:extLst>
          </p:cNvPr>
          <p:cNvSpPr/>
          <p:nvPr/>
        </p:nvSpPr>
        <p:spPr>
          <a:xfrm>
            <a:off x="7470610" y="1087813"/>
            <a:ext cx="175736" cy="219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hape 2">
            <a:extLst>
              <a:ext uri="{FF2B5EF4-FFF2-40B4-BE49-F238E27FC236}">
                <a16:creationId xmlns:a16="http://schemas.microsoft.com/office/drawing/2014/main" id="{76CD2379-E4CB-44B1-662E-A10F11A6A0D3}"/>
              </a:ext>
            </a:extLst>
          </p:cNvPr>
          <p:cNvSpPr/>
          <p:nvPr/>
        </p:nvSpPr>
        <p:spPr>
          <a:xfrm>
            <a:off x="7399658" y="1349424"/>
            <a:ext cx="6552825" cy="45719"/>
          </a:xfrm>
          <a:prstGeom prst="rect">
            <a:avLst/>
          </a:prstGeom>
          <a:solidFill>
            <a:srgbClr val="84482D"/>
          </a:solidFill>
          <a:ln/>
        </p:spPr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8EC651-B645-5963-4478-4AE77E9E8A74}"/>
              </a:ext>
            </a:extLst>
          </p:cNvPr>
          <p:cNvSpPr txBox="1"/>
          <p:nvPr/>
        </p:nvSpPr>
        <p:spPr>
          <a:xfrm>
            <a:off x="7399658" y="1442856"/>
            <a:ext cx="6552825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Học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Học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ED5FF5-48FE-B270-B7D2-D29824BBE98B}"/>
              </a:ext>
            </a:extLst>
          </p:cNvPr>
          <p:cNvSpPr txBox="1"/>
          <p:nvPr/>
        </p:nvSpPr>
        <p:spPr>
          <a:xfrm>
            <a:off x="8701816" y="781004"/>
            <a:ext cx="50985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vụ</a:t>
            </a:r>
            <a:endParaRPr lang="en-US" dirty="0"/>
          </a:p>
        </p:txBody>
      </p:sp>
      <p:sp>
        <p:nvSpPr>
          <p:cNvPr id="27" name="Text 1">
            <a:extLst>
              <a:ext uri="{FF2B5EF4-FFF2-40B4-BE49-F238E27FC236}">
                <a16:creationId xmlns:a16="http://schemas.microsoft.com/office/drawing/2014/main" id="{DA745342-3515-4DC1-9FC8-50BE33E75F70}"/>
              </a:ext>
            </a:extLst>
          </p:cNvPr>
          <p:cNvSpPr/>
          <p:nvPr/>
        </p:nvSpPr>
        <p:spPr>
          <a:xfrm>
            <a:off x="7470610" y="3937324"/>
            <a:ext cx="175736" cy="219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Shape 2">
            <a:extLst>
              <a:ext uri="{FF2B5EF4-FFF2-40B4-BE49-F238E27FC236}">
                <a16:creationId xmlns:a16="http://schemas.microsoft.com/office/drawing/2014/main" id="{02997425-25B4-016B-1E6B-D9B18B4E227D}"/>
              </a:ext>
            </a:extLst>
          </p:cNvPr>
          <p:cNvSpPr/>
          <p:nvPr/>
        </p:nvSpPr>
        <p:spPr>
          <a:xfrm>
            <a:off x="7399658" y="4198935"/>
            <a:ext cx="6552825" cy="45719"/>
          </a:xfrm>
          <a:prstGeom prst="rect">
            <a:avLst/>
          </a:prstGeom>
          <a:solidFill>
            <a:srgbClr val="84482D"/>
          </a:solidFill>
          <a:ln/>
        </p:spPr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5F18D7-DAE3-1982-435E-0CB9BE30045B}"/>
              </a:ext>
            </a:extLst>
          </p:cNvPr>
          <p:cNvSpPr txBox="1"/>
          <p:nvPr/>
        </p:nvSpPr>
        <p:spPr>
          <a:xfrm>
            <a:off x="7470610" y="4292367"/>
            <a:ext cx="6736880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Các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33458B3-4EED-B60E-1017-A46D7092859B}"/>
              </a:ext>
            </a:extLst>
          </p:cNvPr>
          <p:cNvSpPr txBox="1"/>
          <p:nvPr/>
        </p:nvSpPr>
        <p:spPr>
          <a:xfrm>
            <a:off x="8187532" y="3659046"/>
            <a:ext cx="50985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r>
              <a:rPr lang="en-US" dirty="0"/>
              <a:t>Báo </a:t>
            </a:r>
            <a:r>
              <a:rPr lang="en-US" dirty="0" err="1"/>
              <a:t>cáo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9D931-C140-FDA8-9255-8BC221DA5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0A81561-4BA3-4879-7734-094A0ED7F489}"/>
              </a:ext>
            </a:extLst>
          </p:cNvPr>
          <p:cNvSpPr/>
          <p:nvPr/>
        </p:nvSpPr>
        <p:spPr>
          <a:xfrm>
            <a:off x="0" y="-137160"/>
            <a:ext cx="14630400" cy="83714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65FF1239-8480-68C0-08C6-CD11F7C4DF18}"/>
              </a:ext>
            </a:extLst>
          </p:cNvPr>
          <p:cNvSpPr/>
          <p:nvPr/>
        </p:nvSpPr>
        <p:spPr>
          <a:xfrm>
            <a:off x="417866" y="537237"/>
            <a:ext cx="7913132" cy="10989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EF62EE16-4C27-08C6-3943-50B0B6E8763E}"/>
              </a:ext>
            </a:extLst>
          </p:cNvPr>
          <p:cNvSpPr/>
          <p:nvPr/>
        </p:nvSpPr>
        <p:spPr>
          <a:xfrm>
            <a:off x="1265992" y="1675349"/>
            <a:ext cx="175736" cy="219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B8B433-D3D5-D359-744B-9632E51D4D97}"/>
              </a:ext>
            </a:extLst>
          </p:cNvPr>
          <p:cNvSpPr txBox="1"/>
          <p:nvPr/>
        </p:nvSpPr>
        <p:spPr>
          <a:xfrm>
            <a:off x="445186" y="1481752"/>
            <a:ext cx="6897334" cy="61247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EC2989-1F57-008F-F8F6-5D7BE06CC975}"/>
              </a:ext>
            </a:extLst>
          </p:cNvPr>
          <p:cNvSpPr txBox="1"/>
          <p:nvPr/>
        </p:nvSpPr>
        <p:spPr>
          <a:xfrm>
            <a:off x="746466" y="902081"/>
            <a:ext cx="7378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r>
              <a:rPr lang="en-US" dirty="0" err="1"/>
              <a:t>Đánh</a:t>
            </a:r>
            <a:r>
              <a:rPr lang="en-US" dirty="0"/>
              <a:t> giá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luận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A7D203-383F-B99B-F979-9F3C90F7C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17089" y="199423"/>
            <a:ext cx="6165887" cy="39153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B8C95D-0465-3F62-73DA-5C7D635F8E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20997"/>
          <a:stretch>
            <a:fillRect/>
          </a:stretch>
        </p:blipFill>
        <p:spPr bwMode="auto">
          <a:xfrm>
            <a:off x="7517088" y="4281448"/>
            <a:ext cx="6165887" cy="39481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97787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295261671587">
            <a:hlinkClick r:id="" action="ppaction://media"/>
            <a:extLst>
              <a:ext uri="{FF2B5EF4-FFF2-40B4-BE49-F238E27FC236}">
                <a16:creationId xmlns:a16="http://schemas.microsoft.com/office/drawing/2014/main" id="{AF6B44C6-847E-5DB6-C0B4-CA82536B88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4630400" cy="82039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BCDA03-F676-3035-99CB-8B71DEB1B2E9}"/>
              </a:ext>
            </a:extLst>
          </p:cNvPr>
          <p:cNvSpPr txBox="1"/>
          <p:nvPr/>
        </p:nvSpPr>
        <p:spPr>
          <a:xfrm>
            <a:off x="2994660" y="1769864"/>
            <a:ext cx="7429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46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295253845598">
            <a:hlinkClick r:id="" action="ppaction://media"/>
            <a:extLst>
              <a:ext uri="{FF2B5EF4-FFF2-40B4-BE49-F238E27FC236}">
                <a16:creationId xmlns:a16="http://schemas.microsoft.com/office/drawing/2014/main" id="{293522E4-605E-A7BA-12DB-0A41702172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4630400" cy="82039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5724B1-7871-D851-7AF0-18D45793AFDA}"/>
              </a:ext>
            </a:extLst>
          </p:cNvPr>
          <p:cNvSpPr txBox="1"/>
          <p:nvPr/>
        </p:nvSpPr>
        <p:spPr>
          <a:xfrm>
            <a:off x="2994660" y="1769864"/>
            <a:ext cx="7429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58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75402-33D4-E8CE-88A2-C49EEDD95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BEDAF24-4D06-BDD7-67AE-73B8B7EA6669}"/>
              </a:ext>
            </a:extLst>
          </p:cNvPr>
          <p:cNvSpPr/>
          <p:nvPr/>
        </p:nvSpPr>
        <p:spPr>
          <a:xfrm>
            <a:off x="-1" y="-84740"/>
            <a:ext cx="14630400" cy="83714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52CA184A-0B13-E00C-9C23-7CF17D62D0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9512727"/>
              </p:ext>
            </p:extLst>
          </p:nvPr>
        </p:nvGraphicFramePr>
        <p:xfrm>
          <a:off x="793789" y="1248019"/>
          <a:ext cx="13308985" cy="6604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 0">
            <a:extLst>
              <a:ext uri="{FF2B5EF4-FFF2-40B4-BE49-F238E27FC236}">
                <a16:creationId xmlns:a16="http://schemas.microsoft.com/office/drawing/2014/main" id="{CFDC5185-C04C-5936-3A26-20111E453413}"/>
              </a:ext>
            </a:extLst>
          </p:cNvPr>
          <p:cNvSpPr/>
          <p:nvPr/>
        </p:nvSpPr>
        <p:spPr>
          <a:xfrm>
            <a:off x="793789" y="217170"/>
            <a:ext cx="13237521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ea typeface="Prata" pitchFamily="34" charset="-122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ea typeface="Prata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Prata" pitchFamily="34" charset="-122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ea typeface="Prata" pitchFamily="34" charset="-122"/>
                <a:cs typeface="Times New Roman" panose="02020603050405020304" pitchFamily="18" charset="0"/>
              </a:rPr>
              <a:t> 2: </a:t>
            </a:r>
            <a:r>
              <a:rPr lang="vi-VN" sz="2800" b="1" dirty="0">
                <a:latin typeface="Times New Roman" panose="02020603050405020304" pitchFamily="18" charset="0"/>
                <a:ea typeface="Prata" pitchFamily="34" charset="-122"/>
                <a:cs typeface="Times New Roman" panose="02020603050405020304" pitchFamily="18" charset="0"/>
              </a:rPr>
              <a:t>Q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(bài 11: oxygen - không khí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SGK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37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78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58286" y="27753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ea typeface="Prata" pitchFamily="34" charset="-122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ea typeface="Prata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Prata" pitchFamily="34" charset="-122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ea typeface="Prata" pitchFamily="34" charset="-122"/>
                <a:cs typeface="Times New Roman" panose="02020603050405020304" pitchFamily="18" charset="0"/>
              </a:rPr>
              <a:t> 2: </a:t>
            </a:r>
            <a:r>
              <a:rPr lang="vi-VN" sz="2800" b="1" dirty="0">
                <a:latin typeface="Times New Roman" panose="02020603050405020304" pitchFamily="18" charset="0"/>
                <a:ea typeface="Prata" pitchFamily="34" charset="-122"/>
                <a:cs typeface="Times New Roman" panose="02020603050405020304" pitchFamily="18" charset="0"/>
              </a:rPr>
              <a:t>Q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(bài 11: oxygen - không khí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SGK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37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">
            <a:extLst>
              <a:ext uri="{FF2B5EF4-FFF2-40B4-BE49-F238E27FC236}">
                <a16:creationId xmlns:a16="http://schemas.microsoft.com/office/drawing/2014/main" id="{B87ACD95-5EBE-985C-D7E6-853A7248960D}"/>
              </a:ext>
            </a:extLst>
          </p:cNvPr>
          <p:cNvSpPr/>
          <p:nvPr/>
        </p:nvSpPr>
        <p:spPr>
          <a:xfrm>
            <a:off x="1860526" y="2984837"/>
            <a:ext cx="175736" cy="219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E46E7B-1780-B0D9-9B0B-6E15688C3F12}"/>
              </a:ext>
            </a:extLst>
          </p:cNvPr>
          <p:cNvSpPr txBox="1"/>
          <p:nvPr/>
        </p:nvSpPr>
        <p:spPr>
          <a:xfrm>
            <a:off x="758287" y="2618884"/>
            <a:ext cx="7242714" cy="5078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Quan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Quan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F8424A-C568-766A-9AA7-1D58159E5065}"/>
              </a:ext>
            </a:extLst>
          </p:cNvPr>
          <p:cNvSpPr txBox="1"/>
          <p:nvPr/>
        </p:nvSpPr>
        <p:spPr>
          <a:xfrm>
            <a:off x="950041" y="2057057"/>
            <a:ext cx="7378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/>
          </a:p>
        </p:txBody>
      </p:sp>
      <p:sp>
        <p:nvSpPr>
          <p:cNvPr id="17" name="Text 0">
            <a:extLst>
              <a:ext uri="{FF2B5EF4-FFF2-40B4-BE49-F238E27FC236}">
                <a16:creationId xmlns:a16="http://schemas.microsoft.com/office/drawing/2014/main" id="{F5FFE92B-6574-61F5-13FA-5B8B450E37AD}"/>
              </a:ext>
            </a:extLst>
          </p:cNvPr>
          <p:cNvSpPr/>
          <p:nvPr/>
        </p:nvSpPr>
        <p:spPr>
          <a:xfrm>
            <a:off x="816222" y="1671521"/>
            <a:ext cx="7913132" cy="10989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11.png">
            <a:extLst>
              <a:ext uri="{FF2B5EF4-FFF2-40B4-BE49-F238E27FC236}">
                <a16:creationId xmlns:a16="http://schemas.microsoft.com/office/drawing/2014/main" id="{BD9B1792-EF88-975C-620F-27F3059CC379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8328302" y="2618884"/>
            <a:ext cx="5216247" cy="5078312"/>
          </a:xfrm>
          <a:prstGeom prst="rect">
            <a:avLst/>
          </a:prstGeom>
          <a:ln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BC26B-D4AF-582E-4E2A-793C2D3E0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B684792-CC9D-FB4E-6742-DFD13F87C2FC}"/>
              </a:ext>
            </a:extLst>
          </p:cNvPr>
          <p:cNvSpPr/>
          <p:nvPr/>
        </p:nvSpPr>
        <p:spPr>
          <a:xfrm>
            <a:off x="-159514" y="-141890"/>
            <a:ext cx="14630400" cy="83714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1">
            <a:extLst>
              <a:ext uri="{FF2B5EF4-FFF2-40B4-BE49-F238E27FC236}">
                <a16:creationId xmlns:a16="http://schemas.microsoft.com/office/drawing/2014/main" id="{E168B20B-2757-AD1A-A711-4E041A76EF2D}"/>
              </a:ext>
            </a:extLst>
          </p:cNvPr>
          <p:cNvSpPr/>
          <p:nvPr/>
        </p:nvSpPr>
        <p:spPr>
          <a:xfrm>
            <a:off x="547251" y="1164048"/>
            <a:ext cx="175736" cy="219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hape 2">
            <a:extLst>
              <a:ext uri="{FF2B5EF4-FFF2-40B4-BE49-F238E27FC236}">
                <a16:creationId xmlns:a16="http://schemas.microsoft.com/office/drawing/2014/main" id="{B9D032F9-2F57-BDD4-311D-3A3645378257}"/>
              </a:ext>
            </a:extLst>
          </p:cNvPr>
          <p:cNvSpPr/>
          <p:nvPr/>
        </p:nvSpPr>
        <p:spPr>
          <a:xfrm>
            <a:off x="476299" y="1197059"/>
            <a:ext cx="6552825" cy="45719"/>
          </a:xfrm>
          <a:prstGeom prst="rect">
            <a:avLst/>
          </a:prstGeom>
          <a:solidFill>
            <a:srgbClr val="84482D"/>
          </a:solidFill>
          <a:ln/>
        </p:spPr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BD49C7-7FA0-3E98-07A0-C6C91AFB289E}"/>
              </a:ext>
            </a:extLst>
          </p:cNvPr>
          <p:cNvSpPr txBox="1"/>
          <p:nvPr/>
        </p:nvSpPr>
        <p:spPr>
          <a:xfrm>
            <a:off x="460945" y="1287837"/>
            <a:ext cx="6552825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Thành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Vai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19FD25-C7CF-C431-9172-E2FA102DAB5A}"/>
              </a:ext>
            </a:extLst>
          </p:cNvPr>
          <p:cNvSpPr txBox="1"/>
          <p:nvPr/>
        </p:nvSpPr>
        <p:spPr>
          <a:xfrm>
            <a:off x="1773999" y="640069"/>
            <a:ext cx="50985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vụ</a:t>
            </a:r>
            <a:endParaRPr lang="en-US" dirty="0"/>
          </a:p>
        </p:txBody>
      </p:sp>
      <p:sp>
        <p:nvSpPr>
          <p:cNvPr id="27" name="Text 1">
            <a:extLst>
              <a:ext uri="{FF2B5EF4-FFF2-40B4-BE49-F238E27FC236}">
                <a16:creationId xmlns:a16="http://schemas.microsoft.com/office/drawing/2014/main" id="{92C5C5F3-C390-75C6-26F7-6DFFA0351F32}"/>
              </a:ext>
            </a:extLst>
          </p:cNvPr>
          <p:cNvSpPr/>
          <p:nvPr/>
        </p:nvSpPr>
        <p:spPr>
          <a:xfrm>
            <a:off x="547251" y="4013559"/>
            <a:ext cx="175736" cy="219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Shape 2">
            <a:extLst>
              <a:ext uri="{FF2B5EF4-FFF2-40B4-BE49-F238E27FC236}">
                <a16:creationId xmlns:a16="http://schemas.microsoft.com/office/drawing/2014/main" id="{6FC9798B-D815-6754-E227-8F74CBB7E6D5}"/>
              </a:ext>
            </a:extLst>
          </p:cNvPr>
          <p:cNvSpPr/>
          <p:nvPr/>
        </p:nvSpPr>
        <p:spPr>
          <a:xfrm>
            <a:off x="476299" y="4869530"/>
            <a:ext cx="6552825" cy="45719"/>
          </a:xfrm>
          <a:prstGeom prst="rect">
            <a:avLst/>
          </a:prstGeom>
          <a:solidFill>
            <a:srgbClr val="84482D"/>
          </a:solidFill>
          <a:ln/>
        </p:spPr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B39570A-64E2-7572-A769-5BD1D1BEE2DA}"/>
              </a:ext>
            </a:extLst>
          </p:cNvPr>
          <p:cNvSpPr txBox="1"/>
          <p:nvPr/>
        </p:nvSpPr>
        <p:spPr>
          <a:xfrm>
            <a:off x="476299" y="4997252"/>
            <a:ext cx="6552825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Các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CFDA3F7-C3FB-1DEF-2014-E354B6FFC324}"/>
              </a:ext>
            </a:extLst>
          </p:cNvPr>
          <p:cNvSpPr txBox="1"/>
          <p:nvPr/>
        </p:nvSpPr>
        <p:spPr>
          <a:xfrm>
            <a:off x="1516422" y="4295351"/>
            <a:ext cx="50985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r>
              <a:rPr lang="en-US" dirty="0"/>
              <a:t>Báo </a:t>
            </a:r>
            <a:r>
              <a:rPr lang="en-US" dirty="0" err="1"/>
              <a:t>cáo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endParaRPr lang="en-US" dirty="0"/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CDDC5101-E265-360C-1E16-7AF57418B0DE}"/>
              </a:ext>
            </a:extLst>
          </p:cNvPr>
          <p:cNvSpPr/>
          <p:nvPr/>
        </p:nvSpPr>
        <p:spPr>
          <a:xfrm>
            <a:off x="7737614" y="1040940"/>
            <a:ext cx="175736" cy="219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27FE4B-4B33-3CBD-BF26-F4FE173C7F33}"/>
              </a:ext>
            </a:extLst>
          </p:cNvPr>
          <p:cNvSpPr txBox="1"/>
          <p:nvPr/>
        </p:nvSpPr>
        <p:spPr>
          <a:xfrm>
            <a:off x="7720535" y="585907"/>
            <a:ext cx="6269785" cy="68941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600" b="1" dirty="0"/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Hoàn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sinh.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sục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21% oxygen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Trong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sục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sục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90BBFF-4F6A-8374-1EA5-0F5C78301A72}"/>
              </a:ext>
            </a:extLst>
          </p:cNvPr>
          <p:cNvSpPr txBox="1"/>
          <p:nvPr/>
        </p:nvSpPr>
        <p:spPr>
          <a:xfrm>
            <a:off x="7737614" y="0"/>
            <a:ext cx="87523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r>
              <a:rPr lang="en-US" dirty="0" err="1"/>
              <a:t>Đánh</a:t>
            </a:r>
            <a:r>
              <a:rPr lang="en-US" dirty="0"/>
              <a:t> giá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luận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932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D3871C-A7DF-C7B9-E3FA-90BF0AA55570}"/>
              </a:ext>
            </a:extLst>
          </p:cNvPr>
          <p:cNvSpPr/>
          <p:nvPr/>
        </p:nvSpPr>
        <p:spPr>
          <a:xfrm>
            <a:off x="0" y="-141890"/>
            <a:ext cx="14630400" cy="83714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6FC734-DC5E-19DE-7DD9-7BF3FE350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490" y="1"/>
            <a:ext cx="13750290" cy="73037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C6C080-7D0D-B9B6-07C5-7666317B6370}"/>
              </a:ext>
            </a:extLst>
          </p:cNvPr>
          <p:cNvSpPr txBox="1"/>
          <p:nvPr/>
        </p:nvSpPr>
        <p:spPr>
          <a:xfrm>
            <a:off x="3006091" y="7424081"/>
            <a:ext cx="9875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r>
              <a:rPr lang="en-US" dirty="0"/>
              <a:t>Học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video </a:t>
            </a:r>
            <a:r>
              <a:rPr lang="en-US" dirty="0" err="1"/>
              <a:t>sục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bể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cảnh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930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3170582-6C64-76A0-6315-EB0A6319F4F2}"/>
              </a:ext>
            </a:extLst>
          </p:cNvPr>
          <p:cNvSpPr/>
          <p:nvPr/>
        </p:nvSpPr>
        <p:spPr>
          <a:xfrm>
            <a:off x="-5463" y="-268014"/>
            <a:ext cx="14630400" cy="84976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Hình ảnh minh hoạ</a:t>
            </a:r>
            <a:endParaRPr lang="en-US" dirty="0"/>
          </a:p>
        </p:txBody>
      </p:sp>
      <p:sp>
        <p:nvSpPr>
          <p:cNvPr id="3" name="Text 0"/>
          <p:cNvSpPr/>
          <p:nvPr/>
        </p:nvSpPr>
        <p:spPr>
          <a:xfrm>
            <a:off x="5251605" y="373715"/>
            <a:ext cx="9122720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en-US" sz="3600" b="1" dirty="0" err="1">
                <a:latin typeface="Times New Roman" panose="02020603050405020304" pitchFamily="18" charset="0"/>
                <a:ea typeface="Prata" pitchFamily="34" charset="-122"/>
                <a:cs typeface="Times New Roman" panose="02020603050405020304" pitchFamily="18" charset="0"/>
              </a:rPr>
              <a:t>Ví</a:t>
            </a:r>
            <a:r>
              <a:rPr lang="en-US" sz="3600" b="1" dirty="0">
                <a:latin typeface="Times New Roman" panose="02020603050405020304" pitchFamily="18" charset="0"/>
                <a:ea typeface="Prata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Prata" pitchFamily="34" charset="-122"/>
                <a:cs typeface="Times New Roman" panose="02020603050405020304" pitchFamily="18" charset="0"/>
              </a:rPr>
              <a:t>dụ</a:t>
            </a:r>
            <a:r>
              <a:rPr lang="en-US" sz="3600" b="1" dirty="0">
                <a:latin typeface="Times New Roman" panose="02020603050405020304" pitchFamily="18" charset="0"/>
                <a:ea typeface="Prata" pitchFamily="34" charset="-122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nhiệm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vụ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(Bài 11: Oxygen - không khí)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CD249A-560E-F87B-DBE1-915457D3255F}"/>
              </a:ext>
            </a:extLst>
          </p:cNvPr>
          <p:cNvSpPr/>
          <p:nvPr/>
        </p:nvSpPr>
        <p:spPr>
          <a:xfrm>
            <a:off x="9792008" y="1669640"/>
            <a:ext cx="4582317" cy="42976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1E3719-A9FC-FE4D-3C8D-0EF25A3707CA}"/>
              </a:ext>
            </a:extLst>
          </p:cNvPr>
          <p:cNvSpPr/>
          <p:nvPr/>
        </p:nvSpPr>
        <p:spPr>
          <a:xfrm>
            <a:off x="5083820" y="1669025"/>
            <a:ext cx="4582317" cy="42976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437576" y="21080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ea typeface="Prata" pitchFamily="34" charset="-122"/>
                <a:cs typeface="Times New Roman" panose="02020603050405020304" pitchFamily="18" charset="0"/>
              </a:rPr>
              <a:t>Mục Tiêu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437576" y="2736498"/>
            <a:ext cx="40212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850"/>
              </a:lnSpc>
              <a:buSzPct val="100000"/>
            </a:pPr>
            <a:r>
              <a:rPr lang="vi-VN" sz="2800" dirty="0"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dụng kiến thức để xây dựng thông điệp.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492107" y="3921762"/>
            <a:ext cx="40212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850"/>
              </a:lnSpc>
              <a:buSzPct val="100000"/>
            </a:pPr>
            <a:r>
              <a:rPr lang="vi-VN" sz="2800" dirty="0"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sản phẩm tranh cổ động giáo dục môi trường.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539403" y="4833567"/>
            <a:ext cx="374622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850"/>
              </a:lnSpc>
              <a:buSzPct val="100000"/>
            </a:pPr>
            <a:r>
              <a:rPr lang="vi-VN" sz="2800" dirty="0"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- </a:t>
            </a:r>
            <a:r>
              <a:rPr lang="en-US" sz="2800" dirty="0"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Rèn năng lực sáng tạo, hợp tác, thuyết trình.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265143" y="21080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  <a:ea typeface="Prata" pitchFamily="34" charset="-122"/>
                <a:cs typeface="Times New Roman" panose="02020603050405020304" pitchFamily="18" charset="0"/>
              </a:rPr>
              <a:t>Nội Dung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0019893" y="2721809"/>
            <a:ext cx="407421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850"/>
              </a:lnSpc>
              <a:buSzPct val="100000"/>
            </a:pPr>
            <a:r>
              <a:rPr lang="vi-VN" sz="2800" dirty="0"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tranh cổ động tuyên truyền bảo </a:t>
            </a:r>
            <a:r>
              <a:rPr lang="en-US" sz="2800" dirty="0" err="1"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môi trường </a:t>
            </a:r>
            <a:r>
              <a:rPr lang="en-US" sz="2800" dirty="0" err="1"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khí.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074424" y="3921762"/>
            <a:ext cx="401968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850"/>
              </a:lnSpc>
              <a:buSzPct val="100000"/>
            </a:pPr>
            <a:r>
              <a:rPr lang="vi-VN" sz="2800" dirty="0"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- Tr</a:t>
            </a:r>
            <a:r>
              <a:rPr lang="en-US" sz="2800" dirty="0" err="1"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ình</a:t>
            </a:r>
            <a:r>
              <a:rPr lang="en-US" sz="2800" dirty="0"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bày ý tưởng, thông điệp gắn với bài học.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0056519" y="4833567"/>
            <a:ext cx="403758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850"/>
              </a:lnSpc>
              <a:buSzPct val="100000"/>
            </a:pPr>
            <a:r>
              <a:rPr lang="vi-VN" sz="2800" dirty="0"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- </a:t>
            </a:r>
            <a:r>
              <a:rPr lang="en-US" sz="2800" dirty="0"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Thảo luận, nhận xét theo tiêu chí khoa học, thông điệp, thẩm mỹ.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C80938F-7135-41A0-D865-4A0FDD57E95F}"/>
              </a:ext>
            </a:extLst>
          </p:cNvPr>
          <p:cNvSpPr/>
          <p:nvPr/>
        </p:nvSpPr>
        <p:spPr>
          <a:xfrm>
            <a:off x="5083820" y="6512667"/>
            <a:ext cx="9290505" cy="1684458"/>
          </a:xfrm>
          <a:prstGeom prst="rect">
            <a:avLst/>
          </a:prstGeom>
          <a:solidFill>
            <a:srgbClr val="BFFFA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08A0B3-CA37-5B65-60F9-15C1C5523870}"/>
              </a:ext>
            </a:extLst>
          </p:cNvPr>
          <p:cNvSpPr txBox="1"/>
          <p:nvPr/>
        </p:nvSpPr>
        <p:spPr>
          <a:xfrm>
            <a:off x="5083821" y="6203371"/>
            <a:ext cx="9290504" cy="17168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buNone/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buNone/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- 01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A3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  <a:buNone/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khẩu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4" name="image3.png">
            <a:extLst>
              <a:ext uri="{FF2B5EF4-FFF2-40B4-BE49-F238E27FC236}">
                <a16:creationId xmlns:a16="http://schemas.microsoft.com/office/drawing/2014/main" id="{58D43609-B824-2221-D196-2596F70E0065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051561" y="1734185"/>
            <a:ext cx="3651748" cy="2643505"/>
          </a:xfrm>
          <a:prstGeom prst="rect">
            <a:avLst/>
          </a:prstGeom>
          <a:ln/>
        </p:spPr>
      </p:pic>
      <p:pic>
        <p:nvPicPr>
          <p:cNvPr id="17" name="Picture 16" descr="Gợi ý 20+ ý tưởng vẽ tranh cổ động bảo vệ môi trường">
            <a:extLst>
              <a:ext uri="{FF2B5EF4-FFF2-40B4-BE49-F238E27FC236}">
                <a16:creationId xmlns:a16="http://schemas.microsoft.com/office/drawing/2014/main" id="{15531458-77EB-6E12-AE9A-651D71261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" y="4647567"/>
            <a:ext cx="3531869" cy="26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3D52A64-A5CE-284B-5B48-B8AF3DD6ACF9}"/>
              </a:ext>
            </a:extLst>
          </p:cNvPr>
          <p:cNvSpPr txBox="1"/>
          <p:nvPr/>
        </p:nvSpPr>
        <p:spPr>
          <a:xfrm>
            <a:off x="1051562" y="7383780"/>
            <a:ext cx="4190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7BE254D-EBCD-15A8-2124-299E6CDC87A5}"/>
              </a:ext>
            </a:extLst>
          </p:cNvPr>
          <p:cNvSpPr/>
          <p:nvPr/>
        </p:nvSpPr>
        <p:spPr>
          <a:xfrm>
            <a:off x="0" y="-19043"/>
            <a:ext cx="14630400" cy="85370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3567DEE2-1265-2821-4516-5AD0F8AD7860}"/>
              </a:ext>
            </a:extLst>
          </p:cNvPr>
          <p:cNvSpPr/>
          <p:nvPr/>
        </p:nvSpPr>
        <p:spPr>
          <a:xfrm>
            <a:off x="417866" y="537237"/>
            <a:ext cx="7913132" cy="8501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CBDDC3-8B8B-97EA-AD8F-E8CB93C5E93A}"/>
              </a:ext>
            </a:extLst>
          </p:cNvPr>
          <p:cNvCxnSpPr>
            <a:cxnSpLocks/>
          </p:cNvCxnSpPr>
          <p:nvPr/>
        </p:nvCxnSpPr>
        <p:spPr>
          <a:xfrm>
            <a:off x="536027" y="1232450"/>
            <a:ext cx="0" cy="6612094"/>
          </a:xfrm>
          <a:prstGeom prst="line">
            <a:avLst/>
          </a:prstGeom>
          <a:ln w="762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B99CDB-04D9-2470-B6E3-8CC90EBF6832}"/>
              </a:ext>
            </a:extLst>
          </p:cNvPr>
          <p:cNvCxnSpPr/>
          <p:nvPr/>
        </p:nvCxnSpPr>
        <p:spPr>
          <a:xfrm>
            <a:off x="567560" y="1387366"/>
            <a:ext cx="1040524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8B01A5A-B91A-819B-F7F3-FFCE30B88C4F}"/>
              </a:ext>
            </a:extLst>
          </p:cNvPr>
          <p:cNvSpPr txBox="1"/>
          <p:nvPr/>
        </p:nvSpPr>
        <p:spPr>
          <a:xfrm>
            <a:off x="1639616" y="1162652"/>
            <a:ext cx="73230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BCF0568-26A2-096E-6587-968F2958FBC4}"/>
              </a:ext>
            </a:extLst>
          </p:cNvPr>
          <p:cNvCxnSpPr>
            <a:cxnSpLocks/>
          </p:cNvCxnSpPr>
          <p:nvPr/>
        </p:nvCxnSpPr>
        <p:spPr>
          <a:xfrm>
            <a:off x="583325" y="3771900"/>
            <a:ext cx="1127628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8AD4EA0-0558-F642-E881-A91A6116524A}"/>
              </a:ext>
            </a:extLst>
          </p:cNvPr>
          <p:cNvSpPr txBox="1"/>
          <p:nvPr/>
        </p:nvSpPr>
        <p:spPr>
          <a:xfrm>
            <a:off x="1710953" y="3522129"/>
            <a:ext cx="73230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EEAAFD-8614-1A27-87B2-BF5E1E136EC9}"/>
              </a:ext>
            </a:extLst>
          </p:cNvPr>
          <p:cNvSpPr txBox="1"/>
          <p:nvPr/>
        </p:nvSpPr>
        <p:spPr>
          <a:xfrm>
            <a:off x="1774803" y="1632454"/>
            <a:ext cx="11020098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“Các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13C6C1-2367-6EBD-5C57-2C340DF05DF8}"/>
              </a:ext>
            </a:extLst>
          </p:cNvPr>
          <p:cNvSpPr txBox="1"/>
          <p:nvPr/>
        </p:nvSpPr>
        <p:spPr>
          <a:xfrm>
            <a:off x="1608084" y="4045349"/>
            <a:ext cx="11353536" cy="39574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30000"/>
              </a:lnSpc>
              <a:buNone/>
              <a:defRPr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r>
              <a:rPr lang="en-US" sz="2800" b="0" dirty="0"/>
              <a:t>- Học </a:t>
            </a:r>
            <a:r>
              <a:rPr lang="en-US" sz="2800" b="0" dirty="0" err="1"/>
              <a:t>sinh</a:t>
            </a:r>
            <a:r>
              <a:rPr lang="en-US" sz="2800" b="0" dirty="0"/>
              <a:t> </a:t>
            </a:r>
            <a:r>
              <a:rPr lang="en-US" sz="2800" b="0" dirty="0" err="1"/>
              <a:t>tự</a:t>
            </a:r>
            <a:r>
              <a:rPr lang="en-US" sz="2800" b="0" dirty="0"/>
              <a:t> </a:t>
            </a:r>
            <a:r>
              <a:rPr lang="en-US" sz="2800" b="0" dirty="0" err="1"/>
              <a:t>tổ</a:t>
            </a:r>
            <a:r>
              <a:rPr lang="en-US" sz="2800" b="0" dirty="0"/>
              <a:t> </a:t>
            </a:r>
            <a:r>
              <a:rPr lang="en-US" sz="2800" b="0" dirty="0" err="1"/>
              <a:t>chức</a:t>
            </a:r>
            <a:r>
              <a:rPr lang="en-US" sz="2800" b="0" dirty="0"/>
              <a:t> </a:t>
            </a:r>
            <a:r>
              <a:rPr lang="en-US" sz="2800" b="0" dirty="0" err="1"/>
              <a:t>làm</a:t>
            </a:r>
            <a:r>
              <a:rPr lang="en-US" sz="2800" b="0" dirty="0"/>
              <a:t> </a:t>
            </a:r>
            <a:r>
              <a:rPr lang="en-US" sz="2800" b="0" dirty="0" err="1"/>
              <a:t>việc</a:t>
            </a:r>
            <a:r>
              <a:rPr lang="en-US" sz="2800" b="0" dirty="0"/>
              <a:t> </a:t>
            </a:r>
            <a:r>
              <a:rPr lang="en-US" sz="2800" b="0" dirty="0" err="1"/>
              <a:t>nhóm</a:t>
            </a:r>
            <a:r>
              <a:rPr lang="en-US" sz="2800" b="0" dirty="0"/>
              <a:t> </a:t>
            </a:r>
            <a:r>
              <a:rPr lang="en-US" sz="2800" b="0" dirty="0" err="1"/>
              <a:t>ngoài</a:t>
            </a:r>
            <a:r>
              <a:rPr lang="en-US" sz="2800" b="0" dirty="0"/>
              <a:t> </a:t>
            </a:r>
            <a:r>
              <a:rPr lang="en-US" sz="2800" b="0" dirty="0" err="1"/>
              <a:t>giờ</a:t>
            </a:r>
            <a:r>
              <a:rPr lang="en-US" sz="2800" b="0" dirty="0"/>
              <a:t> </a:t>
            </a:r>
            <a:r>
              <a:rPr lang="en-US" sz="2800" b="0" dirty="0" err="1"/>
              <a:t>học</a:t>
            </a:r>
            <a:r>
              <a:rPr lang="en-US" sz="2800" b="0" dirty="0"/>
              <a:t>:</a:t>
            </a:r>
          </a:p>
          <a:p>
            <a:r>
              <a:rPr lang="en-US" sz="2800" b="0" dirty="0"/>
              <a:t>Thảo </a:t>
            </a:r>
            <a:r>
              <a:rPr lang="en-US" sz="2800" b="0" dirty="0" err="1"/>
              <a:t>luận</a:t>
            </a:r>
            <a:r>
              <a:rPr lang="en-US" sz="2800" b="0" dirty="0"/>
              <a:t> ý </a:t>
            </a:r>
            <a:r>
              <a:rPr lang="en-US" sz="2800" b="0" dirty="0" err="1"/>
              <a:t>tưởng</a:t>
            </a:r>
            <a:r>
              <a:rPr lang="en-US" sz="2800" b="0" dirty="0"/>
              <a:t> </a:t>
            </a:r>
            <a:r>
              <a:rPr lang="en-US" sz="2800" b="0" dirty="0" err="1"/>
              <a:t>về</a:t>
            </a:r>
            <a:r>
              <a:rPr lang="en-US" sz="2800" b="0" dirty="0"/>
              <a:t> </a:t>
            </a:r>
            <a:r>
              <a:rPr lang="en-US" sz="2800" b="0" dirty="0" err="1"/>
              <a:t>bố</a:t>
            </a:r>
            <a:r>
              <a:rPr lang="en-US" sz="2800" b="0" dirty="0"/>
              <a:t> </a:t>
            </a:r>
            <a:r>
              <a:rPr lang="en-US" sz="2800" b="0" dirty="0" err="1"/>
              <a:t>cục</a:t>
            </a:r>
            <a:r>
              <a:rPr lang="en-US" sz="2800" b="0" dirty="0"/>
              <a:t>, </a:t>
            </a:r>
            <a:r>
              <a:rPr lang="en-US" sz="2800" b="0" dirty="0" err="1"/>
              <a:t>khẩu</a:t>
            </a:r>
            <a:r>
              <a:rPr lang="en-US" sz="2800" b="0" dirty="0"/>
              <a:t> </a:t>
            </a:r>
            <a:r>
              <a:rPr lang="en-US" sz="2800" b="0" dirty="0" err="1"/>
              <a:t>hiệu</a:t>
            </a:r>
            <a:r>
              <a:rPr lang="en-US" sz="2800" b="0" dirty="0"/>
              <a:t>, </a:t>
            </a:r>
            <a:r>
              <a:rPr lang="en-US" sz="2800" b="0" dirty="0" err="1"/>
              <a:t>hình</a:t>
            </a:r>
            <a:r>
              <a:rPr lang="en-US" sz="2800" b="0" dirty="0"/>
              <a:t> </a:t>
            </a:r>
            <a:r>
              <a:rPr lang="en-US" sz="2800" b="0" dirty="0" err="1"/>
              <a:t>ảnh</a:t>
            </a:r>
            <a:r>
              <a:rPr lang="en-US" sz="2800" b="0" dirty="0"/>
              <a:t> </a:t>
            </a:r>
            <a:r>
              <a:rPr lang="en-US" sz="2800" b="0" dirty="0" err="1"/>
              <a:t>cần</a:t>
            </a:r>
            <a:r>
              <a:rPr lang="en-US" sz="2800" b="0" dirty="0"/>
              <a:t> </a:t>
            </a:r>
            <a:r>
              <a:rPr lang="en-US" sz="2800" b="0" dirty="0" err="1"/>
              <a:t>thể</a:t>
            </a:r>
            <a:r>
              <a:rPr lang="en-US" sz="2800" b="0" dirty="0"/>
              <a:t> </a:t>
            </a:r>
            <a:r>
              <a:rPr lang="en-US" sz="2800" b="0" dirty="0" err="1"/>
              <a:t>hiện</a:t>
            </a:r>
            <a:r>
              <a:rPr lang="en-US" sz="2800" b="0" dirty="0"/>
              <a:t>.</a:t>
            </a:r>
          </a:p>
          <a:p>
            <a:r>
              <a:rPr lang="en-US" sz="2800" b="0" dirty="0" err="1"/>
              <a:t>Phân</a:t>
            </a:r>
            <a:r>
              <a:rPr lang="en-US" sz="2800" b="0" dirty="0"/>
              <a:t> chia </a:t>
            </a:r>
            <a:r>
              <a:rPr lang="en-US" sz="2800" b="0" dirty="0" err="1"/>
              <a:t>vai</a:t>
            </a:r>
            <a:r>
              <a:rPr lang="en-US" sz="2800" b="0" dirty="0"/>
              <a:t> </a:t>
            </a:r>
            <a:r>
              <a:rPr lang="en-US" sz="2800" b="0" dirty="0" err="1"/>
              <a:t>trò</a:t>
            </a:r>
            <a:r>
              <a:rPr lang="en-US" sz="2800" b="0" dirty="0"/>
              <a:t>: </a:t>
            </a:r>
            <a:r>
              <a:rPr lang="en-US" sz="2800" b="0" dirty="0" err="1"/>
              <a:t>vẽ</a:t>
            </a:r>
            <a:r>
              <a:rPr lang="en-US" sz="2800" b="0" dirty="0"/>
              <a:t> </a:t>
            </a:r>
            <a:r>
              <a:rPr lang="en-US" sz="2800" b="0" dirty="0" err="1"/>
              <a:t>phác</a:t>
            </a:r>
            <a:r>
              <a:rPr lang="en-US" sz="2800" b="0" dirty="0"/>
              <a:t> </a:t>
            </a:r>
            <a:r>
              <a:rPr lang="en-US" sz="2800" b="0" dirty="0" err="1"/>
              <a:t>thảo</a:t>
            </a:r>
            <a:r>
              <a:rPr lang="en-US" sz="2800" b="0" dirty="0"/>
              <a:t>, </a:t>
            </a:r>
            <a:r>
              <a:rPr lang="en-US" sz="2800" b="0" dirty="0" err="1"/>
              <a:t>tô</a:t>
            </a:r>
            <a:r>
              <a:rPr lang="en-US" sz="2800" b="0" dirty="0"/>
              <a:t> </a:t>
            </a:r>
            <a:r>
              <a:rPr lang="en-US" sz="2800" b="0" dirty="0" err="1"/>
              <a:t>màu</a:t>
            </a:r>
            <a:r>
              <a:rPr lang="en-US" sz="2800" b="0" dirty="0"/>
              <a:t>, </a:t>
            </a:r>
            <a:r>
              <a:rPr lang="en-US" sz="2800" b="0" dirty="0" err="1"/>
              <a:t>viết</a:t>
            </a:r>
            <a:r>
              <a:rPr lang="en-US" sz="2800" b="0" dirty="0"/>
              <a:t> </a:t>
            </a:r>
            <a:r>
              <a:rPr lang="en-US" sz="2800" b="0" dirty="0" err="1"/>
              <a:t>khẩu</a:t>
            </a:r>
            <a:r>
              <a:rPr lang="en-US" sz="2800" b="0" dirty="0"/>
              <a:t> </a:t>
            </a:r>
            <a:r>
              <a:rPr lang="en-US" sz="2800" b="0" dirty="0" err="1"/>
              <a:t>hiệu</a:t>
            </a:r>
            <a:r>
              <a:rPr lang="en-US" sz="2800" b="0" dirty="0"/>
              <a:t>, </a:t>
            </a:r>
            <a:r>
              <a:rPr lang="en-US" sz="2800" b="0" dirty="0" err="1"/>
              <a:t>hoàn</a:t>
            </a:r>
            <a:r>
              <a:rPr lang="en-US" sz="2800" b="0" dirty="0"/>
              <a:t> </a:t>
            </a:r>
            <a:r>
              <a:rPr lang="en-US" sz="2800" b="0" dirty="0" err="1"/>
              <a:t>thiện</a:t>
            </a:r>
            <a:r>
              <a:rPr lang="en-US" sz="2800" b="0" dirty="0"/>
              <a:t> </a:t>
            </a:r>
            <a:r>
              <a:rPr lang="en-US" sz="2800" b="0" dirty="0" err="1"/>
              <a:t>tranh</a:t>
            </a:r>
            <a:r>
              <a:rPr lang="en-US" sz="2800" b="0" dirty="0"/>
              <a:t>.</a:t>
            </a:r>
          </a:p>
          <a:p>
            <a:r>
              <a:rPr lang="en-US" sz="2800" b="0" dirty="0"/>
              <a:t>Thu </a:t>
            </a:r>
            <a:r>
              <a:rPr lang="en-US" sz="2800" b="0" dirty="0" err="1"/>
              <a:t>thập</a:t>
            </a:r>
            <a:r>
              <a:rPr lang="en-US" sz="2800" b="0" dirty="0"/>
              <a:t> </a:t>
            </a:r>
            <a:r>
              <a:rPr lang="en-US" sz="2800" b="0" dirty="0" err="1"/>
              <a:t>thông</a:t>
            </a:r>
            <a:r>
              <a:rPr lang="en-US" sz="2800" b="0" dirty="0"/>
              <a:t> tin, </a:t>
            </a:r>
            <a:r>
              <a:rPr lang="en-US" sz="2800" b="0" dirty="0" err="1"/>
              <a:t>hình</a:t>
            </a:r>
            <a:r>
              <a:rPr lang="en-US" sz="2800" b="0" dirty="0"/>
              <a:t> </a:t>
            </a:r>
            <a:r>
              <a:rPr lang="en-US" sz="2800" b="0" dirty="0" err="1"/>
              <a:t>ảnh</a:t>
            </a:r>
            <a:r>
              <a:rPr lang="en-US" sz="2800" b="0" dirty="0"/>
              <a:t> </a:t>
            </a:r>
            <a:r>
              <a:rPr lang="en-US" sz="2800" b="0" dirty="0" err="1"/>
              <a:t>liên</a:t>
            </a:r>
            <a:r>
              <a:rPr lang="en-US" sz="2800" b="0" dirty="0"/>
              <a:t> </a:t>
            </a:r>
            <a:r>
              <a:rPr lang="en-US" sz="2800" b="0" dirty="0" err="1"/>
              <a:t>quan</a:t>
            </a:r>
            <a:r>
              <a:rPr lang="en-US" sz="2800" b="0" dirty="0"/>
              <a:t> </a:t>
            </a:r>
            <a:r>
              <a:rPr lang="en-US" sz="2800" b="0" dirty="0" err="1"/>
              <a:t>đến</a:t>
            </a:r>
            <a:r>
              <a:rPr lang="en-US" sz="2800" b="0" dirty="0"/>
              <a:t> ô </a:t>
            </a:r>
            <a:r>
              <a:rPr lang="en-US" sz="2800" b="0" dirty="0" err="1"/>
              <a:t>nhiễm</a:t>
            </a:r>
            <a:r>
              <a:rPr lang="en-US" sz="2800" b="0" dirty="0"/>
              <a:t> </a:t>
            </a:r>
            <a:r>
              <a:rPr lang="en-US" sz="2800" b="0" dirty="0" err="1"/>
              <a:t>không</a:t>
            </a:r>
            <a:r>
              <a:rPr lang="en-US" sz="2800" b="0" dirty="0"/>
              <a:t> </a:t>
            </a:r>
            <a:r>
              <a:rPr lang="en-US" sz="2800" b="0" dirty="0" err="1"/>
              <a:t>khí</a:t>
            </a:r>
            <a:r>
              <a:rPr lang="en-US" sz="2800" b="0" dirty="0"/>
              <a:t> </a:t>
            </a:r>
            <a:r>
              <a:rPr lang="en-US" sz="2800" b="0" dirty="0" err="1"/>
              <a:t>và</a:t>
            </a:r>
            <a:r>
              <a:rPr lang="en-US" sz="2800" b="0" dirty="0"/>
              <a:t> </a:t>
            </a:r>
            <a:r>
              <a:rPr lang="en-US" sz="2800" b="0" dirty="0" err="1"/>
              <a:t>biện</a:t>
            </a:r>
            <a:r>
              <a:rPr lang="en-US" sz="2800" b="0" dirty="0"/>
              <a:t> </a:t>
            </a:r>
            <a:r>
              <a:rPr lang="en-US" sz="2800" b="0" dirty="0" err="1"/>
              <a:t>pháp</a:t>
            </a:r>
            <a:r>
              <a:rPr lang="en-US" sz="2800" b="0" dirty="0"/>
              <a:t> </a:t>
            </a:r>
            <a:r>
              <a:rPr lang="en-US" sz="2800" b="0" dirty="0" err="1"/>
              <a:t>bảo</a:t>
            </a:r>
            <a:r>
              <a:rPr lang="en-US" sz="2800" b="0" dirty="0"/>
              <a:t> </a:t>
            </a:r>
            <a:r>
              <a:rPr lang="en-US" sz="2800" b="0" dirty="0" err="1"/>
              <a:t>vệ</a:t>
            </a:r>
            <a:r>
              <a:rPr lang="en-US" sz="2800" b="0" dirty="0"/>
              <a:t> </a:t>
            </a:r>
            <a:r>
              <a:rPr lang="en-US" sz="2800" b="0" dirty="0" err="1"/>
              <a:t>môi</a:t>
            </a:r>
            <a:r>
              <a:rPr lang="en-US" sz="2800" b="0" dirty="0"/>
              <a:t> </a:t>
            </a:r>
            <a:r>
              <a:rPr lang="en-US" sz="2800" b="0" dirty="0" err="1"/>
              <a:t>trường</a:t>
            </a:r>
            <a:r>
              <a:rPr lang="en-US" sz="2800" b="0" dirty="0"/>
              <a:t>.</a:t>
            </a:r>
          </a:p>
          <a:p>
            <a:r>
              <a:rPr lang="en-US" sz="2800" b="0" dirty="0"/>
              <a:t>Hoàn </a:t>
            </a:r>
            <a:r>
              <a:rPr lang="en-US" sz="2800" b="0" dirty="0" err="1"/>
              <a:t>thành</a:t>
            </a:r>
            <a:r>
              <a:rPr lang="en-US" sz="2800" b="0" dirty="0"/>
              <a:t> </a:t>
            </a:r>
            <a:r>
              <a:rPr lang="en-US" sz="2800" b="0" dirty="0" err="1"/>
              <a:t>bức</a:t>
            </a:r>
            <a:r>
              <a:rPr lang="en-US" sz="2800" b="0" dirty="0"/>
              <a:t> </a:t>
            </a:r>
            <a:r>
              <a:rPr lang="en-US" sz="2800" b="0" dirty="0" err="1"/>
              <a:t>tranh</a:t>
            </a:r>
            <a:r>
              <a:rPr lang="en-US" sz="2800" b="0" dirty="0"/>
              <a:t> </a:t>
            </a:r>
            <a:r>
              <a:rPr lang="en-US" sz="2800" b="0" dirty="0" err="1"/>
              <a:t>trước</a:t>
            </a:r>
            <a:r>
              <a:rPr lang="en-US" sz="2800" b="0" dirty="0"/>
              <a:t> </a:t>
            </a:r>
            <a:r>
              <a:rPr lang="en-US" sz="2800" b="0" dirty="0" err="1"/>
              <a:t>tiết</a:t>
            </a:r>
            <a:r>
              <a:rPr lang="en-US" sz="2800" b="0" dirty="0"/>
              <a:t> </a:t>
            </a:r>
            <a:r>
              <a:rPr lang="en-US" sz="2800" b="0" dirty="0" err="1"/>
              <a:t>học</a:t>
            </a:r>
            <a:r>
              <a:rPr lang="en-US" sz="2800" b="0" dirty="0"/>
              <a:t> </a:t>
            </a:r>
            <a:r>
              <a:rPr lang="en-US" sz="2800" b="0" dirty="0" err="1"/>
              <a:t>sau</a:t>
            </a:r>
            <a:r>
              <a:rPr lang="en-US" sz="2800" b="0" dirty="0"/>
              <a:t>.</a:t>
            </a:r>
          </a:p>
          <a:p>
            <a:r>
              <a:rPr lang="en-US" sz="2800" b="0" dirty="0"/>
              <a:t>- Các </a:t>
            </a:r>
            <a:r>
              <a:rPr lang="en-US" sz="2800" b="0" dirty="0" err="1"/>
              <a:t>em</a:t>
            </a:r>
            <a:r>
              <a:rPr lang="en-US" sz="2800" b="0" dirty="0"/>
              <a:t> </a:t>
            </a:r>
            <a:r>
              <a:rPr lang="en-US" sz="2800" b="0" dirty="0" err="1"/>
              <a:t>ghi</a:t>
            </a:r>
            <a:r>
              <a:rPr lang="en-US" sz="2800" b="0" dirty="0"/>
              <a:t> </a:t>
            </a:r>
            <a:r>
              <a:rPr lang="en-US" sz="2800" b="0" dirty="0" err="1"/>
              <a:t>lại</a:t>
            </a:r>
            <a:r>
              <a:rPr lang="en-US" sz="2800" b="0" dirty="0"/>
              <a:t> </a:t>
            </a:r>
            <a:r>
              <a:rPr lang="en-US" sz="2800" b="0" dirty="0" err="1"/>
              <a:t>quá</a:t>
            </a:r>
            <a:r>
              <a:rPr lang="en-US" sz="2800" b="0" dirty="0"/>
              <a:t> </a:t>
            </a:r>
            <a:r>
              <a:rPr lang="en-US" sz="2800" b="0" dirty="0" err="1"/>
              <a:t>trình</a:t>
            </a:r>
            <a:r>
              <a:rPr lang="en-US" sz="2800" b="0" dirty="0"/>
              <a:t> </a:t>
            </a:r>
            <a:r>
              <a:rPr lang="en-US" sz="2800" b="0" dirty="0" err="1"/>
              <a:t>làm</a:t>
            </a:r>
            <a:r>
              <a:rPr lang="en-US" sz="2800" b="0" dirty="0"/>
              <a:t> </a:t>
            </a:r>
            <a:r>
              <a:rPr lang="en-US" sz="2800" b="0" dirty="0" err="1"/>
              <a:t>việc</a:t>
            </a:r>
            <a:r>
              <a:rPr lang="en-US" sz="2800" b="0" dirty="0"/>
              <a:t> </a:t>
            </a:r>
            <a:r>
              <a:rPr lang="en-US" sz="2800" b="0" dirty="0" err="1"/>
              <a:t>để</a:t>
            </a:r>
            <a:r>
              <a:rPr lang="en-US" sz="2800" b="0" dirty="0"/>
              <a:t> </a:t>
            </a:r>
            <a:r>
              <a:rPr lang="en-US" sz="2800" b="0" dirty="0" err="1"/>
              <a:t>chuẩn</a:t>
            </a:r>
            <a:r>
              <a:rPr lang="en-US" sz="2800" b="0" dirty="0"/>
              <a:t> </a:t>
            </a:r>
            <a:r>
              <a:rPr lang="en-US" sz="2800" b="0" dirty="0" err="1"/>
              <a:t>bị</a:t>
            </a:r>
            <a:r>
              <a:rPr lang="en-US" sz="2800" b="0" dirty="0"/>
              <a:t> </a:t>
            </a:r>
            <a:r>
              <a:rPr lang="en-US" sz="2800" b="0" dirty="0" err="1"/>
              <a:t>thuyết</a:t>
            </a:r>
            <a:r>
              <a:rPr lang="en-US" sz="2800" b="0" dirty="0"/>
              <a:t> </a:t>
            </a:r>
            <a:r>
              <a:rPr lang="en-US" sz="2800" b="0" dirty="0" err="1"/>
              <a:t>trình</a:t>
            </a:r>
            <a:r>
              <a:rPr lang="en-US" sz="2800" b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851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4A76B8-1DF1-A414-ACE8-D9B173EB27D0}"/>
              </a:ext>
            </a:extLst>
          </p:cNvPr>
          <p:cNvSpPr txBox="1"/>
          <p:nvPr/>
        </p:nvSpPr>
        <p:spPr>
          <a:xfrm>
            <a:off x="2846070" y="1177290"/>
            <a:ext cx="9635490" cy="5761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GỒM 4 PHẦN CHÍNH:</a:t>
            </a:r>
          </a:p>
          <a:p>
            <a:pPr>
              <a:lnSpc>
                <a:spcPct val="200000"/>
              </a:lnSpc>
            </a:pPr>
            <a:r>
              <a:rPr lang="en-US" sz="3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LÍ DO CHỌN BIỆN PHÁP</a:t>
            </a:r>
          </a:p>
          <a:p>
            <a:pPr>
              <a:lnSpc>
                <a:spcPct val="200000"/>
              </a:lnSpc>
            </a:pPr>
            <a:r>
              <a:rPr lang="en-US" sz="3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NỘI DUNG</a:t>
            </a:r>
          </a:p>
          <a:p>
            <a:pPr>
              <a:lnSpc>
                <a:spcPct val="200000"/>
              </a:lnSpc>
            </a:pPr>
            <a:r>
              <a:rPr lang="en-US" sz="3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KẾT QUẢ</a:t>
            </a:r>
          </a:p>
          <a:p>
            <a:pPr>
              <a:lnSpc>
                <a:spcPct val="200000"/>
              </a:lnSpc>
            </a:pPr>
            <a:r>
              <a:rPr lang="en-US" sz="3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KẾT LUẬN</a:t>
            </a:r>
          </a:p>
        </p:txBody>
      </p:sp>
    </p:spTree>
    <p:extLst>
      <p:ext uri="{BB962C8B-B14F-4D97-AF65-F5344CB8AC3E}">
        <p14:creationId xmlns:p14="http://schemas.microsoft.com/office/powerpoint/2010/main" val="27367662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8C5D5-2F3E-A0EF-C2E9-9169DD26C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C658AD-2E43-3024-40C5-1EECAEBEFB43}"/>
              </a:ext>
            </a:extLst>
          </p:cNvPr>
          <p:cNvSpPr/>
          <p:nvPr/>
        </p:nvSpPr>
        <p:spPr>
          <a:xfrm>
            <a:off x="0" y="-70945"/>
            <a:ext cx="14630400" cy="85370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2C7D8A1C-D368-3BCB-B81E-DF01272C7DA8}"/>
              </a:ext>
            </a:extLst>
          </p:cNvPr>
          <p:cNvSpPr/>
          <p:nvPr/>
        </p:nvSpPr>
        <p:spPr>
          <a:xfrm>
            <a:off x="417866" y="537237"/>
            <a:ext cx="7913132" cy="8501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8C0F4FA-BB2D-92FC-D6E6-E10535199022}"/>
              </a:ext>
            </a:extLst>
          </p:cNvPr>
          <p:cNvCxnSpPr>
            <a:cxnSpLocks/>
          </p:cNvCxnSpPr>
          <p:nvPr/>
        </p:nvCxnSpPr>
        <p:spPr>
          <a:xfrm>
            <a:off x="551793" y="1232449"/>
            <a:ext cx="0" cy="6713372"/>
          </a:xfrm>
          <a:prstGeom prst="line">
            <a:avLst/>
          </a:prstGeom>
          <a:ln w="762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F5A7DBF-098B-024B-458E-17063BDB22F3}"/>
              </a:ext>
            </a:extLst>
          </p:cNvPr>
          <p:cNvCxnSpPr/>
          <p:nvPr/>
        </p:nvCxnSpPr>
        <p:spPr>
          <a:xfrm>
            <a:off x="551793" y="1521293"/>
            <a:ext cx="1040524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B6F66D4-E494-07EA-A732-E933CD13E396}"/>
              </a:ext>
            </a:extLst>
          </p:cNvPr>
          <p:cNvCxnSpPr/>
          <p:nvPr/>
        </p:nvCxnSpPr>
        <p:spPr>
          <a:xfrm>
            <a:off x="634561" y="4438328"/>
            <a:ext cx="1040524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D21DFBD-38D0-BC8D-620F-76EFA33E26B9}"/>
              </a:ext>
            </a:extLst>
          </p:cNvPr>
          <p:cNvSpPr txBox="1"/>
          <p:nvPr/>
        </p:nvSpPr>
        <p:spPr>
          <a:xfrm>
            <a:off x="1675085" y="1259683"/>
            <a:ext cx="73230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endParaRPr lang="en-US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80C352-720D-2D7C-32AC-3427FB240524}"/>
              </a:ext>
            </a:extLst>
          </p:cNvPr>
          <p:cNvSpPr txBox="1"/>
          <p:nvPr/>
        </p:nvSpPr>
        <p:spPr>
          <a:xfrm>
            <a:off x="1757852" y="4176718"/>
            <a:ext cx="73230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giá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0ABE1B-6DC8-1929-FC8D-CE8C6A9A904A}"/>
              </a:ext>
            </a:extLst>
          </p:cNvPr>
          <p:cNvSpPr txBox="1"/>
          <p:nvPr/>
        </p:nvSpPr>
        <p:spPr>
          <a:xfrm>
            <a:off x="1675084" y="1686642"/>
            <a:ext cx="12639997" cy="244509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30000"/>
              </a:lnSpc>
              <a:buNone/>
              <a:defRPr sz="2400" b="0">
                <a:effectLst/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pPr marL="342900" indent="-342900">
              <a:buFontTx/>
              <a:buChar char="-"/>
            </a:pPr>
            <a:r>
              <a:rPr lang="en-US" dirty="0"/>
              <a:t>Trong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,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lên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:</a:t>
            </a:r>
            <a:r>
              <a:rPr lang="vi-VN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, ý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.</a:t>
            </a:r>
            <a:r>
              <a:rPr lang="vi-VN" dirty="0"/>
              <a:t> </a:t>
            </a:r>
          </a:p>
          <a:p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, </a:t>
            </a:r>
            <a:r>
              <a:rPr lang="en-US" dirty="0" err="1"/>
              <a:t>khẩu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điệp</a:t>
            </a:r>
            <a:r>
              <a:rPr lang="en-US" dirty="0"/>
              <a:t>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truyền</a:t>
            </a:r>
            <a:r>
              <a:rPr lang="en-US" dirty="0"/>
              <a:t> </a:t>
            </a:r>
            <a:r>
              <a:rPr lang="vi-VN" dirty="0"/>
              <a:t>tải.</a:t>
            </a:r>
          </a:p>
          <a:p>
            <a:r>
              <a:rPr lang="en-US" dirty="0"/>
              <a:t>- Các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lắng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,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dắt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:</a:t>
            </a:r>
            <a:r>
              <a:rPr lang="vi-VN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?</a:t>
            </a:r>
            <a:r>
              <a:rPr lang="vi-VN" dirty="0"/>
              <a:t> </a:t>
            </a:r>
            <a:r>
              <a:rPr lang="en-US" dirty="0"/>
              <a:t>Những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hằng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giảm</a:t>
            </a:r>
            <a:r>
              <a:rPr lang="en-US" dirty="0"/>
              <a:t> ô </a:t>
            </a:r>
            <a:r>
              <a:rPr lang="en-US" dirty="0" err="1"/>
              <a:t>nhiễm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2CFD17-B09D-7B43-261F-A1117F99B0FD}"/>
              </a:ext>
            </a:extLst>
          </p:cNvPr>
          <p:cNvSpPr txBox="1"/>
          <p:nvPr/>
        </p:nvSpPr>
        <p:spPr>
          <a:xfrm>
            <a:off x="1757852" y="4713061"/>
            <a:ext cx="5888424" cy="3073855"/>
          </a:xfrm>
          <a:prstGeom prst="rect">
            <a:avLst/>
          </a:prstGeom>
          <a:solidFill>
            <a:srgbClr val="BFFFA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>
              <a:lnSpc>
                <a:spcPct val="137000"/>
              </a:lnSpc>
              <a:buNone/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giá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37000"/>
              </a:lnSpc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thẩm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mỹ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khoa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học, ...</a:t>
            </a:r>
          </a:p>
          <a:p>
            <a:pPr>
              <a:lnSpc>
                <a:spcPct val="137000"/>
              </a:lnSpc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7BEBC4-C088-5375-8E05-C4B3DCE5FA29}"/>
              </a:ext>
            </a:extLst>
          </p:cNvPr>
          <p:cNvSpPr txBox="1"/>
          <p:nvPr/>
        </p:nvSpPr>
        <p:spPr>
          <a:xfrm>
            <a:off x="8096576" y="4666330"/>
            <a:ext cx="6083523" cy="3579826"/>
          </a:xfrm>
          <a:prstGeom prst="rect">
            <a:avLst/>
          </a:prstGeom>
          <a:solidFill>
            <a:srgbClr val="BFFFA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>
              <a:lnSpc>
                <a:spcPct val="137000"/>
              </a:lnSpc>
              <a:buNone/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luận: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>
              <a:lnSpc>
                <a:spcPct val="137000"/>
              </a:lnSpc>
            </a:pPr>
            <a:r>
              <a:rPr lang="vi-VN" sz="2400" dirty="0">
                <a:latin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sâu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tầm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</a:p>
          <a:p>
            <a:pPr>
              <a:lnSpc>
                <a:spcPct val="137000"/>
              </a:lnSpc>
            </a:pPr>
            <a:r>
              <a:rPr lang="vi-VN" sz="2400" dirty="0">
                <a:latin typeface="Times New Roman" panose="02020603050405020304" pitchFamily="18" charset="0"/>
              </a:rPr>
              <a:t>+ </a:t>
            </a:r>
            <a:r>
              <a:rPr lang="en-US" sz="2400" dirty="0">
                <a:latin typeface="Times New Roman" panose="02020603050405020304" pitchFamily="18" charset="0"/>
              </a:rPr>
              <a:t>Rèn </a:t>
            </a:r>
            <a:r>
              <a:rPr lang="en-US" sz="2400" dirty="0" err="1">
                <a:latin typeface="Times New Roman" panose="02020603050405020304" pitchFamily="18" charset="0"/>
              </a:rPr>
              <a:t>luyện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kỹ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kỹ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thuyết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khả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</a:rPr>
              <a:t>tưởng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</a:p>
          <a:p>
            <a:pPr>
              <a:lnSpc>
                <a:spcPct val="137000"/>
              </a:lnSpc>
            </a:pPr>
            <a:r>
              <a:rPr lang="vi-VN" sz="2400" dirty="0">
                <a:latin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xung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quanh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4945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1851661" y="2170980"/>
            <a:ext cx="11864340" cy="218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ct val="200000"/>
              </a:lnSpc>
              <a:buNone/>
            </a:pPr>
            <a:r>
              <a:rPr lang="en-US" sz="3200" dirty="0" err="1"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Biện</a:t>
            </a:r>
            <a:r>
              <a:rPr lang="en-US" sz="3200" dirty="0"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pháp "Tổ chức các hoạt động học tập nhằm nâng cao hứng thú, yêu thích môn Khoa học tự nhiên 6 cho học sinh qua hoạt động vận dụng ở trường THCS Hương Sơn" đã mang lại kết quả tích cực, khẳng định mục tiêu ban đầu đã thành công.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FA52DC-13C3-5BE9-73BF-3CB89D16549B}"/>
              </a:ext>
            </a:extLst>
          </p:cNvPr>
          <p:cNvSpPr txBox="1"/>
          <p:nvPr/>
        </p:nvSpPr>
        <p:spPr>
          <a:xfrm>
            <a:off x="6159579" y="1321666"/>
            <a:ext cx="7315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III. 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SG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QUẢ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61C03B3-542B-16B2-D0E0-5FAAFF012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764669"/>
              </p:ext>
            </p:extLst>
          </p:nvPr>
        </p:nvGraphicFramePr>
        <p:xfrm>
          <a:off x="525780" y="1543320"/>
          <a:ext cx="13609325" cy="313868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476019">
                  <a:extLst>
                    <a:ext uri="{9D8B030D-6E8A-4147-A177-3AD203B41FA5}">
                      <a16:colId xmlns:a16="http://schemas.microsoft.com/office/drawing/2014/main" val="1902380250"/>
                    </a:ext>
                  </a:extLst>
                </a:gridCol>
                <a:gridCol w="1027211">
                  <a:extLst>
                    <a:ext uri="{9D8B030D-6E8A-4147-A177-3AD203B41FA5}">
                      <a16:colId xmlns:a16="http://schemas.microsoft.com/office/drawing/2014/main" val="686945165"/>
                    </a:ext>
                  </a:extLst>
                </a:gridCol>
                <a:gridCol w="1027211">
                  <a:extLst>
                    <a:ext uri="{9D8B030D-6E8A-4147-A177-3AD203B41FA5}">
                      <a16:colId xmlns:a16="http://schemas.microsoft.com/office/drawing/2014/main" val="58330458"/>
                    </a:ext>
                  </a:extLst>
                </a:gridCol>
                <a:gridCol w="1129162">
                  <a:extLst>
                    <a:ext uri="{9D8B030D-6E8A-4147-A177-3AD203B41FA5}">
                      <a16:colId xmlns:a16="http://schemas.microsoft.com/office/drawing/2014/main" val="2009004880"/>
                    </a:ext>
                  </a:extLst>
                </a:gridCol>
                <a:gridCol w="1212504">
                  <a:extLst>
                    <a:ext uri="{9D8B030D-6E8A-4147-A177-3AD203B41FA5}">
                      <a16:colId xmlns:a16="http://schemas.microsoft.com/office/drawing/2014/main" val="2787213849"/>
                    </a:ext>
                  </a:extLst>
                </a:gridCol>
                <a:gridCol w="1212504">
                  <a:extLst>
                    <a:ext uri="{9D8B030D-6E8A-4147-A177-3AD203B41FA5}">
                      <a16:colId xmlns:a16="http://schemas.microsoft.com/office/drawing/2014/main" val="4193424509"/>
                    </a:ext>
                  </a:extLst>
                </a:gridCol>
                <a:gridCol w="1122440">
                  <a:extLst>
                    <a:ext uri="{9D8B030D-6E8A-4147-A177-3AD203B41FA5}">
                      <a16:colId xmlns:a16="http://schemas.microsoft.com/office/drawing/2014/main" val="4202721561"/>
                    </a:ext>
                  </a:extLst>
                </a:gridCol>
                <a:gridCol w="1122440">
                  <a:extLst>
                    <a:ext uri="{9D8B030D-6E8A-4147-A177-3AD203B41FA5}">
                      <a16:colId xmlns:a16="http://schemas.microsoft.com/office/drawing/2014/main" val="596465869"/>
                    </a:ext>
                  </a:extLst>
                </a:gridCol>
                <a:gridCol w="1139917">
                  <a:extLst>
                    <a:ext uri="{9D8B030D-6E8A-4147-A177-3AD203B41FA5}">
                      <a16:colId xmlns:a16="http://schemas.microsoft.com/office/drawing/2014/main" val="980448050"/>
                    </a:ext>
                  </a:extLst>
                </a:gridCol>
                <a:gridCol w="1139917">
                  <a:extLst>
                    <a:ext uri="{9D8B030D-6E8A-4147-A177-3AD203B41FA5}">
                      <a16:colId xmlns:a16="http://schemas.microsoft.com/office/drawing/2014/main" val="1168094303"/>
                    </a:ext>
                  </a:extLst>
                </a:gridCol>
              </a:tblGrid>
              <a:tr h="856506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buNone/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buNone/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FFFA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HS</a:t>
                      </a:r>
                    </a:p>
                  </a:txBody>
                  <a:tcPr marL="68580" marR="68580" marT="0" marB="0" anchor="ctr">
                    <a:solidFill>
                      <a:srgbClr val="BFFFA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hứng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FFFA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Hứng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thú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FFFA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FFFA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hứng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FFFA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0759718"/>
                  </a:ext>
                </a:extLst>
              </a:tr>
              <a:tr h="4057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FFF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FFF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FFF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FFF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FFF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FFF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FFF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FFF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FFF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010423"/>
                  </a:ext>
                </a:extLst>
              </a:tr>
              <a:tr h="85650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FFF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32,5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47,5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7869605"/>
                  </a:ext>
                </a:extLst>
              </a:tr>
              <a:tr h="85650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FFF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45,0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67461721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B474645-FCA0-8B88-1B10-97C6532A5A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997223"/>
              </p:ext>
            </p:extLst>
          </p:nvPr>
        </p:nvGraphicFramePr>
        <p:xfrm>
          <a:off x="525780" y="5179937"/>
          <a:ext cx="13633463" cy="286389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77242">
                  <a:extLst>
                    <a:ext uri="{9D8B030D-6E8A-4147-A177-3AD203B41FA5}">
                      <a16:colId xmlns:a16="http://schemas.microsoft.com/office/drawing/2014/main" val="2048545942"/>
                    </a:ext>
                  </a:extLst>
                </a:gridCol>
                <a:gridCol w="1149859">
                  <a:extLst>
                    <a:ext uri="{9D8B030D-6E8A-4147-A177-3AD203B41FA5}">
                      <a16:colId xmlns:a16="http://schemas.microsoft.com/office/drawing/2014/main" val="270236137"/>
                    </a:ext>
                  </a:extLst>
                </a:gridCol>
                <a:gridCol w="1149859">
                  <a:extLst>
                    <a:ext uri="{9D8B030D-6E8A-4147-A177-3AD203B41FA5}">
                      <a16:colId xmlns:a16="http://schemas.microsoft.com/office/drawing/2014/main" val="4106739511"/>
                    </a:ext>
                  </a:extLst>
                </a:gridCol>
                <a:gridCol w="962425">
                  <a:extLst>
                    <a:ext uri="{9D8B030D-6E8A-4147-A177-3AD203B41FA5}">
                      <a16:colId xmlns:a16="http://schemas.microsoft.com/office/drawing/2014/main" val="2373022082"/>
                    </a:ext>
                  </a:extLst>
                </a:gridCol>
                <a:gridCol w="959765">
                  <a:extLst>
                    <a:ext uri="{9D8B030D-6E8A-4147-A177-3AD203B41FA5}">
                      <a16:colId xmlns:a16="http://schemas.microsoft.com/office/drawing/2014/main" val="1231040321"/>
                    </a:ext>
                  </a:extLst>
                </a:gridCol>
                <a:gridCol w="959765">
                  <a:extLst>
                    <a:ext uri="{9D8B030D-6E8A-4147-A177-3AD203B41FA5}">
                      <a16:colId xmlns:a16="http://schemas.microsoft.com/office/drawing/2014/main" val="3345144482"/>
                    </a:ext>
                  </a:extLst>
                </a:gridCol>
                <a:gridCol w="961096">
                  <a:extLst>
                    <a:ext uri="{9D8B030D-6E8A-4147-A177-3AD203B41FA5}">
                      <a16:colId xmlns:a16="http://schemas.microsoft.com/office/drawing/2014/main" val="2781236284"/>
                    </a:ext>
                  </a:extLst>
                </a:gridCol>
                <a:gridCol w="961096">
                  <a:extLst>
                    <a:ext uri="{9D8B030D-6E8A-4147-A177-3AD203B41FA5}">
                      <a16:colId xmlns:a16="http://schemas.microsoft.com/office/drawing/2014/main" val="1601502147"/>
                    </a:ext>
                  </a:extLst>
                </a:gridCol>
                <a:gridCol w="959765">
                  <a:extLst>
                    <a:ext uri="{9D8B030D-6E8A-4147-A177-3AD203B41FA5}">
                      <a16:colId xmlns:a16="http://schemas.microsoft.com/office/drawing/2014/main" val="891749753"/>
                    </a:ext>
                  </a:extLst>
                </a:gridCol>
                <a:gridCol w="959765">
                  <a:extLst>
                    <a:ext uri="{9D8B030D-6E8A-4147-A177-3AD203B41FA5}">
                      <a16:colId xmlns:a16="http://schemas.microsoft.com/office/drawing/2014/main" val="4184928648"/>
                    </a:ext>
                  </a:extLst>
                </a:gridCol>
                <a:gridCol w="966413">
                  <a:extLst>
                    <a:ext uri="{9D8B030D-6E8A-4147-A177-3AD203B41FA5}">
                      <a16:colId xmlns:a16="http://schemas.microsoft.com/office/drawing/2014/main" val="3075409883"/>
                    </a:ext>
                  </a:extLst>
                </a:gridCol>
                <a:gridCol w="966413">
                  <a:extLst>
                    <a:ext uri="{9D8B030D-6E8A-4147-A177-3AD203B41FA5}">
                      <a16:colId xmlns:a16="http://schemas.microsoft.com/office/drawing/2014/main" val="742688304"/>
                    </a:ext>
                  </a:extLst>
                </a:gridCol>
              </a:tblGrid>
              <a:tr h="628756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buNone/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buNone/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buNone/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HS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buNone/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0-2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3-4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buNone/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5-6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buNone/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7-8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9-10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0075652"/>
                  </a:ext>
                </a:extLst>
              </a:tr>
              <a:tr h="3636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598443"/>
                  </a:ext>
                </a:extLst>
              </a:tr>
              <a:tr h="767557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12,5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52,5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08088512"/>
                  </a:ext>
                </a:extLst>
              </a:tr>
              <a:tr h="767557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37,5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42,5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17,5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71959754"/>
                  </a:ext>
                </a:extLst>
              </a:tr>
            </a:tbl>
          </a:graphicData>
        </a:graphic>
      </p:graphicFrame>
      <p:sp>
        <p:nvSpPr>
          <p:cNvPr id="7" name="Rectangle 4">
            <a:extLst>
              <a:ext uri="{FF2B5EF4-FFF2-40B4-BE49-F238E27FC236}">
                <a16:creationId xmlns:a16="http://schemas.microsoft.com/office/drawing/2014/main" id="{F02AC189-C400-04AB-1AB7-A1DC37EE2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05" y="522162"/>
            <a:ext cx="123602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ết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quả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cuối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cụ thể như sau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A74253-569B-CB94-93F9-34EDC0D34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5869" y="4682000"/>
            <a:ext cx="88239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KHTN 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6A3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8765FB-DC4A-0CDB-696A-9AE400DC9BB5}"/>
              </a:ext>
            </a:extLst>
          </p:cNvPr>
          <p:cNvSpPr txBox="1"/>
          <p:nvPr/>
        </p:nvSpPr>
        <p:spPr>
          <a:xfrm>
            <a:off x="1485900" y="1056470"/>
            <a:ext cx="122758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kumimoji="0" lang="vi-VN" altLang="en-US" sz="2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vận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KHTN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6A3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F00C9AD-E258-5219-6168-A28829941F4C}"/>
              </a:ext>
            </a:extLst>
          </p:cNvPr>
          <p:cNvCxnSpPr>
            <a:cxnSpLocks/>
          </p:cNvCxnSpPr>
          <p:nvPr/>
        </p:nvCxnSpPr>
        <p:spPr>
          <a:xfrm>
            <a:off x="525780" y="1623330"/>
            <a:ext cx="3429000" cy="12227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22E1408-F9EA-13C7-E2A2-6A32B6DE038C}"/>
              </a:ext>
            </a:extLst>
          </p:cNvPr>
          <p:cNvCxnSpPr>
            <a:cxnSpLocks/>
          </p:cNvCxnSpPr>
          <p:nvPr/>
        </p:nvCxnSpPr>
        <p:spPr>
          <a:xfrm>
            <a:off x="525780" y="5086350"/>
            <a:ext cx="2594610" cy="10858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522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59DBCF3C-5720-280D-33EE-B890FB6EE8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1740521"/>
              </p:ext>
            </p:extLst>
          </p:nvPr>
        </p:nvGraphicFramePr>
        <p:xfrm>
          <a:off x="565785" y="605790"/>
          <a:ext cx="13498830" cy="7212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91886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677" y="488351"/>
            <a:ext cx="11683803" cy="751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569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63AA1C5-0162-BD89-5CC0-EBE12E68CC3F}"/>
              </a:ext>
            </a:extLst>
          </p:cNvPr>
          <p:cNvSpPr txBox="1"/>
          <p:nvPr/>
        </p:nvSpPr>
        <p:spPr>
          <a:xfrm>
            <a:off x="945931" y="636447"/>
            <a:ext cx="7315200" cy="1156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None/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IV. KẾT LUẬN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buNone/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Ý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Shape 1">
            <a:extLst>
              <a:ext uri="{FF2B5EF4-FFF2-40B4-BE49-F238E27FC236}">
                <a16:creationId xmlns:a16="http://schemas.microsoft.com/office/drawing/2014/main" id="{3CABA5D2-10B3-7BFC-4163-A4F935A9BA07}"/>
              </a:ext>
            </a:extLst>
          </p:cNvPr>
          <p:cNvSpPr/>
          <p:nvPr/>
        </p:nvSpPr>
        <p:spPr>
          <a:xfrm>
            <a:off x="1523171" y="2205515"/>
            <a:ext cx="11756241" cy="1699467"/>
          </a:xfrm>
          <a:prstGeom prst="roundRect">
            <a:avLst>
              <a:gd name="adj" fmla="val 32601"/>
            </a:avLst>
          </a:prstGeom>
          <a:solidFill>
            <a:srgbClr val="BFFFA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05607A8D-7BE8-AEFC-3F1F-67D0783194EE}"/>
              </a:ext>
            </a:extLst>
          </p:cNvPr>
          <p:cNvSpPr/>
          <p:nvPr/>
        </p:nvSpPr>
        <p:spPr>
          <a:xfrm>
            <a:off x="1857920" y="2605592"/>
            <a:ext cx="4184447" cy="449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ea typeface="Prata" pitchFamily="34" charset="-122"/>
                <a:cs typeface="Times New Roman" panose="02020603050405020304" pitchFamily="18" charset="0"/>
              </a:rPr>
              <a:t>Đối Với Giáo Viên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3">
            <a:extLst>
              <a:ext uri="{FF2B5EF4-FFF2-40B4-BE49-F238E27FC236}">
                <a16:creationId xmlns:a16="http://schemas.microsoft.com/office/drawing/2014/main" id="{A6D3171B-5994-8825-1A51-FFFEA7AC947E}"/>
              </a:ext>
            </a:extLst>
          </p:cNvPr>
          <p:cNvSpPr/>
          <p:nvPr/>
        </p:nvSpPr>
        <p:spPr>
          <a:xfrm>
            <a:off x="1857920" y="3149772"/>
            <a:ext cx="10482820" cy="9210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Nâng cao năng lực chuyên môn, linh hoạt trong phương pháp dạy học.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4">
            <a:extLst>
              <a:ext uri="{FF2B5EF4-FFF2-40B4-BE49-F238E27FC236}">
                <a16:creationId xmlns:a16="http://schemas.microsoft.com/office/drawing/2014/main" id="{0A1E26EB-7F39-4228-1E95-228AE222F0E2}"/>
              </a:ext>
            </a:extLst>
          </p:cNvPr>
          <p:cNvSpPr/>
          <p:nvPr/>
        </p:nvSpPr>
        <p:spPr>
          <a:xfrm>
            <a:off x="1523171" y="4144170"/>
            <a:ext cx="11864176" cy="1699467"/>
          </a:xfrm>
          <a:prstGeom prst="roundRect">
            <a:avLst>
              <a:gd name="adj" fmla="val 32601"/>
            </a:avLst>
          </a:prstGeom>
          <a:solidFill>
            <a:srgbClr val="FFFF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9AA4E27B-C965-6CCB-0848-64D4BBF78A61}"/>
              </a:ext>
            </a:extLst>
          </p:cNvPr>
          <p:cNvSpPr/>
          <p:nvPr/>
        </p:nvSpPr>
        <p:spPr>
          <a:xfrm>
            <a:off x="1952512" y="4470044"/>
            <a:ext cx="4184447" cy="4496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latin typeface="Times New Roman" panose="02020603050405020304" pitchFamily="18" charset="0"/>
                <a:ea typeface="Prata" pitchFamily="34" charset="-122"/>
                <a:cs typeface="Times New Roman" panose="02020603050405020304" pitchFamily="18" charset="0"/>
              </a:rPr>
              <a:t>Đối Với Học Sinh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6">
            <a:extLst>
              <a:ext uri="{FF2B5EF4-FFF2-40B4-BE49-F238E27FC236}">
                <a16:creationId xmlns:a16="http://schemas.microsoft.com/office/drawing/2014/main" id="{10E7DEBA-7011-CFF3-AE93-B9A81BC886F4}"/>
              </a:ext>
            </a:extLst>
          </p:cNvPr>
          <p:cNvSpPr/>
          <p:nvPr/>
        </p:nvSpPr>
        <p:spPr>
          <a:xfrm>
            <a:off x="1952512" y="4975701"/>
            <a:ext cx="11434835" cy="9210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Phát huy tính tích cực, chủ động, sáng tạo và vận dụng kiến thức vào thực tiễn.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D5754B-D525-4E21-2DD2-0478AB5AB05E}"/>
              </a:ext>
            </a:extLst>
          </p:cNvPr>
          <p:cNvSpPr txBox="1"/>
          <p:nvPr/>
        </p:nvSpPr>
        <p:spPr>
          <a:xfrm>
            <a:off x="945931" y="6255800"/>
            <a:ext cx="7315200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buNone/>
            </a:pPr>
            <a:r>
              <a:rPr lang="en-US" sz="2800" b="1" dirty="0">
                <a:latin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</a:rPr>
              <a:t>Hướng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áp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biện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pháp</a:t>
            </a:r>
            <a:endParaRPr 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7FD12F-46A2-75BC-D264-B19815BE89CC}"/>
              </a:ext>
            </a:extLst>
          </p:cNvPr>
          <p:cNvSpPr txBox="1"/>
          <p:nvPr/>
        </p:nvSpPr>
        <p:spPr>
          <a:xfrm>
            <a:off x="1523171" y="7002253"/>
            <a:ext cx="11126795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30000"/>
              </a:lnSpc>
              <a:tabLst>
                <a:tab pos="457200" algn="l"/>
              </a:tabLst>
            </a:pPr>
            <a:r>
              <a:rPr lang="en-US" sz="2800" spc="-4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 </a:t>
            </a:r>
            <a:r>
              <a:rPr lang="en-US" sz="2800" spc="-4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spc="-4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4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spc="-4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 </a:t>
            </a:r>
            <a:r>
              <a:rPr lang="en-US" sz="2800" spc="-4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spc="-4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THCS Hương Sơn </a:t>
            </a:r>
            <a:r>
              <a:rPr lang="en-US" sz="2800" spc="-4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spc="-4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4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spc="-4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4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spc="-4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4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spc="-4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4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spc="-4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4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800" spc="-4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4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spc="-4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3846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890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"/>
          <p:cNvSpPr/>
          <p:nvPr/>
        </p:nvSpPr>
        <p:spPr>
          <a:xfrm>
            <a:off x="1072994" y="1985127"/>
            <a:ext cx="3329112" cy="1936433"/>
          </a:xfrm>
          <a:prstGeom prst="roundRect">
            <a:avLst>
              <a:gd name="adj" fmla="val 5667"/>
            </a:avLst>
          </a:prstGeom>
          <a:solidFill>
            <a:srgbClr val="FFFFCC"/>
          </a:solidFill>
          <a:ln w="22860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sp>
      <p:sp>
        <p:nvSpPr>
          <p:cNvPr id="5" name="Shape 2"/>
          <p:cNvSpPr/>
          <p:nvPr/>
        </p:nvSpPr>
        <p:spPr>
          <a:xfrm>
            <a:off x="1050133" y="1985127"/>
            <a:ext cx="91440" cy="1936433"/>
          </a:xfrm>
          <a:prstGeom prst="roundRect">
            <a:avLst>
              <a:gd name="adj" fmla="val 34613"/>
            </a:avLst>
          </a:prstGeom>
          <a:solidFill>
            <a:schemeClr val="accent4">
              <a:lumMod val="60000"/>
              <a:lumOff val="40000"/>
            </a:schemeClr>
          </a:solidFill>
          <a:ln/>
        </p:spPr>
      </p:sp>
      <p:sp>
        <p:nvSpPr>
          <p:cNvPr id="7" name="Text 4"/>
          <p:cNvSpPr/>
          <p:nvPr/>
        </p:nvSpPr>
        <p:spPr>
          <a:xfrm>
            <a:off x="1337438" y="2213192"/>
            <a:ext cx="2680684" cy="10126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5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Học sinh lớp 6 tiếp cận sớm kiến thức cơ bản về Chất và sự biến đổi của chất.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498488" y="1985127"/>
            <a:ext cx="3728085" cy="1936433"/>
          </a:xfrm>
          <a:prstGeom prst="roundRect">
            <a:avLst>
              <a:gd name="adj" fmla="val 5667"/>
            </a:avLst>
          </a:prstGeom>
          <a:solidFill>
            <a:srgbClr val="CCFFFF"/>
          </a:solidFill>
          <a:ln w="22860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sp>
      <p:sp>
        <p:nvSpPr>
          <p:cNvPr id="9" name="Shape 6"/>
          <p:cNvSpPr/>
          <p:nvPr/>
        </p:nvSpPr>
        <p:spPr>
          <a:xfrm>
            <a:off x="5458000" y="1985127"/>
            <a:ext cx="91440" cy="1936433"/>
          </a:xfrm>
          <a:prstGeom prst="roundRect">
            <a:avLst>
              <a:gd name="adj" fmla="val 34613"/>
            </a:avLst>
          </a:prstGeom>
          <a:solidFill>
            <a:srgbClr val="61CFE5"/>
          </a:solidFill>
          <a:ln/>
        </p:spPr>
      </p:sp>
      <p:sp>
        <p:nvSpPr>
          <p:cNvPr id="11" name="Text 8"/>
          <p:cNvSpPr/>
          <p:nvPr/>
        </p:nvSpPr>
        <p:spPr>
          <a:xfrm>
            <a:off x="5766616" y="2221469"/>
            <a:ext cx="3191828" cy="10126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5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Số tiết học không nhiều, tạo khoảng cách dài trước khi quay lại nội dung này ở KHTN 7.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10426792" y="1985127"/>
            <a:ext cx="3194987" cy="1936433"/>
          </a:xfrm>
          <a:prstGeom prst="roundRect">
            <a:avLst>
              <a:gd name="adj" fmla="val 5667"/>
            </a:avLst>
          </a:prstGeom>
          <a:solidFill>
            <a:srgbClr val="BFFFAB"/>
          </a:solidFill>
          <a:ln w="22860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sp>
      <p:sp>
        <p:nvSpPr>
          <p:cNvPr id="13" name="Shape 10"/>
          <p:cNvSpPr/>
          <p:nvPr/>
        </p:nvSpPr>
        <p:spPr>
          <a:xfrm>
            <a:off x="10403932" y="1985127"/>
            <a:ext cx="91440" cy="1936433"/>
          </a:xfrm>
          <a:prstGeom prst="roundRect">
            <a:avLst>
              <a:gd name="adj" fmla="val 34613"/>
            </a:avLst>
          </a:prstGeom>
          <a:solidFill>
            <a:srgbClr val="37E600"/>
          </a:solidFill>
          <a:ln/>
        </p:spPr>
      </p:sp>
      <p:sp>
        <p:nvSpPr>
          <p:cNvPr id="15" name="Text 12"/>
          <p:cNvSpPr/>
          <p:nvPr/>
        </p:nvSpPr>
        <p:spPr>
          <a:xfrm>
            <a:off x="10729210" y="2221469"/>
            <a:ext cx="2804283" cy="10126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5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Cần thiết tạo ấn tượng tích cực ngay từ lớp 6 để ghi nhớ bền vững.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B96AE9-830E-96CB-B54C-E647A54E1DA8}"/>
              </a:ext>
            </a:extLst>
          </p:cNvPr>
          <p:cNvSpPr txBox="1"/>
          <p:nvPr/>
        </p:nvSpPr>
        <p:spPr>
          <a:xfrm>
            <a:off x="715566" y="420099"/>
            <a:ext cx="7315200" cy="1194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buNone/>
            </a:pP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 DO CHỌN BIỆN PHÁP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35000"/>
              </a:lnSpc>
              <a:buNone/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18" name="Text 0">
            <a:extLst>
              <a:ext uri="{FF2B5EF4-FFF2-40B4-BE49-F238E27FC236}">
                <a16:creationId xmlns:a16="http://schemas.microsoft.com/office/drawing/2014/main" id="{E5989FAE-6B00-8B6F-5E71-BB0C164683C6}"/>
              </a:ext>
            </a:extLst>
          </p:cNvPr>
          <p:cNvSpPr/>
          <p:nvPr/>
        </p:nvSpPr>
        <p:spPr>
          <a:xfrm>
            <a:off x="813290" y="4263062"/>
            <a:ext cx="866917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2400" dirty="0" err="1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Xây</a:t>
            </a:r>
            <a:r>
              <a:rPr lang="en-US" sz="2400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 </a:t>
            </a:r>
            <a:r>
              <a:rPr lang="en-US" sz="2400" dirty="0" err="1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dựng</a:t>
            </a:r>
            <a:r>
              <a:rPr lang="en-US" sz="2400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 </a:t>
            </a:r>
            <a:r>
              <a:rPr lang="en-US" sz="2400" dirty="0" err="1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nền</a:t>
            </a:r>
            <a:r>
              <a:rPr lang="en-US" sz="2400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 </a:t>
            </a:r>
            <a:r>
              <a:rPr lang="en-US" sz="2400" dirty="0" err="1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tảng</a:t>
            </a:r>
            <a:r>
              <a:rPr lang="en-US" sz="2400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 </a:t>
            </a:r>
            <a:r>
              <a:rPr lang="en-US" sz="2400" dirty="0" err="1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vững</a:t>
            </a:r>
            <a:r>
              <a:rPr lang="en-US" sz="2400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 </a:t>
            </a:r>
            <a:r>
              <a:rPr lang="en-US" sz="2400" dirty="0" err="1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chắc</a:t>
            </a:r>
            <a:r>
              <a:rPr lang="vi-VN" sz="2400" dirty="0"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 cho học sinh</a:t>
            </a:r>
            <a:endParaRPr lang="en-US" sz="2400" dirty="0"/>
          </a:p>
        </p:txBody>
      </p:sp>
      <p:sp>
        <p:nvSpPr>
          <p:cNvPr id="19" name="Text 1">
            <a:extLst>
              <a:ext uri="{FF2B5EF4-FFF2-40B4-BE49-F238E27FC236}">
                <a16:creationId xmlns:a16="http://schemas.microsoft.com/office/drawing/2014/main" id="{8C50A8B4-BD5E-7F50-170D-0A9255E2E1FE}"/>
              </a:ext>
            </a:extLst>
          </p:cNvPr>
          <p:cNvSpPr/>
          <p:nvPr/>
        </p:nvSpPr>
        <p:spPr>
          <a:xfrm>
            <a:off x="2495813" y="536722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 err="1">
                <a:latin typeface="Times New Roman" panose="02020603050405020304" pitchFamily="18" charset="0"/>
                <a:ea typeface="Gelasio Semi Bold" pitchFamily="34" charset="-122"/>
                <a:cs typeface="Times New Roman" panose="02020603050405020304" pitchFamily="18" charset="0"/>
              </a:rPr>
              <a:t>Kiến</a:t>
            </a:r>
            <a:r>
              <a:rPr lang="en-US" sz="2200" b="1" dirty="0">
                <a:latin typeface="Times New Roman" panose="02020603050405020304" pitchFamily="18" charset="0"/>
                <a:ea typeface="Gelasio Semi Bold" pitchFamily="34" charset="-122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Gelasio Semi Bold" pitchFamily="34" charset="-122"/>
                <a:cs typeface="Times New Roman" panose="02020603050405020304" pitchFamily="18" charset="0"/>
              </a:rPr>
              <a:t>thức</a:t>
            </a:r>
            <a:r>
              <a:rPr lang="en-US" sz="2200" b="1" dirty="0">
                <a:latin typeface="Times New Roman" panose="02020603050405020304" pitchFamily="18" charset="0"/>
                <a:ea typeface="Gelasio Semi Bold" pitchFamily="34" charset="-122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Gelasio Semi Bold" pitchFamily="34" charset="-122"/>
                <a:cs typeface="Times New Roman" panose="02020603050405020304" pitchFamily="18" charset="0"/>
              </a:rPr>
              <a:t>cơ</a:t>
            </a:r>
            <a:r>
              <a:rPr lang="en-US" sz="2200" b="1" dirty="0">
                <a:latin typeface="Times New Roman" panose="02020603050405020304" pitchFamily="18" charset="0"/>
                <a:ea typeface="Gelasio Semi Bold" pitchFamily="34" charset="-122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Gelasio Semi Bold" pitchFamily="34" charset="-122"/>
                <a:cs typeface="Times New Roman" panose="02020603050405020304" pitchFamily="18" charset="0"/>
              </a:rPr>
              <a:t>bản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2">
            <a:extLst>
              <a:ext uri="{FF2B5EF4-FFF2-40B4-BE49-F238E27FC236}">
                <a16:creationId xmlns:a16="http://schemas.microsoft.com/office/drawing/2014/main" id="{51F48A8B-9367-BBF9-BB45-574C99CAA73E}"/>
              </a:ext>
            </a:extLst>
          </p:cNvPr>
          <p:cNvSpPr/>
          <p:nvPr/>
        </p:nvSpPr>
        <p:spPr>
          <a:xfrm>
            <a:off x="1432346" y="5721551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b="1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Xây dựng nền tảng vững chắc về Chất và sự biến đổi của chất.</a:t>
            </a:r>
            <a:endParaRPr lang="en-US" sz="17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id="{6476A6D6-F5BA-DFEF-CC6B-B9CD4A023E65}"/>
              </a:ext>
            </a:extLst>
          </p:cNvPr>
          <p:cNvSpPr/>
          <p:nvPr/>
        </p:nvSpPr>
        <p:spPr>
          <a:xfrm>
            <a:off x="8758934" y="539968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latin typeface="Times New Roman" panose="02020603050405020304" pitchFamily="18" charset="0"/>
                <a:ea typeface="Gelasio Semi Bold" pitchFamily="34" charset="-122"/>
                <a:cs typeface="Times New Roman" panose="02020603050405020304" pitchFamily="18" charset="0"/>
              </a:rPr>
              <a:t>Tâm </a:t>
            </a:r>
            <a:r>
              <a:rPr lang="en-US" sz="2200" b="1" dirty="0" err="1">
                <a:latin typeface="Times New Roman" panose="02020603050405020304" pitchFamily="18" charset="0"/>
                <a:ea typeface="Gelasio Semi Bold" pitchFamily="34" charset="-122"/>
                <a:cs typeface="Times New Roman" panose="02020603050405020304" pitchFamily="18" charset="0"/>
              </a:rPr>
              <a:t>lý</a:t>
            </a:r>
            <a:r>
              <a:rPr lang="en-US" sz="2200" b="1" dirty="0">
                <a:latin typeface="Times New Roman" panose="02020603050405020304" pitchFamily="18" charset="0"/>
                <a:ea typeface="Gelasio Semi Bold" pitchFamily="34" charset="-122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Gelasio Semi Bold" pitchFamily="34" charset="-122"/>
                <a:cs typeface="Times New Roman" panose="02020603050405020304" pitchFamily="18" charset="0"/>
              </a:rPr>
              <a:t>tự</a:t>
            </a:r>
            <a:r>
              <a:rPr lang="en-US" sz="2200" b="1" dirty="0">
                <a:latin typeface="Times New Roman" panose="02020603050405020304" pitchFamily="18" charset="0"/>
                <a:ea typeface="Gelasio Semi Bold" pitchFamily="34" charset="-122"/>
                <a:cs typeface="Times New Roman" panose="02020603050405020304" pitchFamily="18" charset="0"/>
              </a:rPr>
              <a:t> tin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4">
            <a:extLst>
              <a:ext uri="{FF2B5EF4-FFF2-40B4-BE49-F238E27FC236}">
                <a16:creationId xmlns:a16="http://schemas.microsoft.com/office/drawing/2014/main" id="{63BF585A-BC47-E6EF-E527-D95CA07530BA}"/>
              </a:ext>
            </a:extLst>
          </p:cNvPr>
          <p:cNvSpPr/>
          <p:nvPr/>
        </p:nvSpPr>
        <p:spPr>
          <a:xfrm>
            <a:off x="8758934" y="5721551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Giúp học sinh tự tin, không lo lắng khi học các lớp cao hơn.</a:t>
            </a:r>
            <a:endParaRPr lang="en-US" sz="17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5">
            <a:extLst>
              <a:ext uri="{FF2B5EF4-FFF2-40B4-BE49-F238E27FC236}">
                <a16:creationId xmlns:a16="http://schemas.microsoft.com/office/drawing/2014/main" id="{82F5FF5C-FB85-C23E-7CD7-7C23EEF086CF}"/>
              </a:ext>
            </a:extLst>
          </p:cNvPr>
          <p:cNvSpPr/>
          <p:nvPr/>
        </p:nvSpPr>
        <p:spPr>
          <a:xfrm>
            <a:off x="8758933" y="65825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latin typeface="Times New Roman" panose="02020603050405020304" pitchFamily="18" charset="0"/>
                <a:ea typeface="Gelasio Semi Bold" pitchFamily="34" charset="-122"/>
                <a:cs typeface="Times New Roman" panose="02020603050405020304" pitchFamily="18" charset="0"/>
              </a:rPr>
              <a:t>Học </a:t>
            </a:r>
            <a:r>
              <a:rPr lang="en-US" sz="2200" b="1" dirty="0" err="1">
                <a:latin typeface="Times New Roman" panose="02020603050405020304" pitchFamily="18" charset="0"/>
                <a:ea typeface="Gelasio Semi Bold" pitchFamily="34" charset="-122"/>
                <a:cs typeface="Times New Roman" panose="02020603050405020304" pitchFamily="18" charset="0"/>
              </a:rPr>
              <a:t>tập</a:t>
            </a:r>
            <a:r>
              <a:rPr lang="en-US" sz="2200" b="1" dirty="0">
                <a:latin typeface="Times New Roman" panose="02020603050405020304" pitchFamily="18" charset="0"/>
                <a:ea typeface="Gelasio Semi Bold" pitchFamily="34" charset="-122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Gelasio Semi Bold" pitchFamily="34" charset="-122"/>
                <a:cs typeface="Times New Roman" panose="02020603050405020304" pitchFamily="18" charset="0"/>
              </a:rPr>
              <a:t>chủ</a:t>
            </a:r>
            <a:r>
              <a:rPr lang="en-US" sz="2200" b="1" dirty="0">
                <a:latin typeface="Times New Roman" panose="02020603050405020304" pitchFamily="18" charset="0"/>
                <a:ea typeface="Gelasio Semi Bold" pitchFamily="34" charset="-122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Gelasio Semi Bold" pitchFamily="34" charset="-122"/>
                <a:cs typeface="Times New Roman" panose="02020603050405020304" pitchFamily="18" charset="0"/>
              </a:rPr>
              <a:t>động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6">
            <a:extLst>
              <a:ext uri="{FF2B5EF4-FFF2-40B4-BE49-F238E27FC236}">
                <a16:creationId xmlns:a16="http://schemas.microsoft.com/office/drawing/2014/main" id="{1613D29C-94FD-8C87-ADA9-B9D14CC79E61}"/>
              </a:ext>
            </a:extLst>
          </p:cNvPr>
          <p:cNvSpPr/>
          <p:nvPr/>
        </p:nvSpPr>
        <p:spPr>
          <a:xfrm>
            <a:off x="8779799" y="6931418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Thúc đẩy học tập chủ động và hiệu quả.</a:t>
            </a:r>
            <a:endParaRPr lang="en-US" sz="17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7">
            <a:extLst>
              <a:ext uri="{FF2B5EF4-FFF2-40B4-BE49-F238E27FC236}">
                <a16:creationId xmlns:a16="http://schemas.microsoft.com/office/drawing/2014/main" id="{8194265C-69C3-F632-F64B-1E64E2499BCD}"/>
              </a:ext>
            </a:extLst>
          </p:cNvPr>
          <p:cNvSpPr/>
          <p:nvPr/>
        </p:nvSpPr>
        <p:spPr>
          <a:xfrm>
            <a:off x="2418259" y="65825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 err="1">
                <a:latin typeface="Times New Roman" panose="02020603050405020304" pitchFamily="18" charset="0"/>
                <a:ea typeface="Gelasio Semi Bold" pitchFamily="34" charset="-122"/>
                <a:cs typeface="Times New Roman" panose="02020603050405020304" pitchFamily="18" charset="0"/>
              </a:rPr>
              <a:t>Yêu</a:t>
            </a:r>
            <a:r>
              <a:rPr lang="en-US" sz="2200" b="1" dirty="0">
                <a:latin typeface="Times New Roman" panose="02020603050405020304" pitchFamily="18" charset="0"/>
                <a:ea typeface="Gelasio Semi Bold" pitchFamily="34" charset="-122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Gelasio Semi Bold" pitchFamily="34" charset="-122"/>
                <a:cs typeface="Times New Roman" panose="02020603050405020304" pitchFamily="18" charset="0"/>
              </a:rPr>
              <a:t>thích</a:t>
            </a:r>
            <a:r>
              <a:rPr lang="en-US" sz="2200" b="1" dirty="0">
                <a:latin typeface="Times New Roman" panose="02020603050405020304" pitchFamily="18" charset="0"/>
                <a:ea typeface="Gelasio Semi Bold" pitchFamily="34" charset="-122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Gelasio Semi Bold" pitchFamily="34" charset="-122"/>
                <a:cs typeface="Times New Roman" panose="02020603050405020304" pitchFamily="18" charset="0"/>
              </a:rPr>
              <a:t>lâu</a:t>
            </a:r>
            <a:r>
              <a:rPr lang="en-US" sz="2200" b="1" dirty="0">
                <a:latin typeface="Times New Roman" panose="02020603050405020304" pitchFamily="18" charset="0"/>
                <a:ea typeface="Gelasio Semi Bold" pitchFamily="34" charset="-122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Gelasio Semi Bold" pitchFamily="34" charset="-122"/>
                <a:cs typeface="Times New Roman" panose="02020603050405020304" pitchFamily="18" charset="0"/>
              </a:rPr>
              <a:t>dài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8">
            <a:extLst>
              <a:ext uri="{FF2B5EF4-FFF2-40B4-BE49-F238E27FC236}">
                <a16:creationId xmlns:a16="http://schemas.microsoft.com/office/drawing/2014/main" id="{17DE4497-352C-C966-C4FC-759A2824E8DE}"/>
              </a:ext>
            </a:extLst>
          </p:cNvPr>
          <p:cNvSpPr/>
          <p:nvPr/>
        </p:nvSpPr>
        <p:spPr>
          <a:xfrm>
            <a:off x="1354793" y="693689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b="1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Hình thành niềm yêu thích lâu dài với môn Khoa học tự nhiên.</a:t>
            </a:r>
            <a:endParaRPr lang="en-US" sz="17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D63F16E-C426-9425-00CA-E4EE5DAD4DAD}"/>
              </a:ext>
            </a:extLst>
          </p:cNvPr>
          <p:cNvSpPr/>
          <p:nvPr/>
        </p:nvSpPr>
        <p:spPr>
          <a:xfrm>
            <a:off x="5803839" y="5414302"/>
            <a:ext cx="1229732" cy="1103188"/>
          </a:xfrm>
          <a:prstGeom prst="rect">
            <a:avLst/>
          </a:prstGeom>
          <a:solidFill>
            <a:srgbClr val="BFFFAB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10D5FFF-15C1-2EE4-B331-5F29254DA6DD}"/>
              </a:ext>
            </a:extLst>
          </p:cNvPr>
          <p:cNvSpPr/>
          <p:nvPr/>
        </p:nvSpPr>
        <p:spPr>
          <a:xfrm>
            <a:off x="7077277" y="5414302"/>
            <a:ext cx="1229732" cy="1103188"/>
          </a:xfrm>
          <a:prstGeom prst="rect">
            <a:avLst/>
          </a:prstGeom>
          <a:solidFill>
            <a:srgbClr val="C5D3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F5CB0A3-1208-79B8-44EB-A57DEFFD623D}"/>
              </a:ext>
            </a:extLst>
          </p:cNvPr>
          <p:cNvSpPr/>
          <p:nvPr/>
        </p:nvSpPr>
        <p:spPr>
          <a:xfrm>
            <a:off x="5803839" y="6554035"/>
            <a:ext cx="1229732" cy="11031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1853E15-6724-F9A8-09A2-E0DB427DAD97}"/>
              </a:ext>
            </a:extLst>
          </p:cNvPr>
          <p:cNvSpPr/>
          <p:nvPr/>
        </p:nvSpPr>
        <p:spPr>
          <a:xfrm>
            <a:off x="7077277" y="6545042"/>
            <a:ext cx="1229732" cy="1103188"/>
          </a:xfrm>
          <a:prstGeom prst="rect">
            <a:avLst/>
          </a:prstGeom>
          <a:solidFill>
            <a:srgbClr val="F6C3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88" y="1098649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62060" y="147942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 err="1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1: </a:t>
            </a:r>
            <a:r>
              <a:rPr lang="en-US" sz="2400" b="1" dirty="0" err="1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khảo</a:t>
            </a:r>
            <a:r>
              <a:rPr lang="en-US" sz="2400" b="1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mức</a:t>
            </a:r>
            <a:r>
              <a:rPr lang="en-US" sz="2400" b="1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hứng</a:t>
            </a:r>
            <a:r>
              <a:rPr lang="en-US" sz="2400" b="1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thú</a:t>
            </a:r>
            <a:r>
              <a:rPr lang="en-US" sz="2400" b="1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môn</a:t>
            </a:r>
            <a:r>
              <a:rPr lang="en-US" sz="2400" b="1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KHTN </a:t>
            </a:r>
            <a:r>
              <a:rPr lang="en-US" sz="2400" b="1" dirty="0" err="1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ea typeface="Gelasio" pitchFamily="34" charset="-122"/>
                <a:cs typeface="Times New Roman" panose="02020603050405020304" pitchFamily="18" charset="0"/>
              </a:rPr>
              <a:t> 6A3 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40BC452A-CE32-05FA-A61E-854FD33D0D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183270"/>
              </p:ext>
            </p:extLst>
          </p:nvPr>
        </p:nvGraphicFramePr>
        <p:xfrm>
          <a:off x="925830" y="2015583"/>
          <a:ext cx="12879054" cy="208712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77990">
                  <a:extLst>
                    <a:ext uri="{9D8B030D-6E8A-4147-A177-3AD203B41FA5}">
                      <a16:colId xmlns:a16="http://schemas.microsoft.com/office/drawing/2014/main" val="3801496989"/>
                    </a:ext>
                  </a:extLst>
                </a:gridCol>
                <a:gridCol w="1762590">
                  <a:extLst>
                    <a:ext uri="{9D8B030D-6E8A-4147-A177-3AD203B41FA5}">
                      <a16:colId xmlns:a16="http://schemas.microsoft.com/office/drawing/2014/main" val="3934282538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1820351452"/>
                    </a:ext>
                  </a:extLst>
                </a:gridCol>
                <a:gridCol w="937260">
                  <a:extLst>
                    <a:ext uri="{9D8B030D-6E8A-4147-A177-3AD203B41FA5}">
                      <a16:colId xmlns:a16="http://schemas.microsoft.com/office/drawing/2014/main" val="3081949474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333197785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592892223"/>
                    </a:ext>
                  </a:extLst>
                </a:gridCol>
                <a:gridCol w="1040130">
                  <a:extLst>
                    <a:ext uri="{9D8B030D-6E8A-4147-A177-3AD203B41FA5}">
                      <a16:colId xmlns:a16="http://schemas.microsoft.com/office/drawing/2014/main" val="2937564037"/>
                    </a:ext>
                  </a:extLst>
                </a:gridCol>
                <a:gridCol w="902970">
                  <a:extLst>
                    <a:ext uri="{9D8B030D-6E8A-4147-A177-3AD203B41FA5}">
                      <a16:colId xmlns:a16="http://schemas.microsoft.com/office/drawing/2014/main" val="3772157788"/>
                    </a:ext>
                  </a:extLst>
                </a:gridCol>
                <a:gridCol w="1056259">
                  <a:extLst>
                    <a:ext uri="{9D8B030D-6E8A-4147-A177-3AD203B41FA5}">
                      <a16:colId xmlns:a16="http://schemas.microsoft.com/office/drawing/2014/main" val="3699992989"/>
                    </a:ext>
                  </a:extLst>
                </a:gridCol>
                <a:gridCol w="1295765">
                  <a:extLst>
                    <a:ext uri="{9D8B030D-6E8A-4147-A177-3AD203B41FA5}">
                      <a16:colId xmlns:a16="http://schemas.microsoft.com/office/drawing/2014/main" val="1306302618"/>
                    </a:ext>
                  </a:extLst>
                </a:gridCol>
              </a:tblGrid>
              <a:tr h="700305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buNone/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HS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buNone/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hứng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buNone/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Hứng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thú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buNone/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buNone/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hứng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3627836"/>
                  </a:ext>
                </a:extLst>
              </a:tr>
              <a:tr h="4512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buNone/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buNone/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buNone/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buNone/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buNone/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buNone/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buNone/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buNone/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678802"/>
                  </a:ext>
                </a:extLst>
              </a:tr>
              <a:tr h="886568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buNone/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5000"/>
                        </a:lnSpc>
                        <a:buNone/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buNone/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buNone/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buNone/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buNone/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buNone/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32,5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buNone/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buNone/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47,5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buNone/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buNone/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072190"/>
                  </a:ext>
                </a:extLst>
              </a:tr>
            </a:tbl>
          </a:graphicData>
        </a:graphic>
      </p:graphicFrame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DF4778E-7E61-2F77-63A3-7119384E80BB}"/>
              </a:ext>
            </a:extLst>
          </p:cNvPr>
          <p:cNvCxnSpPr>
            <a:cxnSpLocks/>
          </p:cNvCxnSpPr>
          <p:nvPr/>
        </p:nvCxnSpPr>
        <p:spPr>
          <a:xfrm>
            <a:off x="925830" y="2009311"/>
            <a:ext cx="2857500" cy="11398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0C484EB1-3641-4F8C-B1C0-7E9685BB3A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840020"/>
              </p:ext>
            </p:extLst>
          </p:nvPr>
        </p:nvGraphicFramePr>
        <p:xfrm>
          <a:off x="925830" y="5143500"/>
          <a:ext cx="12825772" cy="234909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082977">
                  <a:extLst>
                    <a:ext uri="{9D8B030D-6E8A-4147-A177-3AD203B41FA5}">
                      <a16:colId xmlns:a16="http://schemas.microsoft.com/office/drawing/2014/main" val="2140877676"/>
                    </a:ext>
                  </a:extLst>
                </a:gridCol>
                <a:gridCol w="1721509">
                  <a:extLst>
                    <a:ext uri="{9D8B030D-6E8A-4147-A177-3AD203B41FA5}">
                      <a16:colId xmlns:a16="http://schemas.microsoft.com/office/drawing/2014/main" val="2915224727"/>
                    </a:ext>
                  </a:extLst>
                </a:gridCol>
                <a:gridCol w="897152">
                  <a:extLst>
                    <a:ext uri="{9D8B030D-6E8A-4147-A177-3AD203B41FA5}">
                      <a16:colId xmlns:a16="http://schemas.microsoft.com/office/drawing/2014/main" val="2750389368"/>
                    </a:ext>
                  </a:extLst>
                </a:gridCol>
                <a:gridCol w="744882">
                  <a:extLst>
                    <a:ext uri="{9D8B030D-6E8A-4147-A177-3AD203B41FA5}">
                      <a16:colId xmlns:a16="http://schemas.microsoft.com/office/drawing/2014/main" val="3401664217"/>
                    </a:ext>
                  </a:extLst>
                </a:gridCol>
                <a:gridCol w="734304">
                  <a:extLst>
                    <a:ext uri="{9D8B030D-6E8A-4147-A177-3AD203B41FA5}">
                      <a16:colId xmlns:a16="http://schemas.microsoft.com/office/drawing/2014/main" val="3724388716"/>
                    </a:ext>
                  </a:extLst>
                </a:gridCol>
                <a:gridCol w="830748">
                  <a:extLst>
                    <a:ext uri="{9D8B030D-6E8A-4147-A177-3AD203B41FA5}">
                      <a16:colId xmlns:a16="http://schemas.microsoft.com/office/drawing/2014/main" val="2271055696"/>
                    </a:ext>
                  </a:extLst>
                </a:gridCol>
                <a:gridCol w="831900">
                  <a:extLst>
                    <a:ext uri="{9D8B030D-6E8A-4147-A177-3AD203B41FA5}">
                      <a16:colId xmlns:a16="http://schemas.microsoft.com/office/drawing/2014/main" val="4138771312"/>
                    </a:ext>
                  </a:extLst>
                </a:gridCol>
                <a:gridCol w="831900">
                  <a:extLst>
                    <a:ext uri="{9D8B030D-6E8A-4147-A177-3AD203B41FA5}">
                      <a16:colId xmlns:a16="http://schemas.microsoft.com/office/drawing/2014/main" val="4169551326"/>
                    </a:ext>
                  </a:extLst>
                </a:gridCol>
                <a:gridCol w="830748">
                  <a:extLst>
                    <a:ext uri="{9D8B030D-6E8A-4147-A177-3AD203B41FA5}">
                      <a16:colId xmlns:a16="http://schemas.microsoft.com/office/drawing/2014/main" val="1814409610"/>
                    </a:ext>
                  </a:extLst>
                </a:gridCol>
                <a:gridCol w="830748">
                  <a:extLst>
                    <a:ext uri="{9D8B030D-6E8A-4147-A177-3AD203B41FA5}">
                      <a16:colId xmlns:a16="http://schemas.microsoft.com/office/drawing/2014/main" val="3872093413"/>
                    </a:ext>
                  </a:extLst>
                </a:gridCol>
                <a:gridCol w="830748">
                  <a:extLst>
                    <a:ext uri="{9D8B030D-6E8A-4147-A177-3AD203B41FA5}">
                      <a16:colId xmlns:a16="http://schemas.microsoft.com/office/drawing/2014/main" val="1063949982"/>
                    </a:ext>
                  </a:extLst>
                </a:gridCol>
                <a:gridCol w="658156">
                  <a:extLst>
                    <a:ext uri="{9D8B030D-6E8A-4147-A177-3AD203B41FA5}">
                      <a16:colId xmlns:a16="http://schemas.microsoft.com/office/drawing/2014/main" val="2312362343"/>
                    </a:ext>
                  </a:extLst>
                </a:gridCol>
              </a:tblGrid>
              <a:tr h="881815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buNone/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FFFAB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buNone/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HS</a:t>
                      </a:r>
                    </a:p>
                  </a:txBody>
                  <a:tcPr marL="68580" marR="68580" marT="0" marB="0" anchor="ctr">
                    <a:solidFill>
                      <a:srgbClr val="BFFFA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buNone/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0-2</a:t>
                      </a:r>
                    </a:p>
                  </a:txBody>
                  <a:tcPr marL="68580" marR="68580" marT="0" marB="0" anchor="ctr">
                    <a:solidFill>
                      <a:srgbClr val="BFFFA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3-4</a:t>
                      </a:r>
                    </a:p>
                  </a:txBody>
                  <a:tcPr marL="68580" marR="68580" marT="0" marB="0" anchor="ctr">
                    <a:solidFill>
                      <a:srgbClr val="BFFFA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buNone/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5-6</a:t>
                      </a:r>
                    </a:p>
                  </a:txBody>
                  <a:tcPr marL="68580" marR="68580" marT="0" marB="0" anchor="ctr">
                    <a:solidFill>
                      <a:srgbClr val="BFFFA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buNone/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7-8</a:t>
                      </a:r>
                    </a:p>
                  </a:txBody>
                  <a:tcPr marL="68580" marR="68580" marT="0" marB="0" anchor="ctr">
                    <a:solidFill>
                      <a:srgbClr val="BFFFA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9-10</a:t>
                      </a:r>
                    </a:p>
                  </a:txBody>
                  <a:tcPr marL="68580" marR="68580" marT="0" marB="0" anchor="ctr">
                    <a:solidFill>
                      <a:srgbClr val="BFFFA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973049"/>
                  </a:ext>
                </a:extLst>
              </a:tr>
              <a:tr h="4886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buNone/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FFF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buNone/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FFF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buNone/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FFF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buNone/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FFF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buNone/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FFF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buNone/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FFF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buNone/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FFF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buNone/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FFF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buNone/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FFF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buNone/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BFFF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864950"/>
                  </a:ext>
                </a:extLst>
              </a:tr>
              <a:tr h="978624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buNone/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5000"/>
                        </a:lnSpc>
                        <a:buNone/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D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buNone/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 anchor="ctr">
                    <a:solidFill>
                      <a:srgbClr val="DFFD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DDB"/>
                    </a:solidFill>
                  </a:tcPr>
                </a:tc>
                <a:tc>
                  <a:txBody>
                    <a:bodyPr/>
                    <a:lstStyle/>
                    <a:p>
                      <a:pPr indent="-52070"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DDB"/>
                    </a:solidFill>
                  </a:tcPr>
                </a:tc>
                <a:tc>
                  <a:txBody>
                    <a:bodyPr/>
                    <a:lstStyle/>
                    <a:p>
                      <a:pPr indent="-52070"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DDB"/>
                    </a:solidFill>
                  </a:tcPr>
                </a:tc>
                <a:tc>
                  <a:txBody>
                    <a:bodyPr/>
                    <a:lstStyle/>
                    <a:p>
                      <a:pPr indent="-52070"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12,5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DDB"/>
                    </a:solidFill>
                  </a:tcPr>
                </a:tc>
                <a:tc>
                  <a:txBody>
                    <a:bodyPr/>
                    <a:lstStyle/>
                    <a:p>
                      <a:pPr indent="-52070"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DDB"/>
                    </a:solidFill>
                  </a:tcPr>
                </a:tc>
                <a:tc>
                  <a:txBody>
                    <a:bodyPr/>
                    <a:lstStyle/>
                    <a:p>
                      <a:pPr indent="-52070"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52,5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DDB"/>
                    </a:solidFill>
                  </a:tcPr>
                </a:tc>
                <a:tc>
                  <a:txBody>
                    <a:bodyPr/>
                    <a:lstStyle/>
                    <a:p>
                      <a:pPr indent="-52070"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DDB"/>
                    </a:solidFill>
                  </a:tcPr>
                </a:tc>
                <a:tc>
                  <a:txBody>
                    <a:bodyPr/>
                    <a:lstStyle/>
                    <a:p>
                      <a:pPr indent="-52070"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DDB"/>
                    </a:solidFill>
                  </a:tcPr>
                </a:tc>
                <a:tc>
                  <a:txBody>
                    <a:bodyPr/>
                    <a:lstStyle/>
                    <a:p>
                      <a:pPr indent="-52070"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DDB"/>
                    </a:solidFill>
                  </a:tcPr>
                </a:tc>
                <a:tc>
                  <a:txBody>
                    <a:bodyPr/>
                    <a:lstStyle/>
                    <a:p>
                      <a:pPr indent="-52070" algn="ctr">
                        <a:lnSpc>
                          <a:spcPct val="130000"/>
                        </a:lnSpc>
                        <a:buNone/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5,0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FFD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4724970"/>
                  </a:ext>
                </a:extLst>
              </a:tr>
            </a:tbl>
          </a:graphicData>
        </a:graphic>
      </p:graphicFrame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E9B5A76-3BD7-307E-DFB1-590AC9CE9CDA}"/>
              </a:ext>
            </a:extLst>
          </p:cNvPr>
          <p:cNvCxnSpPr>
            <a:cxnSpLocks/>
          </p:cNvCxnSpPr>
          <p:nvPr/>
        </p:nvCxnSpPr>
        <p:spPr>
          <a:xfrm>
            <a:off x="925830" y="5143500"/>
            <a:ext cx="3108960" cy="13258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 1">
            <a:extLst>
              <a:ext uri="{FF2B5EF4-FFF2-40B4-BE49-F238E27FC236}">
                <a16:creationId xmlns:a16="http://schemas.microsoft.com/office/drawing/2014/main" id="{10F57B7E-0CF4-E164-52D7-C6BDED131AE1}"/>
              </a:ext>
            </a:extLst>
          </p:cNvPr>
          <p:cNvSpPr/>
          <p:nvPr/>
        </p:nvSpPr>
        <p:spPr>
          <a:xfrm>
            <a:off x="843946" y="4402470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KHTN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6A3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B94B98-26B9-D260-B745-5B366549C962}"/>
              </a:ext>
            </a:extLst>
          </p:cNvPr>
          <p:cNvSpPr txBox="1"/>
          <p:nvPr/>
        </p:nvSpPr>
        <p:spPr>
          <a:xfrm>
            <a:off x="793788" y="48301"/>
            <a:ext cx="7315200" cy="621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buNone/>
            </a:pPr>
            <a:r>
              <a:rPr lang="vi-VN" sz="2800" b="1" dirty="0">
                <a:effectLst/>
                <a:latin typeface="+mj-lt"/>
                <a:ea typeface="Times New Roman" panose="02020603050405020304" pitchFamily="18" charset="0"/>
              </a:rPr>
              <a:t>2. </a:t>
            </a:r>
            <a:r>
              <a:rPr lang="vi-VN" sz="2800" b="1" dirty="0">
                <a:latin typeface="+mj-lt"/>
              </a:rPr>
              <a:t>Thực trạng và nguyên nhân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FEFB3D-4600-E3CC-D6BE-21289240D9FF}"/>
              </a:ext>
            </a:extLst>
          </p:cNvPr>
          <p:cNvSpPr txBox="1"/>
          <p:nvPr/>
        </p:nvSpPr>
        <p:spPr>
          <a:xfrm>
            <a:off x="793788" y="594977"/>
            <a:ext cx="7315200" cy="621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buNone/>
            </a:pPr>
            <a:r>
              <a:rPr lang="vi-VN" sz="2800" b="1" dirty="0">
                <a:latin typeface="+mj-lt"/>
                <a:ea typeface="Times New Roman" panose="02020603050405020304" pitchFamily="18" charset="0"/>
              </a:rPr>
              <a:t>2.1. </a:t>
            </a:r>
            <a:r>
              <a:rPr lang="vi-VN" sz="2800" b="1" dirty="0">
                <a:latin typeface="+mj-lt"/>
              </a:rPr>
              <a:t>Thực trạng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297749-406B-3BF0-B771-F9CE3C13A298}"/>
              </a:ext>
            </a:extLst>
          </p:cNvPr>
          <p:cNvSpPr/>
          <p:nvPr/>
        </p:nvSpPr>
        <p:spPr>
          <a:xfrm>
            <a:off x="1566298" y="1901842"/>
            <a:ext cx="11395322" cy="20186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HS phải vận dụng linh hoạt kiến thức lý thuyết đã học vào giải quyết các bài tập và các vấn đề thực tiễn 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517BEB-3922-742D-0B22-82319A0999B1}"/>
              </a:ext>
            </a:extLst>
          </p:cNvPr>
          <p:cNvSpPr/>
          <p:nvPr/>
        </p:nvSpPr>
        <p:spPr>
          <a:xfrm>
            <a:off x="1566299" y="4400550"/>
            <a:ext cx="11543912" cy="228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thức tổ chức dạy học chưa phong phú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spc="-4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 tổ chức hoạt </a:t>
            </a:r>
            <a:r>
              <a:rPr lang="en-US" sz="2800" spc="-4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động</a:t>
            </a:r>
            <a:r>
              <a:rPr lang="en-US" sz="2800" spc="-4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4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vận</a:t>
            </a:r>
            <a:r>
              <a:rPr lang="en-US" sz="2800" spc="-4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4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dụng</a:t>
            </a:r>
            <a:r>
              <a:rPr lang="en-US" sz="2800" spc="-4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-4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 thường</a:t>
            </a:r>
            <a:r>
              <a:rPr lang="en-US" sz="2800" spc="-4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4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spc="-4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4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800" spc="-4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vi-VN" sz="2800" spc="-4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 lời câu hỏi</a:t>
            </a:r>
            <a:r>
              <a:rPr lang="en-US" sz="2800" spc="-4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spc="-4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spc="-4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4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spc="-4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4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spc="-4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4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spc="-4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4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en-US" sz="2800" spc="-4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4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nề</a:t>
            </a:r>
            <a:r>
              <a:rPr lang="en-US" sz="2800" spc="-4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spc="-4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spc="-4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4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spc="-4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4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spc="-4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2800" spc="-4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spc="-4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4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spc="-4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4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800" spc="-4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4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2800" spc="-4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4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2800" spc="-4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4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spc="-4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HS.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C8D2E4-D579-B571-6852-579425075C6C}"/>
              </a:ext>
            </a:extLst>
          </p:cNvPr>
          <p:cNvSpPr txBox="1"/>
          <p:nvPr/>
        </p:nvSpPr>
        <p:spPr>
          <a:xfrm>
            <a:off x="1566299" y="817489"/>
            <a:ext cx="7315200" cy="772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buNone/>
            </a:pPr>
            <a:r>
              <a:rPr lang="vi-VN" sz="3600" b="1" dirty="0">
                <a:latin typeface="+mj-lt"/>
                <a:ea typeface="Times New Roman" panose="02020603050405020304" pitchFamily="18" charset="0"/>
              </a:rPr>
              <a:t>2.2. Nguyên nhân</a:t>
            </a:r>
            <a:endParaRPr lang="en-US" sz="3600" dirty="0"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482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CBD204-04B1-B86A-67E8-798DF9A2F0F8}"/>
              </a:ext>
            </a:extLst>
          </p:cNvPr>
          <p:cNvSpPr txBox="1"/>
          <p:nvPr/>
        </p:nvSpPr>
        <p:spPr>
          <a:xfrm>
            <a:off x="537210" y="1870512"/>
            <a:ext cx="1323594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vi-VN" sz="3200" dirty="0">
                <a:latin typeface="+mj-lt"/>
              </a:rPr>
              <a:t>Từ những lý do trên tôi đã thực hiện biện pháp: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chức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nhằm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hứng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thích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vận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THCS Hương Sơn”.</a:t>
            </a:r>
          </a:p>
          <a:p>
            <a:pPr>
              <a:lnSpc>
                <a:spcPct val="200000"/>
              </a:lnSpc>
            </a:pPr>
            <a:endParaRPr lang="en-US" sz="3200" b="1" i="1" dirty="0"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293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3F44DA-C136-F7DE-B3B6-9E7901A05F91}"/>
              </a:ext>
            </a:extLst>
          </p:cNvPr>
          <p:cNvSpPr txBox="1"/>
          <p:nvPr/>
        </p:nvSpPr>
        <p:spPr>
          <a:xfrm>
            <a:off x="588837" y="405015"/>
            <a:ext cx="7315200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30000"/>
              </a:lnSpc>
              <a:buNone/>
            </a:pPr>
            <a:r>
              <a:rPr lang="en-SG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II. NỘI DUNG </a:t>
            </a:r>
            <a:endParaRPr lang="en-US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EAC4CE-CD8D-4CA7-C4FD-60C5806EACD3}"/>
              </a:ext>
            </a:extLst>
          </p:cNvPr>
          <p:cNvSpPr/>
          <p:nvPr/>
        </p:nvSpPr>
        <p:spPr>
          <a:xfrm>
            <a:off x="2070796" y="1520594"/>
            <a:ext cx="11203770" cy="89863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đổi mới phương pháp dạy học, đặc biệt trong tổ chức hoạt động vận dụng.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53A3CC-A9AD-2E7B-7DB8-85004381F629}"/>
              </a:ext>
            </a:extLst>
          </p:cNvPr>
          <p:cNvSpPr/>
          <p:nvPr/>
        </p:nvSpPr>
        <p:spPr>
          <a:xfrm>
            <a:off x="8418787" y="3372524"/>
            <a:ext cx="5594393" cy="1679602"/>
          </a:xfrm>
          <a:prstGeom prst="rect">
            <a:avLst/>
          </a:prstGeom>
          <a:solidFill>
            <a:srgbClr val="BFFFA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 nội dung vận dụng khô khan thành hoạt động sinh động, giúp HS học nhẹ nhàng và tự nhiên hơn.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6A21DF5D-002B-DADB-9262-86A686046A28}"/>
              </a:ext>
            </a:extLst>
          </p:cNvPr>
          <p:cNvSpPr/>
          <p:nvPr/>
        </p:nvSpPr>
        <p:spPr>
          <a:xfrm>
            <a:off x="12249808" y="2551138"/>
            <a:ext cx="882869" cy="703701"/>
          </a:xfrm>
          <a:prstGeom prst="downArrow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5BF92D-10BA-3C6C-FAC6-49EA088D03D2}"/>
              </a:ext>
            </a:extLst>
          </p:cNvPr>
          <p:cNvSpPr/>
          <p:nvPr/>
        </p:nvSpPr>
        <p:spPr>
          <a:xfrm>
            <a:off x="1120140" y="3434010"/>
            <a:ext cx="5301939" cy="1679602"/>
          </a:xfrm>
          <a:prstGeom prst="rect">
            <a:avLst/>
          </a:prstGeom>
          <a:solidFill>
            <a:srgbClr val="BFFFA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42B64CEC-A7AF-1AA8-2433-6E15953D83E2}"/>
              </a:ext>
            </a:extLst>
          </p:cNvPr>
          <p:cNvSpPr/>
          <p:nvPr/>
        </p:nvSpPr>
        <p:spPr>
          <a:xfrm>
            <a:off x="2627588" y="2574768"/>
            <a:ext cx="882869" cy="703701"/>
          </a:xfrm>
          <a:prstGeom prst="downArrow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69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1144F86-46B3-A906-88F2-A2CCF41D2738}"/>
              </a:ext>
            </a:extLst>
          </p:cNvPr>
          <p:cNvSpPr/>
          <p:nvPr/>
        </p:nvSpPr>
        <p:spPr>
          <a:xfrm>
            <a:off x="0" y="-84493"/>
            <a:ext cx="14630400" cy="83714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0"/>
          <p:cNvSpPr/>
          <p:nvPr/>
        </p:nvSpPr>
        <p:spPr>
          <a:xfrm>
            <a:off x="929846" y="1316133"/>
            <a:ext cx="5717024" cy="703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vi-VN" sz="3600" b="1" dirty="0">
                <a:latin typeface="Times New Roman" panose="02020603050405020304" pitchFamily="18" charset="0"/>
                <a:ea typeface="Prata" pitchFamily="34" charset="-122"/>
                <a:cs typeface="Times New Roman" panose="02020603050405020304" pitchFamily="18" charset="0"/>
              </a:rPr>
              <a:t>Một số </a:t>
            </a:r>
            <a:r>
              <a:rPr lang="en-US" sz="3600" b="1" dirty="0" err="1">
                <a:latin typeface="Times New Roman" panose="02020603050405020304" pitchFamily="18" charset="0"/>
                <a:ea typeface="Prata" pitchFamily="34" charset="-122"/>
                <a:cs typeface="Times New Roman" panose="02020603050405020304" pitchFamily="18" charset="0"/>
              </a:rPr>
              <a:t>biện</a:t>
            </a:r>
            <a:r>
              <a:rPr lang="en-US" sz="3600" b="1" dirty="0">
                <a:latin typeface="Times New Roman" panose="02020603050405020304" pitchFamily="18" charset="0"/>
                <a:ea typeface="Prata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Prata" pitchFamily="34" charset="-122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latin typeface="Times New Roman" panose="02020603050405020304" pitchFamily="18" charset="0"/>
                <a:ea typeface="Prata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Prata" pitchFamily="34" charset="-122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latin typeface="Times New Roman" panose="02020603050405020304" pitchFamily="18" charset="0"/>
                <a:ea typeface="Prata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Prata" pitchFamily="34" charset="-122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latin typeface="Times New Roman" panose="02020603050405020304" pitchFamily="18" charset="0"/>
                <a:ea typeface="Prata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Prata" pitchFamily="34" charset="-122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atin typeface="Times New Roman" panose="02020603050405020304" pitchFamily="18" charset="0"/>
                <a:ea typeface="Prata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Prata" pitchFamily="34" charset="-122"/>
                <a:cs typeface="Times New Roman" panose="02020603050405020304" pitchFamily="18" charset="0"/>
              </a:rPr>
              <a:t>sau</a:t>
            </a:r>
            <a:r>
              <a:rPr lang="vi-VN" sz="3600" b="1" dirty="0">
                <a:latin typeface="Times New Roman" panose="02020603050405020304" pitchFamily="18" charset="0"/>
                <a:ea typeface="Prata" pitchFamily="34" charset="-122"/>
                <a:cs typeface="Times New Roman" panose="02020603050405020304" pitchFamily="18" charset="0"/>
              </a:rPr>
              <a:t>: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79015077-36D8-071B-28FA-27889971BF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739526"/>
              </p:ext>
            </p:extLst>
          </p:nvPr>
        </p:nvGraphicFramePr>
        <p:xfrm>
          <a:off x="628650" y="2411089"/>
          <a:ext cx="4256019" cy="462979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56019">
                  <a:extLst>
                    <a:ext uri="{9D8B030D-6E8A-4147-A177-3AD203B41FA5}">
                      <a16:colId xmlns:a16="http://schemas.microsoft.com/office/drawing/2014/main" val="161425684"/>
                    </a:ext>
                  </a:extLst>
                </a:gridCol>
              </a:tblGrid>
              <a:tr h="1553959">
                <a:tc>
                  <a:txBody>
                    <a:bodyPr/>
                    <a:lstStyle/>
                    <a:p>
                      <a:pPr marL="0" marR="0" lvl="0" indent="0" algn="just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hoạt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video minh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họa</a:t>
                      </a:r>
                      <a:endParaRPr lang="en-US" sz="3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3814027"/>
                  </a:ext>
                </a:extLst>
              </a:tr>
              <a:tr h="3075832">
                <a:tc>
                  <a:txBody>
                    <a:bodyPr/>
                    <a:lstStyle/>
                    <a:p>
                      <a:pPr marL="0" marR="0" lvl="0" indent="0" algn="just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 thác tư liệu trực quan, các đoạn phim khoa học, video mô phỏng hiện tượng tự nhiên… 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606901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5213FA43-01E5-A41C-49EC-85105E5B73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553888"/>
              </p:ext>
            </p:extLst>
          </p:nvPr>
        </p:nvGraphicFramePr>
        <p:xfrm>
          <a:off x="5197686" y="2411088"/>
          <a:ext cx="3867808" cy="450237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867808">
                  <a:extLst>
                    <a:ext uri="{9D8B030D-6E8A-4147-A177-3AD203B41FA5}">
                      <a16:colId xmlns:a16="http://schemas.microsoft.com/office/drawing/2014/main" val="161425684"/>
                    </a:ext>
                  </a:extLst>
                </a:gridCol>
              </a:tblGrid>
              <a:tr h="1511364"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Tổ chức thí nghiệm thực hành </a:t>
                      </a:r>
                      <a:endParaRPr lang="en-US" sz="32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3814027"/>
                  </a:ext>
                </a:extLst>
              </a:tr>
              <a:tr h="2991015">
                <a:tc>
                  <a:txBody>
                    <a:bodyPr/>
                    <a:lstStyle/>
                    <a:p>
                      <a:pPr marL="0" marR="0" lvl="0" indent="0" algn="just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Tận dụng dụng cụ hiện có để học sinh được quan sát, trải nghiệm và tự rút ra kiến thức.</a:t>
                      </a:r>
                      <a:endParaRPr lang="en-US" sz="3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606901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A85AFEA0-6FA6-AA78-CB01-5E5AC3143F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658100"/>
              </p:ext>
            </p:extLst>
          </p:nvPr>
        </p:nvGraphicFramePr>
        <p:xfrm>
          <a:off x="9432714" y="2411086"/>
          <a:ext cx="4830465" cy="448786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830465">
                  <a:extLst>
                    <a:ext uri="{9D8B030D-6E8A-4147-A177-3AD203B41FA5}">
                      <a16:colId xmlns:a16="http://schemas.microsoft.com/office/drawing/2014/main" val="161425684"/>
                    </a:ext>
                  </a:extLst>
                </a:gridCol>
              </a:tblGrid>
              <a:tr h="1467811"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b="1" kern="1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Tổ chức hoạt động vẽ tranh cổ động, poster khoa học</a:t>
                      </a:r>
                      <a:endParaRPr lang="en-US" sz="32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3814027"/>
                  </a:ext>
                </a:extLst>
              </a:tr>
              <a:tr h="2933383">
                <a:tc>
                  <a:txBody>
                    <a:bodyPr/>
                    <a:lstStyle/>
                    <a:p>
                      <a:pPr marL="0" marR="0" lvl="0" indent="0" algn="just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 sinh sáng tạo các sản phẩm liên quan đến môi trường, sức khỏe, tài nguyên, … phù hợp với nội dung bài học</a:t>
                      </a:r>
                      <a:endParaRPr lang="en-US" sz="3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6069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C6F0BB3F-FF83-AD9E-CFBB-A708D0A01433}"/>
              </a:ext>
            </a:extLst>
          </p:cNvPr>
          <p:cNvSpPr txBox="1"/>
          <p:nvPr/>
        </p:nvSpPr>
        <p:spPr>
          <a:xfrm>
            <a:off x="244366" y="366758"/>
            <a:ext cx="8655268" cy="612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35000"/>
              </a:lnSpc>
              <a:buNone/>
            </a:pP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M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ột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minh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̉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chức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hoạt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động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vận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dụng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55E40AB8-FE59-7DC0-C427-9B15ECB7D2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3871339"/>
              </p:ext>
            </p:extLst>
          </p:nvPr>
        </p:nvGraphicFramePr>
        <p:xfrm>
          <a:off x="690920" y="1652908"/>
          <a:ext cx="13466641" cy="65926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 0"/>
          <p:cNvSpPr/>
          <p:nvPr/>
        </p:nvSpPr>
        <p:spPr>
          <a:xfrm>
            <a:off x="793790" y="848082"/>
            <a:ext cx="11676734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2800" b="1" dirty="0" err="1">
                <a:latin typeface="Times New Roman" panose="02020603050405020304" pitchFamily="18" charset="0"/>
                <a:ea typeface="Prata" pitchFamily="34" charset="-122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ea typeface="Prata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Prata" pitchFamily="34" charset="-122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ea typeface="Prata" pitchFamily="34" charset="-122"/>
                <a:cs typeface="Times New Roman" panose="02020603050405020304" pitchFamily="18" charset="0"/>
              </a:rPr>
              <a:t> 1: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hiện 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ngưng tụ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hà hơi vào gương (Bài 10: Các thể của chất và sự chuyển 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SGK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33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521</TotalTime>
  <Words>2734</Words>
  <Application>Microsoft Office PowerPoint</Application>
  <PresentationFormat>Custom</PresentationFormat>
  <Paragraphs>346</Paragraphs>
  <Slides>26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Times New Roman</vt:lpstr>
      <vt:lpstr>Gelasio Semi Bold</vt:lpstr>
      <vt:lpstr>Calibri Light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Admin</dc:creator>
  <cp:lastModifiedBy>Admin</cp:lastModifiedBy>
  <cp:revision>82</cp:revision>
  <dcterms:created xsi:type="dcterms:W3CDTF">2025-12-04T15:40:30Z</dcterms:created>
  <dcterms:modified xsi:type="dcterms:W3CDTF">2025-12-06T01:09:59Z</dcterms:modified>
</cp:coreProperties>
</file>