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41"/>
  </p:notesMasterIdLst>
  <p:sldIdLst>
    <p:sldId id="764" r:id="rId2"/>
    <p:sldId id="766" r:id="rId3"/>
    <p:sldId id="326" r:id="rId4"/>
    <p:sldId id="740" r:id="rId5"/>
    <p:sldId id="763" r:id="rId6"/>
    <p:sldId id="752" r:id="rId7"/>
    <p:sldId id="739" r:id="rId8"/>
    <p:sldId id="741" r:id="rId9"/>
    <p:sldId id="327" r:id="rId10"/>
    <p:sldId id="279" r:id="rId11"/>
    <p:sldId id="770" r:id="rId12"/>
    <p:sldId id="771" r:id="rId13"/>
    <p:sldId id="733" r:id="rId14"/>
    <p:sldId id="734" r:id="rId15"/>
    <p:sldId id="328" r:id="rId16"/>
    <p:sldId id="754" r:id="rId17"/>
    <p:sldId id="755" r:id="rId18"/>
    <p:sldId id="767" r:id="rId19"/>
    <p:sldId id="742" r:id="rId20"/>
    <p:sldId id="736" r:id="rId21"/>
    <p:sldId id="729" r:id="rId22"/>
    <p:sldId id="316" r:id="rId23"/>
    <p:sldId id="758" r:id="rId24"/>
    <p:sldId id="759" r:id="rId25"/>
    <p:sldId id="317" r:id="rId26"/>
    <p:sldId id="738" r:id="rId27"/>
    <p:sldId id="745" r:id="rId28"/>
    <p:sldId id="772" r:id="rId29"/>
    <p:sldId id="760" r:id="rId30"/>
    <p:sldId id="761" r:id="rId31"/>
    <p:sldId id="737" r:id="rId32"/>
    <p:sldId id="746" r:id="rId33"/>
    <p:sldId id="747" r:id="rId34"/>
    <p:sldId id="318" r:id="rId35"/>
    <p:sldId id="748" r:id="rId36"/>
    <p:sldId id="749" r:id="rId37"/>
    <p:sldId id="762" r:id="rId38"/>
    <p:sldId id="768" r:id="rId39"/>
    <p:sldId id="275"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ECF7A"/>
    <a:srgbClr val="00CCFF"/>
    <a:srgbClr val="00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2" autoAdjust="0"/>
    <p:restoredTop sz="91776" autoAdjust="0"/>
  </p:normalViewPr>
  <p:slideViewPr>
    <p:cSldViewPr snapToGrid="0">
      <p:cViewPr varScale="1">
        <p:scale>
          <a:sx n="67" d="100"/>
          <a:sy n="67"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6A4</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hứng thú</c:v>
                </c:pt>
                <c:pt idx="1">
                  <c:v>Hứng thú</c:v>
                </c:pt>
                <c:pt idx="2">
                  <c:v>Bình thường</c:v>
                </c:pt>
                <c:pt idx="3">
                  <c:v>Không hứng thú</c:v>
                </c:pt>
              </c:strCache>
            </c:strRef>
          </c:cat>
          <c:val>
            <c:numRef>
              <c:f>Sheet1!$B$2:$B$5</c:f>
              <c:numCache>
                <c:formatCode>General</c:formatCode>
                <c:ptCount val="4"/>
                <c:pt idx="0">
                  <c:v>14.3</c:v>
                </c:pt>
                <c:pt idx="1">
                  <c:v>40.5</c:v>
                </c:pt>
                <c:pt idx="2">
                  <c:v>35.700000000000003</c:v>
                </c:pt>
                <c:pt idx="3">
                  <c:v>9.5</c:v>
                </c:pt>
              </c:numCache>
            </c:numRef>
          </c:val>
          <c:extLst>
            <c:ext xmlns:c16="http://schemas.microsoft.com/office/drawing/2014/chart" uri="{C3380CC4-5D6E-409C-BE32-E72D297353CC}">
              <c16:uniqueId val="{00000000-FBE1-4CB4-9B8B-C872650FF039}"/>
            </c:ext>
          </c:extLst>
        </c:ser>
        <c:ser>
          <c:idx val="1"/>
          <c:order val="1"/>
          <c:tx>
            <c:strRef>
              <c:f>Sheet1!$C$1</c:f>
              <c:strCache>
                <c:ptCount val="1"/>
                <c:pt idx="0">
                  <c:v>6A5</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hứng thú</c:v>
                </c:pt>
                <c:pt idx="1">
                  <c:v>Hứng thú</c:v>
                </c:pt>
                <c:pt idx="2">
                  <c:v>Bình thường</c:v>
                </c:pt>
                <c:pt idx="3">
                  <c:v>Không hứng thú</c:v>
                </c:pt>
              </c:strCache>
            </c:strRef>
          </c:cat>
          <c:val>
            <c:numRef>
              <c:f>Sheet1!$C$2:$C$5</c:f>
              <c:numCache>
                <c:formatCode>General</c:formatCode>
                <c:ptCount val="4"/>
                <c:pt idx="0">
                  <c:v>9.5</c:v>
                </c:pt>
                <c:pt idx="1">
                  <c:v>33.299999999999997</c:v>
                </c:pt>
                <c:pt idx="2">
                  <c:v>42.9</c:v>
                </c:pt>
                <c:pt idx="3">
                  <c:v>14.3</c:v>
                </c:pt>
              </c:numCache>
            </c:numRef>
          </c:val>
          <c:extLst>
            <c:ext xmlns:c16="http://schemas.microsoft.com/office/drawing/2014/chart" uri="{C3380CC4-5D6E-409C-BE32-E72D297353CC}">
              <c16:uniqueId val="{00000001-FBE1-4CB4-9B8B-C872650FF039}"/>
            </c:ext>
          </c:extLst>
        </c:ser>
        <c:dLbls>
          <c:showLegendKey val="0"/>
          <c:showVal val="1"/>
          <c:showCatName val="0"/>
          <c:showSerName val="0"/>
          <c:showPercent val="0"/>
          <c:showBubbleSize val="0"/>
        </c:dLbls>
        <c:gapWidth val="219"/>
        <c:overlap val="-27"/>
        <c:axId val="263122495"/>
        <c:axId val="263126239"/>
      </c:barChart>
      <c:catAx>
        <c:axId val="263122495"/>
        <c:scaling>
          <c:orientation val="minMax"/>
        </c:scaling>
        <c:delete val="0"/>
        <c:axPos val="b"/>
        <c:title>
          <c:tx>
            <c:rich>
              <a:bodyPr rot="0" spcFirstLastPara="1" vertOverflow="ellipsis" vert="horz" wrap="square" anchor="ctr" anchorCtr="1"/>
              <a:lstStyle/>
              <a:p>
                <a:pPr>
                  <a:defRPr lang="en-US"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rPr>
                  <a:t>Mức độ</a:t>
                </a:r>
              </a:p>
            </c:rich>
          </c:tx>
          <c:layout/>
          <c:overlay val="0"/>
          <c:spPr>
            <a:noFill/>
            <a:ln>
              <a:noFill/>
            </a:ln>
            <a:effectLst/>
          </c:spPr>
          <c:txPr>
            <a:bodyPr rot="0" spcFirstLastPara="1" vertOverflow="ellipsis" vert="horz" wrap="square" anchor="ctr" anchorCtr="1"/>
            <a:lstStyle/>
            <a:p>
              <a:pPr>
                <a:defRPr lang="en-US"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63126239"/>
        <c:crosses val="autoZero"/>
        <c:auto val="1"/>
        <c:lblAlgn val="ctr"/>
        <c:lblOffset val="100"/>
        <c:noMultiLvlLbl val="0"/>
      </c:catAx>
      <c:valAx>
        <c:axId val="2631262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rPr>
                  <a:t>Tỉ lệ %</a:t>
                </a:r>
              </a:p>
            </c:rich>
          </c:tx>
          <c:layout/>
          <c:overlay val="0"/>
          <c:spPr>
            <a:noFill/>
            <a:ln>
              <a:noFill/>
            </a:ln>
            <a:effectLst/>
          </c:spPr>
          <c:txPr>
            <a:bodyPr rot="-5400000" spcFirstLastPara="1" vertOverflow="ellipsis" vert="horz" wrap="square" anchor="ctr" anchorCtr="1"/>
            <a:lstStyle/>
            <a:p>
              <a:pPr>
                <a:defRPr lang="en-US"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6312249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uri="{0b15fc19-7d7d-44ad-8c2d-2c3a37ce22c3}">
        <chartProps xmlns="https://web.wps.cn/et/2018/main" chartId="{d3936be4-819a-412f-9bde-ffa066721dba}"/>
      </c:ext>
    </c:extLst>
  </c:chart>
  <c:spPr>
    <a:solidFill>
      <a:schemeClr val="bg1"/>
    </a:solidFill>
    <a:ln w="9525" cap="flat" cmpd="sng" algn="ctr">
      <a:solidFill>
        <a:srgbClr val="0070C0"/>
      </a:solidFill>
      <a:round/>
    </a:ln>
    <a:effectLst/>
  </c:spPr>
  <c:txPr>
    <a:bodyPr/>
    <a:lstStyle/>
    <a:p>
      <a:pPr>
        <a:defRPr lang="en-US" sz="2400" b="1">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880" b="1"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rPr>
              <a:t>LỚP 6A5</a:t>
            </a:r>
          </a:p>
        </c:rich>
      </c:tx>
      <c:layout/>
      <c:overlay val="0"/>
      <c:spPr>
        <a:noFill/>
        <a:ln>
          <a:noFill/>
        </a:ln>
        <a:effectLst/>
      </c:spPr>
      <c:txPr>
        <a:bodyPr rot="0" spcFirstLastPara="1" vertOverflow="ellipsis" vert="horz" wrap="square" anchor="ctr" anchorCtr="1"/>
        <a:lstStyle/>
        <a:p>
          <a:pPr>
            <a:defRPr lang="en-US" sz="2880" b="1"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Trước khi thực hiện biện pháp</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ứng thú</c:v>
                </c:pt>
                <c:pt idx="1">
                  <c:v>Hứng thú</c:v>
                </c:pt>
                <c:pt idx="2">
                  <c:v>Bình thường</c:v>
                </c:pt>
                <c:pt idx="3">
                  <c:v>Không hứng thú</c:v>
                </c:pt>
              </c:strCache>
            </c:strRef>
          </c:cat>
          <c:val>
            <c:numRef>
              <c:f>Sheet1!$B$2:$B$5</c:f>
              <c:numCache>
                <c:formatCode>General</c:formatCode>
                <c:ptCount val="4"/>
                <c:pt idx="0">
                  <c:v>9.5</c:v>
                </c:pt>
                <c:pt idx="1">
                  <c:v>33.299999999999997</c:v>
                </c:pt>
                <c:pt idx="2">
                  <c:v>42.9</c:v>
                </c:pt>
                <c:pt idx="3">
                  <c:v>14.3</c:v>
                </c:pt>
              </c:numCache>
            </c:numRef>
          </c:val>
          <c:extLst>
            <c:ext xmlns:c16="http://schemas.microsoft.com/office/drawing/2014/chart" uri="{C3380CC4-5D6E-409C-BE32-E72D297353CC}">
              <c16:uniqueId val="{00000000-A07D-4A72-9F14-2F1EB01D4FEC}"/>
            </c:ext>
          </c:extLst>
        </c:ser>
        <c:ser>
          <c:idx val="1"/>
          <c:order val="1"/>
          <c:tx>
            <c:strRef>
              <c:f>Sheet1!$C$1</c:f>
              <c:strCache>
                <c:ptCount val="1"/>
                <c:pt idx="0">
                  <c:v>Sau khi thực hiện biện pháp</c:v>
                </c:pt>
              </c:strCache>
            </c:strRef>
          </c:tx>
          <c:spPr>
            <a:solidFill>
              <a:srgbClr val="FF0000"/>
            </a:solidFill>
            <a:ln>
              <a:noFill/>
            </a:ln>
            <a:effectLst/>
          </c:spPr>
          <c:invertIfNegative val="0"/>
          <c:dLbls>
            <c:dLbl>
              <c:idx val="3"/>
              <c:layout/>
              <c:tx>
                <c:rich>
                  <a:bodyPr/>
                  <a:lstStyle/>
                  <a:p>
                    <a:r>
                      <a:rPr lang="en-US"/>
                      <a:t>4.8</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07D-4A72-9F14-2F1EB01D4FEC}"/>
                </c:ext>
              </c:extLst>
            </c:dLbl>
            <c:spPr>
              <a:noFill/>
              <a:ln>
                <a:noFill/>
              </a:ln>
              <a:effectLst/>
            </c:spPr>
            <c:txPr>
              <a:bodyPr rot="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ứng thú</c:v>
                </c:pt>
                <c:pt idx="1">
                  <c:v>Hứng thú</c:v>
                </c:pt>
                <c:pt idx="2">
                  <c:v>Bình thường</c:v>
                </c:pt>
                <c:pt idx="3">
                  <c:v>Không hứng thú</c:v>
                </c:pt>
              </c:strCache>
            </c:strRef>
          </c:cat>
          <c:val>
            <c:numRef>
              <c:f>Sheet1!$C$2:$C$5</c:f>
              <c:numCache>
                <c:formatCode>General</c:formatCode>
                <c:ptCount val="4"/>
                <c:pt idx="0">
                  <c:v>21.4</c:v>
                </c:pt>
                <c:pt idx="1">
                  <c:v>45.2</c:v>
                </c:pt>
                <c:pt idx="2">
                  <c:v>28.6</c:v>
                </c:pt>
                <c:pt idx="3">
                  <c:v>4.8</c:v>
                </c:pt>
              </c:numCache>
            </c:numRef>
          </c:val>
          <c:extLst>
            <c:ext xmlns:c16="http://schemas.microsoft.com/office/drawing/2014/chart" uri="{C3380CC4-5D6E-409C-BE32-E72D297353CC}">
              <c16:uniqueId val="{00000002-A07D-4A72-9F14-2F1EB01D4FEC}"/>
            </c:ext>
          </c:extLst>
        </c:ser>
        <c:dLbls>
          <c:showLegendKey val="0"/>
          <c:showVal val="1"/>
          <c:showCatName val="0"/>
          <c:showSerName val="0"/>
          <c:showPercent val="0"/>
          <c:showBubbleSize val="0"/>
        </c:dLbls>
        <c:gapWidth val="219"/>
        <c:overlap val="-27"/>
        <c:axId val="263117919"/>
        <c:axId val="263120831"/>
      </c:barChart>
      <c:catAx>
        <c:axId val="263117919"/>
        <c:scaling>
          <c:orientation val="minMax"/>
        </c:scaling>
        <c:delete val="0"/>
        <c:axPos val="b"/>
        <c:title>
          <c:tx>
            <c:rich>
              <a:bodyPr rot="0" spcFirstLastPara="1" vertOverflow="ellipsis" vert="horz" wrap="square" anchor="ctr" anchorCtr="1"/>
              <a:lstStyle/>
              <a:p>
                <a:pPr>
                  <a:defRPr lang="en-US"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rPr>
                  <a:t>Mức độ</a:t>
                </a:r>
              </a:p>
            </c:rich>
          </c:tx>
          <c:layout/>
          <c:overlay val="0"/>
          <c:spPr>
            <a:noFill/>
            <a:ln>
              <a:noFill/>
            </a:ln>
            <a:effectLst/>
          </c:spPr>
          <c:txPr>
            <a:bodyPr rot="0" spcFirstLastPara="1" vertOverflow="ellipsis" vert="horz" wrap="square" anchor="ctr" anchorCtr="1"/>
            <a:lstStyle/>
            <a:p>
              <a:pPr>
                <a:defRPr lang="en-US"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63120831"/>
        <c:crosses val="autoZero"/>
        <c:auto val="1"/>
        <c:lblAlgn val="ctr"/>
        <c:lblOffset val="100"/>
        <c:noMultiLvlLbl val="0"/>
      </c:catAx>
      <c:valAx>
        <c:axId val="2631208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rPr>
                  <a:t>Tỉ lệ %</a:t>
                </a:r>
              </a:p>
            </c:rich>
          </c:tx>
          <c:layout/>
          <c:overlay val="0"/>
          <c:spPr>
            <a:noFill/>
            <a:ln>
              <a:noFill/>
            </a:ln>
            <a:effectLst/>
          </c:spPr>
          <c:txPr>
            <a:bodyPr rot="-5400000" spcFirstLastPara="1" vertOverflow="ellipsis" vert="horz" wrap="square" anchor="ctr" anchorCtr="1"/>
            <a:lstStyle/>
            <a:p>
              <a:pPr>
                <a:defRPr lang="en-US"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6311791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uri="{0b15fc19-7d7d-44ad-8c2d-2c3a37ce22c3}">
        <chartProps xmlns="https://web.wps.cn/et/2018/main" chartId="{469edcf9-6c25-4a24-babf-354419db0769}"/>
      </c:ext>
    </c:extLst>
  </c:chart>
  <c:spPr>
    <a:solidFill>
      <a:schemeClr val="bg1"/>
    </a:solidFill>
    <a:ln w="9525" cap="flat" cmpd="sng" algn="ctr">
      <a:solidFill>
        <a:srgbClr val="0070C0"/>
      </a:solidFill>
      <a:round/>
    </a:ln>
    <a:effectLst/>
  </c:spPr>
  <c:txPr>
    <a:bodyPr/>
    <a:lstStyle/>
    <a:p>
      <a:pPr>
        <a:defRPr lang="en-US" sz="2400" b="1">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8465A0-C680-4DB5-A789-A7D7514316F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40353A8-0548-44D3-A9D1-A921F4358104}">
      <dgm:prSet phldrT="[Text]"/>
      <dgm:spPr>
        <a:solidFill>
          <a:schemeClr val="accent5">
            <a:lumMod val="20000"/>
            <a:lumOff val="80000"/>
          </a:schemeClr>
        </a:solidFill>
      </dgm:spPr>
      <dgm:t>
        <a:bodyPr/>
        <a:lstStyle/>
        <a:p>
          <a:endParaRPr lang="en-US"/>
        </a:p>
      </dgm:t>
    </dgm:pt>
    <dgm:pt modelId="{9D92A2FA-AD6C-4D02-83DD-977D2E87943A}" type="parTrans" cxnId="{9C279B1E-5306-4B64-8A42-1058D699F86D}">
      <dgm:prSet/>
      <dgm:spPr/>
      <dgm:t>
        <a:bodyPr/>
        <a:lstStyle/>
        <a:p>
          <a:endParaRPr lang="en-US"/>
        </a:p>
      </dgm:t>
    </dgm:pt>
    <dgm:pt modelId="{B0EF513C-D9D7-4BF2-9B93-263363020027}" type="sibTrans" cxnId="{9C279B1E-5306-4B64-8A42-1058D699F86D}">
      <dgm:prSet/>
      <dgm:spPr/>
      <dgm:t>
        <a:bodyPr/>
        <a:lstStyle/>
        <a:p>
          <a:endParaRPr lang="en-US"/>
        </a:p>
      </dgm:t>
    </dgm:pt>
    <dgm:pt modelId="{35CAC9C7-ED79-4B70-A6BE-5A342952C45B}">
      <dgm:prSet phldrT="[Text]"/>
      <dgm:spPr>
        <a:solidFill>
          <a:schemeClr val="accent5">
            <a:lumMod val="20000"/>
            <a:lumOff val="80000"/>
            <a:alpha val="90000"/>
          </a:schemeClr>
        </a:solidFill>
      </dgm:spPr>
      <dgm:t>
        <a:bodyPr/>
        <a:lstStyle/>
        <a:p>
          <a:r>
            <a:rPr lang="en-US" b="1" smtClean="0">
              <a:solidFill>
                <a:schemeClr val="tx1"/>
              </a:solidFill>
              <a:latin typeface="Times New Roman" panose="02020603050405020304" pitchFamily="18" charset="0"/>
              <a:cs typeface="Times New Roman" panose="02020603050405020304" pitchFamily="18" charset="0"/>
            </a:rPr>
            <a:t>Một số học sinh vẫn còn học tập một cách thụ động, chủ yếu tiếp thu kiến thức một cách máy móc mà thiếu đi sự linh hoạt, tư duy sáng tạo</a:t>
          </a:r>
          <a:endParaRPr lang="en-US"/>
        </a:p>
      </dgm:t>
    </dgm:pt>
    <dgm:pt modelId="{080CCA8E-FE77-4776-A5D4-7EDEEAF8F537}" type="parTrans" cxnId="{2FD8DA61-3BAE-42F6-AD45-D091F50661E9}">
      <dgm:prSet/>
      <dgm:spPr/>
      <dgm:t>
        <a:bodyPr/>
        <a:lstStyle/>
        <a:p>
          <a:endParaRPr lang="en-US"/>
        </a:p>
      </dgm:t>
    </dgm:pt>
    <dgm:pt modelId="{A54E61E2-CA37-45A7-95CF-3EE50423863F}" type="sibTrans" cxnId="{2FD8DA61-3BAE-42F6-AD45-D091F50661E9}">
      <dgm:prSet/>
      <dgm:spPr/>
      <dgm:t>
        <a:bodyPr/>
        <a:lstStyle/>
        <a:p>
          <a:endParaRPr lang="en-US"/>
        </a:p>
      </dgm:t>
    </dgm:pt>
    <dgm:pt modelId="{187A2152-A14C-462D-A258-3FD960044A14}">
      <dgm:prSet phldrT="[Text]"/>
      <dgm:spPr>
        <a:solidFill>
          <a:schemeClr val="bg2">
            <a:lumMod val="75000"/>
          </a:schemeClr>
        </a:solidFill>
      </dgm:spPr>
      <dgm:t>
        <a:bodyPr/>
        <a:lstStyle/>
        <a:p>
          <a:endParaRPr lang="en-US"/>
        </a:p>
      </dgm:t>
    </dgm:pt>
    <dgm:pt modelId="{5555345D-759D-4161-8EF0-D562350ACC7C}" type="parTrans" cxnId="{665CFC6A-466D-4FD8-BD95-42275A634E5F}">
      <dgm:prSet/>
      <dgm:spPr/>
      <dgm:t>
        <a:bodyPr/>
        <a:lstStyle/>
        <a:p>
          <a:endParaRPr lang="en-US"/>
        </a:p>
      </dgm:t>
    </dgm:pt>
    <dgm:pt modelId="{36D64EF0-5EED-4225-9176-EDD8772414BA}" type="sibTrans" cxnId="{665CFC6A-466D-4FD8-BD95-42275A634E5F}">
      <dgm:prSet/>
      <dgm:spPr/>
      <dgm:t>
        <a:bodyPr/>
        <a:lstStyle/>
        <a:p>
          <a:endParaRPr lang="en-US"/>
        </a:p>
      </dgm:t>
    </dgm:pt>
    <dgm:pt modelId="{AF9359A9-FD82-4648-B513-4C2647ADD52A}">
      <dgm:prSet phldrT="[Text]"/>
      <dgm:spPr>
        <a:solidFill>
          <a:schemeClr val="bg2">
            <a:lumMod val="75000"/>
            <a:alpha val="90000"/>
          </a:schemeClr>
        </a:solidFill>
      </dgm:spPr>
      <dgm:t>
        <a:bodyPr/>
        <a:lstStyle/>
        <a:p>
          <a:r>
            <a:rPr lang="en-US" b="1" smtClean="0">
              <a:solidFill>
                <a:schemeClr val="tx1"/>
              </a:solidFill>
              <a:latin typeface="Times New Roman" panose="02020603050405020304" pitchFamily="18" charset="0"/>
              <a:cs typeface="Times New Roman" panose="02020603050405020304" pitchFamily="18" charset="0"/>
            </a:rPr>
            <a:t>Một số học sinh còn ỷ lại, chưa dám mạnh dạn tham gia vào các hoạt động học tập</a:t>
          </a:r>
          <a:endParaRPr lang="en-US"/>
        </a:p>
      </dgm:t>
    </dgm:pt>
    <dgm:pt modelId="{89F86848-38E9-4A36-9A02-C1CF1C6DCE72}" type="parTrans" cxnId="{33CE9D58-1DC8-4098-8F92-E2A3A32C5A90}">
      <dgm:prSet/>
      <dgm:spPr/>
      <dgm:t>
        <a:bodyPr/>
        <a:lstStyle/>
        <a:p>
          <a:endParaRPr lang="en-US"/>
        </a:p>
      </dgm:t>
    </dgm:pt>
    <dgm:pt modelId="{895BF2CD-D1CB-4334-86B9-1C6B8DC47E7A}" type="sibTrans" cxnId="{33CE9D58-1DC8-4098-8F92-E2A3A32C5A90}">
      <dgm:prSet/>
      <dgm:spPr/>
      <dgm:t>
        <a:bodyPr/>
        <a:lstStyle/>
        <a:p>
          <a:endParaRPr lang="en-US"/>
        </a:p>
      </dgm:t>
    </dgm:pt>
    <dgm:pt modelId="{13E8786E-59A4-4027-96D4-3D622766C9A3}">
      <dgm:prSet phldrT="[Text]"/>
      <dgm:spPr>
        <a:solidFill>
          <a:srgbClr val="FFC000"/>
        </a:solidFill>
      </dgm:spPr>
      <dgm:t>
        <a:bodyPr/>
        <a:lstStyle/>
        <a:p>
          <a:endParaRPr lang="en-US"/>
        </a:p>
      </dgm:t>
    </dgm:pt>
    <dgm:pt modelId="{C43ECF0E-252E-4ADD-A523-4F772C4711F5}" type="parTrans" cxnId="{4CFF1536-F1B7-450B-B451-CEACB32F4DC5}">
      <dgm:prSet/>
      <dgm:spPr/>
      <dgm:t>
        <a:bodyPr/>
        <a:lstStyle/>
        <a:p>
          <a:endParaRPr lang="en-US"/>
        </a:p>
      </dgm:t>
    </dgm:pt>
    <dgm:pt modelId="{87532888-059D-49E7-9E92-C3793886AB72}" type="sibTrans" cxnId="{4CFF1536-F1B7-450B-B451-CEACB32F4DC5}">
      <dgm:prSet/>
      <dgm:spPr/>
      <dgm:t>
        <a:bodyPr/>
        <a:lstStyle/>
        <a:p>
          <a:endParaRPr lang="en-US"/>
        </a:p>
      </dgm:t>
    </dgm:pt>
    <dgm:pt modelId="{E2220E99-2CAB-471F-BE3E-797943827A36}">
      <dgm:prSet phldrT="[Text]"/>
      <dgm:spPr>
        <a:solidFill>
          <a:srgbClr val="FFC000">
            <a:alpha val="90000"/>
          </a:srgbClr>
        </a:solidFill>
      </dgm:spPr>
      <dgm:t>
        <a:bodyPr/>
        <a:lstStyle/>
        <a:p>
          <a:r>
            <a:rPr lang="en-US" b="1" smtClean="0">
              <a:solidFill>
                <a:schemeClr val="tx1"/>
              </a:solidFill>
              <a:latin typeface="Times New Roman" panose="02020603050405020304" pitchFamily="18" charset="0"/>
              <a:cs typeface="Times New Roman" panose="02020603050405020304" pitchFamily="18" charset="0"/>
            </a:rPr>
            <a:t>Kết quả khảo sát chất lượng đầu năm cho thấy nhiều học sinh thiếu hứng thú với kiến thức về chủ đề Vật sống và tỉ lệ học sinh khá, tốt còn rất khiêm tốn</a:t>
          </a:r>
          <a:endParaRPr lang="en-US"/>
        </a:p>
      </dgm:t>
    </dgm:pt>
    <dgm:pt modelId="{AEFF8783-DDE4-4B9F-86B6-30D9B8BA5CC6}" type="parTrans" cxnId="{CA7AD0EA-B1DA-4359-90B7-4386B097A675}">
      <dgm:prSet/>
      <dgm:spPr/>
      <dgm:t>
        <a:bodyPr/>
        <a:lstStyle/>
        <a:p>
          <a:endParaRPr lang="en-US"/>
        </a:p>
      </dgm:t>
    </dgm:pt>
    <dgm:pt modelId="{E0BC5603-D312-487F-A158-E145D5233BC1}" type="sibTrans" cxnId="{CA7AD0EA-B1DA-4359-90B7-4386B097A675}">
      <dgm:prSet/>
      <dgm:spPr/>
      <dgm:t>
        <a:bodyPr/>
        <a:lstStyle/>
        <a:p>
          <a:endParaRPr lang="en-US"/>
        </a:p>
      </dgm:t>
    </dgm:pt>
    <dgm:pt modelId="{B1FA4A49-0B5B-495B-B6F6-70145AF6F158}" type="pres">
      <dgm:prSet presAssocID="{CC8465A0-C680-4DB5-A789-A7D7514316FC}" presName="linearFlow" presStyleCnt="0">
        <dgm:presLayoutVars>
          <dgm:dir/>
          <dgm:animLvl val="lvl"/>
          <dgm:resizeHandles val="exact"/>
        </dgm:presLayoutVars>
      </dgm:prSet>
      <dgm:spPr/>
      <dgm:t>
        <a:bodyPr/>
        <a:lstStyle/>
        <a:p>
          <a:endParaRPr lang="en-US"/>
        </a:p>
      </dgm:t>
    </dgm:pt>
    <dgm:pt modelId="{2DE17395-8AF6-4068-93EE-80D372439F46}" type="pres">
      <dgm:prSet presAssocID="{540353A8-0548-44D3-A9D1-A921F4358104}" presName="composite" presStyleCnt="0"/>
      <dgm:spPr/>
    </dgm:pt>
    <dgm:pt modelId="{B073CBBF-8508-4A38-8082-E851BDAA2E88}" type="pres">
      <dgm:prSet presAssocID="{540353A8-0548-44D3-A9D1-A921F4358104}" presName="parentText" presStyleLbl="alignNode1" presStyleIdx="0" presStyleCnt="3">
        <dgm:presLayoutVars>
          <dgm:chMax val="1"/>
          <dgm:bulletEnabled val="1"/>
        </dgm:presLayoutVars>
      </dgm:prSet>
      <dgm:spPr/>
      <dgm:t>
        <a:bodyPr/>
        <a:lstStyle/>
        <a:p>
          <a:endParaRPr lang="en-US"/>
        </a:p>
      </dgm:t>
    </dgm:pt>
    <dgm:pt modelId="{53403347-ADDD-4767-AFEF-4BFBFA86DA95}" type="pres">
      <dgm:prSet presAssocID="{540353A8-0548-44D3-A9D1-A921F4358104}" presName="descendantText" presStyleLbl="alignAcc1" presStyleIdx="0" presStyleCnt="3">
        <dgm:presLayoutVars>
          <dgm:bulletEnabled val="1"/>
        </dgm:presLayoutVars>
      </dgm:prSet>
      <dgm:spPr/>
      <dgm:t>
        <a:bodyPr/>
        <a:lstStyle/>
        <a:p>
          <a:endParaRPr lang="en-US"/>
        </a:p>
      </dgm:t>
    </dgm:pt>
    <dgm:pt modelId="{593CD77D-1BA3-401B-90E4-D6C124C1B444}" type="pres">
      <dgm:prSet presAssocID="{B0EF513C-D9D7-4BF2-9B93-263363020027}" presName="sp" presStyleCnt="0"/>
      <dgm:spPr/>
    </dgm:pt>
    <dgm:pt modelId="{C13FAAE3-0B49-4EF8-A591-7C21ADEDA2B2}" type="pres">
      <dgm:prSet presAssocID="{187A2152-A14C-462D-A258-3FD960044A14}" presName="composite" presStyleCnt="0"/>
      <dgm:spPr/>
    </dgm:pt>
    <dgm:pt modelId="{F54DA7E4-1DC6-4212-A028-0D0DF521DE75}" type="pres">
      <dgm:prSet presAssocID="{187A2152-A14C-462D-A258-3FD960044A14}" presName="parentText" presStyleLbl="alignNode1" presStyleIdx="1" presStyleCnt="3">
        <dgm:presLayoutVars>
          <dgm:chMax val="1"/>
          <dgm:bulletEnabled val="1"/>
        </dgm:presLayoutVars>
      </dgm:prSet>
      <dgm:spPr/>
      <dgm:t>
        <a:bodyPr/>
        <a:lstStyle/>
        <a:p>
          <a:endParaRPr lang="en-US"/>
        </a:p>
      </dgm:t>
    </dgm:pt>
    <dgm:pt modelId="{9AFA023B-0EC3-43CA-A84E-CAC7908EE99C}" type="pres">
      <dgm:prSet presAssocID="{187A2152-A14C-462D-A258-3FD960044A14}" presName="descendantText" presStyleLbl="alignAcc1" presStyleIdx="1" presStyleCnt="3">
        <dgm:presLayoutVars>
          <dgm:bulletEnabled val="1"/>
        </dgm:presLayoutVars>
      </dgm:prSet>
      <dgm:spPr/>
      <dgm:t>
        <a:bodyPr/>
        <a:lstStyle/>
        <a:p>
          <a:endParaRPr lang="en-US"/>
        </a:p>
      </dgm:t>
    </dgm:pt>
    <dgm:pt modelId="{683396F6-DDB9-454F-8553-5873DBBD14E8}" type="pres">
      <dgm:prSet presAssocID="{36D64EF0-5EED-4225-9176-EDD8772414BA}" presName="sp" presStyleCnt="0"/>
      <dgm:spPr/>
    </dgm:pt>
    <dgm:pt modelId="{F62616E7-1678-48B7-9CD8-511C35F594EF}" type="pres">
      <dgm:prSet presAssocID="{13E8786E-59A4-4027-96D4-3D622766C9A3}" presName="composite" presStyleCnt="0"/>
      <dgm:spPr/>
    </dgm:pt>
    <dgm:pt modelId="{B09396C6-8708-4364-BD76-8490A8A5AA47}" type="pres">
      <dgm:prSet presAssocID="{13E8786E-59A4-4027-96D4-3D622766C9A3}" presName="parentText" presStyleLbl="alignNode1" presStyleIdx="2" presStyleCnt="3">
        <dgm:presLayoutVars>
          <dgm:chMax val="1"/>
          <dgm:bulletEnabled val="1"/>
        </dgm:presLayoutVars>
      </dgm:prSet>
      <dgm:spPr/>
      <dgm:t>
        <a:bodyPr/>
        <a:lstStyle/>
        <a:p>
          <a:endParaRPr lang="en-US"/>
        </a:p>
      </dgm:t>
    </dgm:pt>
    <dgm:pt modelId="{2350C16F-84D4-4908-B372-C578E2DBB312}" type="pres">
      <dgm:prSet presAssocID="{13E8786E-59A4-4027-96D4-3D622766C9A3}" presName="descendantText" presStyleLbl="alignAcc1" presStyleIdx="2" presStyleCnt="3">
        <dgm:presLayoutVars>
          <dgm:bulletEnabled val="1"/>
        </dgm:presLayoutVars>
      </dgm:prSet>
      <dgm:spPr/>
      <dgm:t>
        <a:bodyPr/>
        <a:lstStyle/>
        <a:p>
          <a:endParaRPr lang="en-US"/>
        </a:p>
      </dgm:t>
    </dgm:pt>
  </dgm:ptLst>
  <dgm:cxnLst>
    <dgm:cxn modelId="{42A726F1-1773-4F52-AE7E-E0313DBE4B46}" type="presOf" srcId="{CC8465A0-C680-4DB5-A789-A7D7514316FC}" destId="{B1FA4A49-0B5B-495B-B6F6-70145AF6F158}" srcOrd="0" destOrd="0" presId="urn:microsoft.com/office/officeart/2005/8/layout/chevron2"/>
    <dgm:cxn modelId="{9C279B1E-5306-4B64-8A42-1058D699F86D}" srcId="{CC8465A0-C680-4DB5-A789-A7D7514316FC}" destId="{540353A8-0548-44D3-A9D1-A921F4358104}" srcOrd="0" destOrd="0" parTransId="{9D92A2FA-AD6C-4D02-83DD-977D2E87943A}" sibTransId="{B0EF513C-D9D7-4BF2-9B93-263363020027}"/>
    <dgm:cxn modelId="{8B2B7944-B738-4530-95EB-9CE1E3863E21}" type="presOf" srcId="{E2220E99-2CAB-471F-BE3E-797943827A36}" destId="{2350C16F-84D4-4908-B372-C578E2DBB312}" srcOrd="0" destOrd="0" presId="urn:microsoft.com/office/officeart/2005/8/layout/chevron2"/>
    <dgm:cxn modelId="{3778D5E4-44A0-4D52-A039-0B39C689FA55}" type="presOf" srcId="{35CAC9C7-ED79-4B70-A6BE-5A342952C45B}" destId="{53403347-ADDD-4767-AFEF-4BFBFA86DA95}" srcOrd="0" destOrd="0" presId="urn:microsoft.com/office/officeart/2005/8/layout/chevron2"/>
    <dgm:cxn modelId="{665CFC6A-466D-4FD8-BD95-42275A634E5F}" srcId="{CC8465A0-C680-4DB5-A789-A7D7514316FC}" destId="{187A2152-A14C-462D-A258-3FD960044A14}" srcOrd="1" destOrd="0" parTransId="{5555345D-759D-4161-8EF0-D562350ACC7C}" sibTransId="{36D64EF0-5EED-4225-9176-EDD8772414BA}"/>
    <dgm:cxn modelId="{F05439A5-44A8-41C1-AADD-9AA191E843ED}" type="presOf" srcId="{540353A8-0548-44D3-A9D1-A921F4358104}" destId="{B073CBBF-8508-4A38-8082-E851BDAA2E88}" srcOrd="0" destOrd="0" presId="urn:microsoft.com/office/officeart/2005/8/layout/chevron2"/>
    <dgm:cxn modelId="{D615FE85-5F2C-4E40-AD1F-BED460777703}" type="presOf" srcId="{AF9359A9-FD82-4648-B513-4C2647ADD52A}" destId="{9AFA023B-0EC3-43CA-A84E-CAC7908EE99C}" srcOrd="0" destOrd="0" presId="urn:microsoft.com/office/officeart/2005/8/layout/chevron2"/>
    <dgm:cxn modelId="{33CE9D58-1DC8-4098-8F92-E2A3A32C5A90}" srcId="{187A2152-A14C-462D-A258-3FD960044A14}" destId="{AF9359A9-FD82-4648-B513-4C2647ADD52A}" srcOrd="0" destOrd="0" parTransId="{89F86848-38E9-4A36-9A02-C1CF1C6DCE72}" sibTransId="{895BF2CD-D1CB-4334-86B9-1C6B8DC47E7A}"/>
    <dgm:cxn modelId="{2FD8DA61-3BAE-42F6-AD45-D091F50661E9}" srcId="{540353A8-0548-44D3-A9D1-A921F4358104}" destId="{35CAC9C7-ED79-4B70-A6BE-5A342952C45B}" srcOrd="0" destOrd="0" parTransId="{080CCA8E-FE77-4776-A5D4-7EDEEAF8F537}" sibTransId="{A54E61E2-CA37-45A7-95CF-3EE50423863F}"/>
    <dgm:cxn modelId="{CA7AD0EA-B1DA-4359-90B7-4386B097A675}" srcId="{13E8786E-59A4-4027-96D4-3D622766C9A3}" destId="{E2220E99-2CAB-471F-BE3E-797943827A36}" srcOrd="0" destOrd="0" parTransId="{AEFF8783-DDE4-4B9F-86B6-30D9B8BA5CC6}" sibTransId="{E0BC5603-D312-487F-A158-E145D5233BC1}"/>
    <dgm:cxn modelId="{C9DC3EC5-527D-42DE-9290-6CF563DF45F6}" type="presOf" srcId="{13E8786E-59A4-4027-96D4-3D622766C9A3}" destId="{B09396C6-8708-4364-BD76-8490A8A5AA47}" srcOrd="0" destOrd="0" presId="urn:microsoft.com/office/officeart/2005/8/layout/chevron2"/>
    <dgm:cxn modelId="{09E6BF7F-9242-4C67-A2B7-2E8364F8F359}" type="presOf" srcId="{187A2152-A14C-462D-A258-3FD960044A14}" destId="{F54DA7E4-1DC6-4212-A028-0D0DF521DE75}" srcOrd="0" destOrd="0" presId="urn:microsoft.com/office/officeart/2005/8/layout/chevron2"/>
    <dgm:cxn modelId="{4CFF1536-F1B7-450B-B451-CEACB32F4DC5}" srcId="{CC8465A0-C680-4DB5-A789-A7D7514316FC}" destId="{13E8786E-59A4-4027-96D4-3D622766C9A3}" srcOrd="2" destOrd="0" parTransId="{C43ECF0E-252E-4ADD-A523-4F772C4711F5}" sibTransId="{87532888-059D-49E7-9E92-C3793886AB72}"/>
    <dgm:cxn modelId="{43EF7135-B6F3-4A37-BCFF-2C8404DC66D4}" type="presParOf" srcId="{B1FA4A49-0B5B-495B-B6F6-70145AF6F158}" destId="{2DE17395-8AF6-4068-93EE-80D372439F46}" srcOrd="0" destOrd="0" presId="urn:microsoft.com/office/officeart/2005/8/layout/chevron2"/>
    <dgm:cxn modelId="{64CF5146-2AF3-4D90-B20A-67BEA326B810}" type="presParOf" srcId="{2DE17395-8AF6-4068-93EE-80D372439F46}" destId="{B073CBBF-8508-4A38-8082-E851BDAA2E88}" srcOrd="0" destOrd="0" presId="urn:microsoft.com/office/officeart/2005/8/layout/chevron2"/>
    <dgm:cxn modelId="{486407A1-2CE3-4C39-905C-B998E9681F84}" type="presParOf" srcId="{2DE17395-8AF6-4068-93EE-80D372439F46}" destId="{53403347-ADDD-4767-AFEF-4BFBFA86DA95}" srcOrd="1" destOrd="0" presId="urn:microsoft.com/office/officeart/2005/8/layout/chevron2"/>
    <dgm:cxn modelId="{0F7B6CF4-CD5F-4E96-96C3-61220092B4B7}" type="presParOf" srcId="{B1FA4A49-0B5B-495B-B6F6-70145AF6F158}" destId="{593CD77D-1BA3-401B-90E4-D6C124C1B444}" srcOrd="1" destOrd="0" presId="urn:microsoft.com/office/officeart/2005/8/layout/chevron2"/>
    <dgm:cxn modelId="{BDFDA857-0BEA-494A-BBFC-C070F5F53B3D}" type="presParOf" srcId="{B1FA4A49-0B5B-495B-B6F6-70145AF6F158}" destId="{C13FAAE3-0B49-4EF8-A591-7C21ADEDA2B2}" srcOrd="2" destOrd="0" presId="urn:microsoft.com/office/officeart/2005/8/layout/chevron2"/>
    <dgm:cxn modelId="{4268DD46-E230-4156-813E-3F3AA7298BF2}" type="presParOf" srcId="{C13FAAE3-0B49-4EF8-A591-7C21ADEDA2B2}" destId="{F54DA7E4-1DC6-4212-A028-0D0DF521DE75}" srcOrd="0" destOrd="0" presId="urn:microsoft.com/office/officeart/2005/8/layout/chevron2"/>
    <dgm:cxn modelId="{8279D67D-8752-4474-AB02-29F9E522B1EE}" type="presParOf" srcId="{C13FAAE3-0B49-4EF8-A591-7C21ADEDA2B2}" destId="{9AFA023B-0EC3-43CA-A84E-CAC7908EE99C}" srcOrd="1" destOrd="0" presId="urn:microsoft.com/office/officeart/2005/8/layout/chevron2"/>
    <dgm:cxn modelId="{578EB047-C971-4C98-95F8-082DF59F32E9}" type="presParOf" srcId="{B1FA4A49-0B5B-495B-B6F6-70145AF6F158}" destId="{683396F6-DDB9-454F-8553-5873DBBD14E8}" srcOrd="3" destOrd="0" presId="urn:microsoft.com/office/officeart/2005/8/layout/chevron2"/>
    <dgm:cxn modelId="{55D9A696-F67A-45F1-A768-1BAC8032EDFE}" type="presParOf" srcId="{B1FA4A49-0B5B-495B-B6F6-70145AF6F158}" destId="{F62616E7-1678-48B7-9CD8-511C35F594EF}" srcOrd="4" destOrd="0" presId="urn:microsoft.com/office/officeart/2005/8/layout/chevron2"/>
    <dgm:cxn modelId="{819C00AF-DD70-4156-BDB9-37C5A737BE53}" type="presParOf" srcId="{F62616E7-1678-48B7-9CD8-511C35F594EF}" destId="{B09396C6-8708-4364-BD76-8490A8A5AA47}" srcOrd="0" destOrd="0" presId="urn:microsoft.com/office/officeart/2005/8/layout/chevron2"/>
    <dgm:cxn modelId="{25C59951-27D9-4722-8EE4-9F88A0A84B57}" type="presParOf" srcId="{F62616E7-1678-48B7-9CD8-511C35F594EF}" destId="{2350C16F-84D4-4908-B372-C578E2DBB31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3E406A-C842-45F8-94E1-2B6FD3B93A83}" type="doc">
      <dgm:prSet loTypeId="urn:microsoft.com/office/officeart/2005/8/layout/hList1" loCatId="list" qsTypeId="urn:microsoft.com/office/officeart/2005/8/quickstyle/3d3" qsCatId="3D" csTypeId="urn:microsoft.com/office/officeart/2005/8/colors/colorful4" csCatId="colorful" phldr="1"/>
      <dgm:spPr/>
      <dgm:t>
        <a:bodyPr/>
        <a:lstStyle/>
        <a:p>
          <a:endParaRPr lang="vi-VN"/>
        </a:p>
      </dgm:t>
    </dgm:pt>
    <dgm:pt modelId="{B5D142CF-1FAF-4174-BAD9-1F006B453AEC}">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err="1">
              <a:solidFill>
                <a:schemeClr val="tx1"/>
              </a:solidFill>
              <a:latin typeface="Times New Roman" panose="02020603050405020304" pitchFamily="18" charset="0"/>
              <a:cs typeface="Times New Roman" panose="02020603050405020304" pitchFamily="18" charset="0"/>
            </a:rPr>
            <a:t>Bước</a:t>
          </a:r>
          <a:r>
            <a:rPr lang="en-US" b="1" dirty="0">
              <a:solidFill>
                <a:schemeClr val="tx1"/>
              </a:solidFill>
              <a:latin typeface="Times New Roman" panose="02020603050405020304" pitchFamily="18" charset="0"/>
              <a:cs typeface="Times New Roman" panose="02020603050405020304" pitchFamily="18" charset="0"/>
            </a:rPr>
            <a:t> 2</a:t>
          </a:r>
          <a:endParaRPr lang="vi-VN" b="1" dirty="0">
            <a:solidFill>
              <a:schemeClr val="tx1"/>
            </a:solidFill>
            <a:latin typeface="Times New Roman" panose="02020603050405020304" pitchFamily="18" charset="0"/>
            <a:cs typeface="Times New Roman" panose="02020603050405020304" pitchFamily="18" charset="0"/>
          </a:endParaRPr>
        </a:p>
      </dgm:t>
    </dgm:pt>
    <dgm:pt modelId="{A97EECF6-7902-4FC5-8625-469D98396592}" type="parTrans" cxnId="{9CFAA193-0452-4BD6-984A-0A1300420E14}">
      <dgm:prSet/>
      <dgm:spPr/>
      <dgm:t>
        <a:bodyPr/>
        <a:lstStyle/>
        <a:p>
          <a:endParaRPr lang="vi-VN">
            <a:latin typeface="Times New Roman" panose="02020603050405020304" pitchFamily="18" charset="0"/>
            <a:cs typeface="Times New Roman" panose="02020603050405020304" pitchFamily="18" charset="0"/>
          </a:endParaRPr>
        </a:p>
      </dgm:t>
    </dgm:pt>
    <dgm:pt modelId="{C064C474-8FDC-4048-8509-11D91011317E}" type="sibTrans" cxnId="{9CFAA193-0452-4BD6-984A-0A1300420E14}">
      <dgm:prSet/>
      <dgm:spPr/>
      <dgm:t>
        <a:bodyPr/>
        <a:lstStyle/>
        <a:p>
          <a:endParaRPr lang="vi-VN">
            <a:latin typeface="Times New Roman" panose="02020603050405020304" pitchFamily="18" charset="0"/>
            <a:cs typeface="Times New Roman" panose="02020603050405020304" pitchFamily="18" charset="0"/>
          </a:endParaRPr>
        </a:p>
      </dgm:t>
    </dgm:pt>
    <dgm:pt modelId="{C257013F-DD71-4F2B-8B15-B34146C4833E}">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vòng</a:t>
          </a:r>
          <a:r>
            <a:rPr lang="en-US" dirty="0">
              <a:latin typeface="Times New Roman" panose="02020603050405020304" pitchFamily="18" charset="0"/>
              <a:cs typeface="Times New Roman" panose="02020603050405020304" pitchFamily="18" charset="0"/>
            </a:rPr>
            <a:t> 1).</a:t>
          </a:r>
          <a:endParaRPr lang="vi-VN" dirty="0">
            <a:latin typeface="Times New Roman" panose="02020603050405020304" pitchFamily="18" charset="0"/>
            <a:cs typeface="Times New Roman" panose="02020603050405020304" pitchFamily="18" charset="0"/>
          </a:endParaRPr>
        </a:p>
      </dgm:t>
    </dgm:pt>
    <dgm:pt modelId="{8A0100D8-3A9C-4A2E-9F2E-CDF4F9299FD0}" type="parTrans" cxnId="{B2D6F8BF-786D-434C-BD5E-6FFBFC903730}">
      <dgm:prSet/>
      <dgm:spPr/>
      <dgm:t>
        <a:bodyPr/>
        <a:lstStyle/>
        <a:p>
          <a:endParaRPr lang="vi-VN">
            <a:latin typeface="Times New Roman" panose="02020603050405020304" pitchFamily="18" charset="0"/>
            <a:cs typeface="Times New Roman" panose="02020603050405020304" pitchFamily="18" charset="0"/>
          </a:endParaRPr>
        </a:p>
      </dgm:t>
    </dgm:pt>
    <dgm:pt modelId="{F92E8852-4D92-43F9-AEE7-D9BFCFE4DD85}" type="sibTrans" cxnId="{B2D6F8BF-786D-434C-BD5E-6FFBFC903730}">
      <dgm:prSet/>
      <dgm:spPr/>
      <dgm:t>
        <a:bodyPr/>
        <a:lstStyle/>
        <a:p>
          <a:endParaRPr lang="vi-VN">
            <a:latin typeface="Times New Roman" panose="02020603050405020304" pitchFamily="18" charset="0"/>
            <a:cs typeface="Times New Roman" panose="02020603050405020304" pitchFamily="18" charset="0"/>
          </a:endParaRPr>
        </a:p>
      </dgm:t>
    </dgm:pt>
    <dgm:pt modelId="{E0F3A430-5AB6-4C35-9A53-E9CF33317F64}">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err="1">
              <a:solidFill>
                <a:schemeClr val="tx1"/>
              </a:solidFill>
              <a:latin typeface="Times New Roman" panose="02020603050405020304" pitchFamily="18" charset="0"/>
              <a:cs typeface="Times New Roman" panose="02020603050405020304" pitchFamily="18" charset="0"/>
            </a:rPr>
            <a:t>Bước</a:t>
          </a:r>
          <a:r>
            <a:rPr lang="en-US" b="1" dirty="0">
              <a:solidFill>
                <a:schemeClr val="tx1"/>
              </a:solidFill>
              <a:latin typeface="Times New Roman" panose="02020603050405020304" pitchFamily="18" charset="0"/>
              <a:cs typeface="Times New Roman" panose="02020603050405020304" pitchFamily="18" charset="0"/>
            </a:rPr>
            <a:t> 3</a:t>
          </a:r>
          <a:endParaRPr lang="vi-VN" b="1" dirty="0">
            <a:solidFill>
              <a:schemeClr val="tx1"/>
            </a:solidFill>
            <a:latin typeface="Times New Roman" panose="02020603050405020304" pitchFamily="18" charset="0"/>
            <a:cs typeface="Times New Roman" panose="02020603050405020304" pitchFamily="18" charset="0"/>
          </a:endParaRPr>
        </a:p>
      </dgm:t>
    </dgm:pt>
    <dgm:pt modelId="{C3088506-B597-4189-ADF5-4B1B0966C9A6}" type="parTrans" cxnId="{DEAEBE91-956B-49F3-B849-44BFA75CE9A6}">
      <dgm:prSet/>
      <dgm:spPr/>
      <dgm:t>
        <a:bodyPr/>
        <a:lstStyle/>
        <a:p>
          <a:endParaRPr lang="vi-VN">
            <a:latin typeface="Times New Roman" panose="02020603050405020304" pitchFamily="18" charset="0"/>
            <a:cs typeface="Times New Roman" panose="02020603050405020304" pitchFamily="18" charset="0"/>
          </a:endParaRPr>
        </a:p>
      </dgm:t>
    </dgm:pt>
    <dgm:pt modelId="{F8ED3DAA-818A-474E-A014-ADD167BF6BF7}" type="sibTrans" cxnId="{DEAEBE91-956B-49F3-B849-44BFA75CE9A6}">
      <dgm:prSet/>
      <dgm:spPr/>
      <dgm:t>
        <a:bodyPr/>
        <a:lstStyle/>
        <a:p>
          <a:endParaRPr lang="vi-VN">
            <a:latin typeface="Times New Roman" panose="02020603050405020304" pitchFamily="18" charset="0"/>
            <a:cs typeface="Times New Roman" panose="02020603050405020304" pitchFamily="18" charset="0"/>
          </a:endParaRPr>
        </a:p>
      </dgm:t>
    </dgm:pt>
    <dgm:pt modelId="{0A0B40E2-0ACB-4FFE-81F9-2209BB5B0AD9}">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vòng</a:t>
          </a:r>
          <a:r>
            <a:rPr lang="en-US" dirty="0">
              <a:latin typeface="Times New Roman" panose="02020603050405020304" pitchFamily="18" charset="0"/>
              <a:cs typeface="Times New Roman" panose="02020603050405020304" pitchFamily="18" charset="0"/>
            </a:rPr>
            <a:t> 2).</a:t>
          </a:r>
          <a:endParaRPr lang="vi-VN" dirty="0">
            <a:latin typeface="Times New Roman" panose="02020603050405020304" pitchFamily="18" charset="0"/>
            <a:cs typeface="Times New Roman" panose="02020603050405020304" pitchFamily="18" charset="0"/>
          </a:endParaRPr>
        </a:p>
      </dgm:t>
    </dgm:pt>
    <dgm:pt modelId="{474E2709-13C5-4EDD-BA49-063A4A89FD31}" type="parTrans" cxnId="{415A7BF1-DCB6-44FE-93E4-F4A7397BCBE2}">
      <dgm:prSet/>
      <dgm:spPr/>
      <dgm:t>
        <a:bodyPr/>
        <a:lstStyle/>
        <a:p>
          <a:endParaRPr lang="vi-VN">
            <a:latin typeface="Times New Roman" panose="02020603050405020304" pitchFamily="18" charset="0"/>
            <a:cs typeface="Times New Roman" panose="02020603050405020304" pitchFamily="18" charset="0"/>
          </a:endParaRPr>
        </a:p>
      </dgm:t>
    </dgm:pt>
    <dgm:pt modelId="{E467D848-3D41-413C-9F32-AFB0D4E85195}" type="sibTrans" cxnId="{415A7BF1-DCB6-44FE-93E4-F4A7397BCBE2}">
      <dgm:prSet/>
      <dgm:spPr/>
      <dgm:t>
        <a:bodyPr/>
        <a:lstStyle/>
        <a:p>
          <a:endParaRPr lang="vi-VN">
            <a:latin typeface="Times New Roman" panose="02020603050405020304" pitchFamily="18" charset="0"/>
            <a:cs typeface="Times New Roman" panose="02020603050405020304" pitchFamily="18" charset="0"/>
          </a:endParaRPr>
        </a:p>
      </dgm:t>
    </dgm:pt>
    <dgm:pt modelId="{7C572674-EB4B-4879-A3A1-B538AB8969D4}">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thảo</a:t>
          </a: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luận.</a:t>
          </a:r>
          <a:endParaRPr lang="vi-VN" dirty="0">
            <a:latin typeface="Times New Roman" panose="02020603050405020304" pitchFamily="18" charset="0"/>
            <a:cs typeface="Times New Roman" panose="02020603050405020304" pitchFamily="18" charset="0"/>
          </a:endParaRPr>
        </a:p>
      </dgm:t>
    </dgm:pt>
    <dgm:pt modelId="{7A64B2DD-37C1-4450-B115-418EC161146E}" type="parTrans" cxnId="{63F3EA6A-A3A1-49C9-B6D8-8FBECAE51855}">
      <dgm:prSet/>
      <dgm:spPr/>
      <dgm:t>
        <a:bodyPr/>
        <a:lstStyle/>
        <a:p>
          <a:endParaRPr lang="vi-VN">
            <a:latin typeface="Times New Roman" panose="02020603050405020304" pitchFamily="18" charset="0"/>
            <a:cs typeface="Times New Roman" panose="02020603050405020304" pitchFamily="18" charset="0"/>
          </a:endParaRPr>
        </a:p>
      </dgm:t>
    </dgm:pt>
    <dgm:pt modelId="{D28EE3BF-4190-4530-AA97-5DAF53AD4489}" type="sibTrans" cxnId="{63F3EA6A-A3A1-49C9-B6D8-8FBECAE51855}">
      <dgm:prSet/>
      <dgm:spPr/>
      <dgm:t>
        <a:bodyPr/>
        <a:lstStyle/>
        <a:p>
          <a:endParaRPr lang="vi-VN">
            <a:latin typeface="Times New Roman" panose="02020603050405020304" pitchFamily="18" charset="0"/>
            <a:cs typeface="Times New Roman" panose="02020603050405020304" pitchFamily="18" charset="0"/>
          </a:endParaRPr>
        </a:p>
      </dgm:t>
    </dgm:pt>
    <dgm:pt modelId="{A8F6F99D-F160-4E15-8B9C-B68E8AE770B9}">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err="1">
              <a:solidFill>
                <a:schemeClr val="tx1"/>
              </a:solidFill>
              <a:latin typeface="Times New Roman" panose="02020603050405020304" pitchFamily="18" charset="0"/>
              <a:cs typeface="Times New Roman" panose="02020603050405020304" pitchFamily="18" charset="0"/>
            </a:rPr>
            <a:t>Bước</a:t>
          </a:r>
          <a:r>
            <a:rPr lang="en-US" b="1" dirty="0">
              <a:solidFill>
                <a:schemeClr val="tx1"/>
              </a:solidFill>
              <a:latin typeface="Times New Roman" panose="02020603050405020304" pitchFamily="18" charset="0"/>
              <a:cs typeface="Times New Roman" panose="02020603050405020304" pitchFamily="18" charset="0"/>
            </a:rPr>
            <a:t> 4</a:t>
          </a:r>
          <a:endParaRPr lang="vi-VN" b="1" dirty="0">
            <a:solidFill>
              <a:schemeClr val="tx1"/>
            </a:solidFill>
            <a:latin typeface="Times New Roman" panose="02020603050405020304" pitchFamily="18" charset="0"/>
            <a:cs typeface="Times New Roman" panose="02020603050405020304" pitchFamily="18" charset="0"/>
          </a:endParaRPr>
        </a:p>
      </dgm:t>
    </dgm:pt>
    <dgm:pt modelId="{E4A9D5D9-56BC-44AB-9EAE-0DD8624BF186}" type="parTrans" cxnId="{3FFA50F2-84F5-4AED-B19B-B2243B470BCE}">
      <dgm:prSet/>
      <dgm:spPr/>
      <dgm:t>
        <a:bodyPr/>
        <a:lstStyle/>
        <a:p>
          <a:endParaRPr lang="vi-VN">
            <a:latin typeface="Times New Roman" panose="02020603050405020304" pitchFamily="18" charset="0"/>
            <a:cs typeface="Times New Roman" panose="02020603050405020304" pitchFamily="18" charset="0"/>
          </a:endParaRPr>
        </a:p>
      </dgm:t>
    </dgm:pt>
    <dgm:pt modelId="{629FF08F-0921-4BB0-A4A0-16C77A21A244}" type="sibTrans" cxnId="{3FFA50F2-84F5-4AED-B19B-B2243B470BCE}">
      <dgm:prSet/>
      <dgm:spPr/>
      <dgm:t>
        <a:bodyPr/>
        <a:lstStyle/>
        <a:p>
          <a:endParaRPr lang="vi-VN">
            <a:latin typeface="Times New Roman" panose="02020603050405020304" pitchFamily="18" charset="0"/>
            <a:cs typeface="Times New Roman" panose="02020603050405020304" pitchFamily="18" charset="0"/>
          </a:endParaRPr>
        </a:p>
      </dgm:t>
    </dgm:pt>
    <dgm:pt modelId="{5F19343A-DB4B-4B83-8F33-468882503D6E}">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err="1">
              <a:solidFill>
                <a:schemeClr val="tx1"/>
              </a:solidFill>
              <a:latin typeface="Times New Roman" panose="02020603050405020304" pitchFamily="18" charset="0"/>
              <a:cs typeface="Times New Roman" panose="02020603050405020304" pitchFamily="18" charset="0"/>
            </a:rPr>
            <a:t>Bước</a:t>
          </a:r>
          <a:r>
            <a:rPr lang="en-US" b="1" dirty="0">
              <a:solidFill>
                <a:schemeClr val="tx1"/>
              </a:solidFill>
              <a:latin typeface="Times New Roman" panose="02020603050405020304" pitchFamily="18" charset="0"/>
              <a:cs typeface="Times New Roman" panose="02020603050405020304" pitchFamily="18" charset="0"/>
            </a:rPr>
            <a:t> </a:t>
          </a:r>
          <a:r>
            <a:rPr lang="en-US" b="1" dirty="0" smtClean="0">
              <a:solidFill>
                <a:schemeClr val="tx1"/>
              </a:solidFill>
              <a:latin typeface="Times New Roman" panose="02020603050405020304" pitchFamily="18" charset="0"/>
              <a:cs typeface="Times New Roman" panose="02020603050405020304" pitchFamily="18" charset="0"/>
            </a:rPr>
            <a:t>5</a:t>
          </a:r>
          <a:endParaRPr lang="vi-VN" b="1" dirty="0">
            <a:solidFill>
              <a:schemeClr val="tx1"/>
            </a:solidFill>
            <a:latin typeface="Times New Roman" panose="02020603050405020304" pitchFamily="18" charset="0"/>
            <a:cs typeface="Times New Roman" panose="02020603050405020304" pitchFamily="18" charset="0"/>
          </a:endParaRPr>
        </a:p>
      </dgm:t>
    </dgm:pt>
    <dgm:pt modelId="{A6102ABA-0E39-4ACB-A0C4-A5BC6DC2E14B}" type="parTrans" cxnId="{3006CCC5-9B89-4A87-B2FB-AD73161E6017}">
      <dgm:prSet/>
      <dgm:spPr/>
      <dgm:t>
        <a:bodyPr/>
        <a:lstStyle/>
        <a:p>
          <a:endParaRPr lang="en-US"/>
        </a:p>
      </dgm:t>
    </dgm:pt>
    <dgm:pt modelId="{327F0304-07D1-40F9-8B43-EC323836242E}" type="sibTrans" cxnId="{3006CCC5-9B89-4A87-B2FB-AD73161E6017}">
      <dgm:prSet/>
      <dgm:spPr/>
      <dgm:t>
        <a:bodyPr/>
        <a:lstStyle/>
        <a:p>
          <a:endParaRPr lang="en-US"/>
        </a:p>
      </dgm:t>
    </dgm:pt>
    <dgm:pt modelId="{7EFFECED-66C4-4968-98C1-E4EB63DEA7B7}">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err="1" smtClean="0">
              <a:latin typeface="Times New Roman" panose="02020603050405020304" pitchFamily="18" charset="0"/>
              <a:cs typeface="Times New Roman" panose="02020603050405020304" pitchFamily="18" charset="0"/>
            </a:rPr>
            <a:t>Đánh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dgm:t>
    </dgm:pt>
    <dgm:pt modelId="{346C7772-FECD-4BB8-9F1B-A3977A2C743A}" type="parTrans" cxnId="{E1941F07-5B63-4CDF-B1B5-A88C129EA280}">
      <dgm:prSet/>
      <dgm:spPr/>
      <dgm:t>
        <a:bodyPr/>
        <a:lstStyle/>
        <a:p>
          <a:endParaRPr lang="en-US"/>
        </a:p>
      </dgm:t>
    </dgm:pt>
    <dgm:pt modelId="{CEABE4FC-0145-429C-A25E-97B8EA4DD33E}" type="sibTrans" cxnId="{E1941F07-5B63-4CDF-B1B5-A88C129EA280}">
      <dgm:prSet/>
      <dgm:spPr/>
      <dgm:t>
        <a:bodyPr/>
        <a:lstStyle/>
        <a:p>
          <a:endParaRPr lang="en-US"/>
        </a:p>
      </dgm:t>
    </dgm:pt>
    <dgm:pt modelId="{1DBB056E-B66F-4EF2-901D-35F90BAFFBEA}">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vi-VN" dirty="0">
            <a:latin typeface="Times New Roman" panose="02020603050405020304" pitchFamily="18" charset="0"/>
            <a:cs typeface="Times New Roman" panose="02020603050405020304" pitchFamily="18" charset="0"/>
          </a:endParaRPr>
        </a:p>
      </dgm:t>
    </dgm:pt>
    <dgm:pt modelId="{6246C4FD-CEB0-44FC-B4CA-B4D04C92672C}" type="parTrans" cxnId="{C42F7DB1-9FD7-4B5A-A8AF-CF3D53D378A8}">
      <dgm:prSet/>
      <dgm:spPr/>
      <dgm:t>
        <a:bodyPr/>
        <a:lstStyle/>
        <a:p>
          <a:endParaRPr lang="en-US"/>
        </a:p>
      </dgm:t>
    </dgm:pt>
    <dgm:pt modelId="{EA71B7A5-0F35-4148-9AB9-07C46988B49E}" type="sibTrans" cxnId="{C42F7DB1-9FD7-4B5A-A8AF-CF3D53D378A8}">
      <dgm:prSet/>
      <dgm:spPr/>
      <dgm:t>
        <a:bodyPr/>
        <a:lstStyle/>
        <a:p>
          <a:endParaRPr lang="en-US"/>
        </a:p>
      </dgm:t>
    </dgm:pt>
    <dgm:pt modelId="{68E1E637-D909-4E78-800F-C44199E981C0}">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vi-VN" dirty="0">
            <a:latin typeface="Times New Roman" panose="02020603050405020304" pitchFamily="18" charset="0"/>
            <a:cs typeface="Times New Roman" panose="02020603050405020304" pitchFamily="18" charset="0"/>
          </a:endParaRPr>
        </a:p>
      </dgm:t>
    </dgm:pt>
    <dgm:pt modelId="{B2F5858A-A9B1-4F17-ABE2-470A594EF269}" type="parTrans" cxnId="{F603AB28-BC12-4CA7-A297-E38819BBAADB}">
      <dgm:prSet/>
      <dgm:spPr/>
      <dgm:t>
        <a:bodyPr/>
        <a:lstStyle/>
        <a:p>
          <a:endParaRPr lang="en-US"/>
        </a:p>
      </dgm:t>
    </dgm:pt>
    <dgm:pt modelId="{22929ED9-C610-4272-85C4-EDEE6FAAFB09}" type="sibTrans" cxnId="{F603AB28-BC12-4CA7-A297-E38819BBAADB}">
      <dgm:prSet/>
      <dgm:spPr/>
      <dgm:t>
        <a:bodyPr/>
        <a:lstStyle/>
        <a:p>
          <a:endParaRPr lang="en-US"/>
        </a:p>
      </dgm:t>
    </dgm:pt>
    <dgm:pt modelId="{F8042CF4-A5B9-4CAF-8016-5894592A85B7}">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vi-VN" dirty="0">
            <a:latin typeface="Times New Roman" panose="02020603050405020304" pitchFamily="18" charset="0"/>
            <a:cs typeface="Times New Roman" panose="02020603050405020304" pitchFamily="18" charset="0"/>
          </a:endParaRPr>
        </a:p>
      </dgm:t>
    </dgm:pt>
    <dgm:pt modelId="{C432C7E9-D86A-472A-BA04-1FBE1E23526C}" type="parTrans" cxnId="{3324D5D4-F0FE-4916-B59E-DEAE7F5221D1}">
      <dgm:prSet/>
      <dgm:spPr/>
      <dgm:t>
        <a:bodyPr/>
        <a:lstStyle/>
        <a:p>
          <a:endParaRPr lang="en-US"/>
        </a:p>
      </dgm:t>
    </dgm:pt>
    <dgm:pt modelId="{DF9C64AC-F187-4ED8-BE06-5BA981F17150}" type="sibTrans" cxnId="{3324D5D4-F0FE-4916-B59E-DEAE7F5221D1}">
      <dgm:prSet/>
      <dgm:spPr/>
      <dgm:t>
        <a:bodyPr/>
        <a:lstStyle/>
        <a:p>
          <a:endParaRPr lang="en-US"/>
        </a:p>
      </dgm:t>
    </dgm:pt>
    <dgm:pt modelId="{1460F316-5B60-438C-B54C-40737636FA55}">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vi-VN" dirty="0">
            <a:latin typeface="Times New Roman" panose="02020603050405020304" pitchFamily="18" charset="0"/>
            <a:cs typeface="Times New Roman" panose="02020603050405020304" pitchFamily="18" charset="0"/>
          </a:endParaRPr>
        </a:p>
      </dgm:t>
    </dgm:pt>
    <dgm:pt modelId="{2EB272D2-CEC0-4236-B59D-553A740E8E9F}" type="parTrans" cxnId="{C69A7AFF-3DA4-4C01-AB30-7DDE1FD9C188}">
      <dgm:prSet/>
      <dgm:spPr/>
      <dgm:t>
        <a:bodyPr/>
        <a:lstStyle/>
        <a:p>
          <a:endParaRPr lang="en-US"/>
        </a:p>
      </dgm:t>
    </dgm:pt>
    <dgm:pt modelId="{AD18AB04-77FC-41AB-9CA7-1803990C2BA2}" type="sibTrans" cxnId="{C69A7AFF-3DA4-4C01-AB30-7DDE1FD9C188}">
      <dgm:prSet/>
      <dgm:spPr/>
      <dgm:t>
        <a:bodyPr/>
        <a:lstStyle/>
        <a:p>
          <a:endParaRPr lang="en-US"/>
        </a:p>
      </dgm:t>
    </dgm:pt>
    <dgm:pt modelId="{4F29A057-E47E-4829-9CED-CFF83E709D21}">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vi-VN" dirty="0">
            <a:latin typeface="Times New Roman" panose="02020603050405020304" pitchFamily="18" charset="0"/>
            <a:cs typeface="Times New Roman" panose="02020603050405020304" pitchFamily="18" charset="0"/>
          </a:endParaRPr>
        </a:p>
      </dgm:t>
    </dgm:pt>
    <dgm:pt modelId="{14D56989-C008-42C5-B144-C27931413428}" type="parTrans" cxnId="{85FB41AE-CF77-4447-ABF5-A0A3BF99C0FA}">
      <dgm:prSet/>
      <dgm:spPr/>
      <dgm:t>
        <a:bodyPr/>
        <a:lstStyle/>
        <a:p>
          <a:endParaRPr lang="en-US"/>
        </a:p>
      </dgm:t>
    </dgm:pt>
    <dgm:pt modelId="{9B050A1F-55D8-41EF-925C-3F292D9CA594}" type="sibTrans" cxnId="{85FB41AE-CF77-4447-ABF5-A0A3BF99C0FA}">
      <dgm:prSet/>
      <dgm:spPr/>
      <dgm:t>
        <a:bodyPr/>
        <a:lstStyle/>
        <a:p>
          <a:endParaRPr lang="en-US"/>
        </a:p>
      </dgm:t>
    </dgm:pt>
    <dgm:pt modelId="{538EE1A3-68F9-442C-8E88-6AD2486D7283}">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vi-VN" dirty="0">
            <a:latin typeface="Times New Roman" panose="02020603050405020304" pitchFamily="18" charset="0"/>
            <a:cs typeface="Times New Roman" panose="02020603050405020304" pitchFamily="18" charset="0"/>
          </a:endParaRPr>
        </a:p>
      </dgm:t>
    </dgm:pt>
    <dgm:pt modelId="{24CC4629-63A6-4DC9-8D0E-30AFA942E72A}" type="parTrans" cxnId="{AB54B65F-6F12-4E0B-A22F-16C145DFAB45}">
      <dgm:prSet/>
      <dgm:spPr/>
      <dgm:t>
        <a:bodyPr/>
        <a:lstStyle/>
        <a:p>
          <a:endParaRPr lang="en-US"/>
        </a:p>
      </dgm:t>
    </dgm:pt>
    <dgm:pt modelId="{DF9E49EE-4F5B-42DD-9F93-38C74E57D29A}" type="sibTrans" cxnId="{AB54B65F-6F12-4E0B-A22F-16C145DFAB45}">
      <dgm:prSet/>
      <dgm:spPr/>
      <dgm:t>
        <a:bodyPr/>
        <a:lstStyle/>
        <a:p>
          <a:endParaRPr lang="en-US"/>
        </a:p>
      </dgm:t>
    </dgm:pt>
    <dgm:pt modelId="{BB17604C-6AC1-4318-A4E2-027E9470AE07}">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err="1">
              <a:solidFill>
                <a:schemeClr val="tx1"/>
              </a:solidFill>
              <a:latin typeface="Times New Roman" panose="02020603050405020304" pitchFamily="18" charset="0"/>
              <a:cs typeface="Times New Roman" panose="02020603050405020304" pitchFamily="18" charset="0"/>
            </a:rPr>
            <a:t>Bước</a:t>
          </a:r>
          <a:r>
            <a:rPr lang="en-US" b="1" dirty="0">
              <a:solidFill>
                <a:schemeClr val="tx1"/>
              </a:solidFill>
              <a:latin typeface="Times New Roman" panose="02020603050405020304" pitchFamily="18" charset="0"/>
              <a:cs typeface="Times New Roman" panose="02020603050405020304" pitchFamily="18" charset="0"/>
            </a:rPr>
            <a:t> 1</a:t>
          </a:r>
          <a:endParaRPr lang="vi-VN" b="1" dirty="0">
            <a:solidFill>
              <a:schemeClr val="tx1"/>
            </a:solidFill>
            <a:latin typeface="Times New Roman" panose="02020603050405020304" pitchFamily="18" charset="0"/>
            <a:cs typeface="Times New Roman" panose="02020603050405020304" pitchFamily="18" charset="0"/>
          </a:endParaRPr>
        </a:p>
      </dgm:t>
    </dgm:pt>
    <dgm:pt modelId="{F31993D6-6E01-404B-8B4C-5706B1A5E769}" type="sibTrans" cxnId="{C5919D81-FA15-40CF-B32D-08AFE5198007}">
      <dgm:prSet/>
      <dgm:spPr/>
      <dgm:t>
        <a:bodyPr/>
        <a:lstStyle/>
        <a:p>
          <a:endParaRPr lang="vi-VN">
            <a:latin typeface="Times New Roman" panose="02020603050405020304" pitchFamily="18" charset="0"/>
            <a:cs typeface="Times New Roman" panose="02020603050405020304" pitchFamily="18" charset="0"/>
          </a:endParaRPr>
        </a:p>
      </dgm:t>
    </dgm:pt>
    <dgm:pt modelId="{C04A0CDF-7D48-45C2-B8C0-FC08322C5D8B}" type="parTrans" cxnId="{C5919D81-FA15-40CF-B32D-08AFE5198007}">
      <dgm:prSet/>
      <dgm:spPr/>
      <dgm:t>
        <a:bodyPr/>
        <a:lstStyle/>
        <a:p>
          <a:endParaRPr lang="vi-VN">
            <a:latin typeface="Times New Roman" panose="02020603050405020304" pitchFamily="18" charset="0"/>
            <a:cs typeface="Times New Roman" panose="02020603050405020304" pitchFamily="18" charset="0"/>
          </a:endParaRPr>
        </a:p>
      </dgm:t>
    </dgm:pt>
    <dgm:pt modelId="{FA09FC20-A286-461C-9FB5-F1C0310DB890}">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vi-VN" dirty="0">
              <a:latin typeface="Times New Roman" panose="02020603050405020304" pitchFamily="18" charset="0"/>
              <a:cs typeface="Times New Roman" panose="02020603050405020304" pitchFamily="18" charset="0"/>
            </a:rPr>
            <a:t>Giáo viên lựa chọn chủ đề</a:t>
          </a:r>
          <a:r>
            <a:rPr lang="vi-VN">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xác định </a:t>
          </a:r>
          <a:r>
            <a:rPr lang="vi-VN" smtClean="0">
              <a:latin typeface="Times New Roman" panose="02020603050405020304" pitchFamily="18" charset="0"/>
              <a:cs typeface="Times New Roman" panose="02020603050405020304" pitchFamily="18" charset="0"/>
            </a:rPr>
            <a:t>mục tiêu</a:t>
          </a:r>
          <a:r>
            <a:rPr lang="en-US" smtClean="0">
              <a:latin typeface="Times New Roman" panose="02020603050405020304" pitchFamily="18" charset="0"/>
              <a:cs typeface="Times New Roman" panose="02020603050405020304" pitchFamily="18" charset="0"/>
            </a:rPr>
            <a:t> và sản phẩm</a:t>
          </a:r>
          <a:endParaRPr lang="vi-VN" dirty="0">
            <a:latin typeface="Times New Roman" panose="02020603050405020304" pitchFamily="18" charset="0"/>
            <a:cs typeface="Times New Roman" panose="02020603050405020304" pitchFamily="18" charset="0"/>
          </a:endParaRPr>
        </a:p>
      </dgm:t>
    </dgm:pt>
    <dgm:pt modelId="{7BE6E34E-8A90-4106-8795-0AB9408596B0}" type="sibTrans" cxnId="{CBA9C4A7-5675-455C-8D7B-2C3623E85309}">
      <dgm:prSet/>
      <dgm:spPr/>
      <dgm:t>
        <a:bodyPr/>
        <a:lstStyle/>
        <a:p>
          <a:endParaRPr lang="vi-VN">
            <a:latin typeface="Times New Roman" panose="02020603050405020304" pitchFamily="18" charset="0"/>
            <a:cs typeface="Times New Roman" panose="02020603050405020304" pitchFamily="18" charset="0"/>
          </a:endParaRPr>
        </a:p>
      </dgm:t>
    </dgm:pt>
    <dgm:pt modelId="{0EE0EF87-39E2-4050-9C54-EC7A30A9C512}" type="parTrans" cxnId="{CBA9C4A7-5675-455C-8D7B-2C3623E85309}">
      <dgm:prSet/>
      <dgm:spPr/>
      <dgm:t>
        <a:bodyPr/>
        <a:lstStyle/>
        <a:p>
          <a:endParaRPr lang="vi-VN">
            <a:latin typeface="Times New Roman" panose="02020603050405020304" pitchFamily="18" charset="0"/>
            <a:cs typeface="Times New Roman" panose="02020603050405020304" pitchFamily="18" charset="0"/>
          </a:endParaRPr>
        </a:p>
      </dgm:t>
    </dgm:pt>
    <dgm:pt modelId="{2BD4CA44-CC42-4A7C-B12C-192071795C4E}" type="pres">
      <dgm:prSet presAssocID="{F53E406A-C842-45F8-94E1-2B6FD3B93A83}" presName="Name0" presStyleCnt="0">
        <dgm:presLayoutVars>
          <dgm:dir/>
          <dgm:animLvl val="lvl"/>
          <dgm:resizeHandles val="exact"/>
        </dgm:presLayoutVars>
      </dgm:prSet>
      <dgm:spPr/>
      <dgm:t>
        <a:bodyPr/>
        <a:lstStyle/>
        <a:p>
          <a:endParaRPr lang="en-US"/>
        </a:p>
      </dgm:t>
    </dgm:pt>
    <dgm:pt modelId="{6448C458-01C0-426B-91B9-E8EC3CD94C76}" type="pres">
      <dgm:prSet presAssocID="{BB17604C-6AC1-4318-A4E2-027E9470AE07}" presName="composite" presStyleCnt="0"/>
      <dgm:spPr/>
    </dgm:pt>
    <dgm:pt modelId="{C027E562-126F-43F1-B53C-65296A67343C}" type="pres">
      <dgm:prSet presAssocID="{BB17604C-6AC1-4318-A4E2-027E9470AE07}" presName="parTx" presStyleLbl="alignNode1" presStyleIdx="0" presStyleCnt="5" custScaleX="45213">
        <dgm:presLayoutVars>
          <dgm:chMax val="0"/>
          <dgm:chPref val="0"/>
          <dgm:bulletEnabled val="1"/>
        </dgm:presLayoutVars>
      </dgm:prSet>
      <dgm:spPr/>
      <dgm:t>
        <a:bodyPr/>
        <a:lstStyle/>
        <a:p>
          <a:endParaRPr lang="en-US"/>
        </a:p>
      </dgm:t>
    </dgm:pt>
    <dgm:pt modelId="{15CA3F7B-9EB7-4A02-BAFE-AF815C66FF5E}" type="pres">
      <dgm:prSet presAssocID="{BB17604C-6AC1-4318-A4E2-027E9470AE07}" presName="desTx" presStyleLbl="alignAccFollowNode1" presStyleIdx="0" presStyleCnt="5" custScaleX="45213">
        <dgm:presLayoutVars>
          <dgm:bulletEnabled val="1"/>
        </dgm:presLayoutVars>
      </dgm:prSet>
      <dgm:spPr/>
      <dgm:t>
        <a:bodyPr/>
        <a:lstStyle/>
        <a:p>
          <a:endParaRPr lang="en-US"/>
        </a:p>
      </dgm:t>
    </dgm:pt>
    <dgm:pt modelId="{071FD2CF-7F67-4B8A-84B3-9BEE9FA0BF40}" type="pres">
      <dgm:prSet presAssocID="{F31993D6-6E01-404B-8B4C-5706B1A5E769}" presName="space" presStyleCnt="0"/>
      <dgm:spPr/>
    </dgm:pt>
    <dgm:pt modelId="{193DC00C-74F7-41B8-A8C5-4F24A2208BA3}" type="pres">
      <dgm:prSet presAssocID="{B5D142CF-1FAF-4174-BAD9-1F006B453AEC}" presName="composite" presStyleCnt="0"/>
      <dgm:spPr/>
    </dgm:pt>
    <dgm:pt modelId="{D1B38CA9-F502-4FF5-BF81-9B3D09AEF30C}" type="pres">
      <dgm:prSet presAssocID="{B5D142CF-1FAF-4174-BAD9-1F006B453AEC}" presName="parTx" presStyleLbl="alignNode1" presStyleIdx="1" presStyleCnt="5" custScaleX="45213" custLinFactNeighborX="5902" custLinFactNeighborY="1153">
        <dgm:presLayoutVars>
          <dgm:chMax val="0"/>
          <dgm:chPref val="0"/>
          <dgm:bulletEnabled val="1"/>
        </dgm:presLayoutVars>
      </dgm:prSet>
      <dgm:spPr/>
      <dgm:t>
        <a:bodyPr/>
        <a:lstStyle/>
        <a:p>
          <a:endParaRPr lang="en-US"/>
        </a:p>
      </dgm:t>
    </dgm:pt>
    <dgm:pt modelId="{B5B90A3A-9A08-48B4-AFEF-D5AE83B52572}" type="pres">
      <dgm:prSet presAssocID="{B5D142CF-1FAF-4174-BAD9-1F006B453AEC}" presName="desTx" presStyleLbl="alignAccFollowNode1" presStyleIdx="1" presStyleCnt="5" custScaleX="45213" custLinFactNeighborX="5902" custLinFactNeighborY="505">
        <dgm:presLayoutVars>
          <dgm:bulletEnabled val="1"/>
        </dgm:presLayoutVars>
      </dgm:prSet>
      <dgm:spPr/>
      <dgm:t>
        <a:bodyPr/>
        <a:lstStyle/>
        <a:p>
          <a:endParaRPr lang="en-US"/>
        </a:p>
      </dgm:t>
    </dgm:pt>
    <dgm:pt modelId="{6387A061-53E4-4622-9C36-CE3F09C61F62}" type="pres">
      <dgm:prSet presAssocID="{C064C474-8FDC-4048-8509-11D91011317E}" presName="space" presStyleCnt="0"/>
      <dgm:spPr/>
    </dgm:pt>
    <dgm:pt modelId="{003C6011-DFAA-4FEB-88DF-E6D877EC23D0}" type="pres">
      <dgm:prSet presAssocID="{E0F3A430-5AB6-4C35-9A53-E9CF33317F64}" presName="composite" presStyleCnt="0"/>
      <dgm:spPr/>
    </dgm:pt>
    <dgm:pt modelId="{4B646CEB-EC60-4660-9E6A-7F7A4C5E9432}" type="pres">
      <dgm:prSet presAssocID="{E0F3A430-5AB6-4C35-9A53-E9CF33317F64}" presName="parTx" presStyleLbl="alignNode1" presStyleIdx="2" presStyleCnt="5" custScaleX="45213" custLinFactNeighborX="4131" custLinFactNeighborY="-1613">
        <dgm:presLayoutVars>
          <dgm:chMax val="0"/>
          <dgm:chPref val="0"/>
          <dgm:bulletEnabled val="1"/>
        </dgm:presLayoutVars>
      </dgm:prSet>
      <dgm:spPr/>
      <dgm:t>
        <a:bodyPr/>
        <a:lstStyle/>
        <a:p>
          <a:endParaRPr lang="en-US"/>
        </a:p>
      </dgm:t>
    </dgm:pt>
    <dgm:pt modelId="{E7347EAF-039C-4B55-B73A-66FAC8EE401B}" type="pres">
      <dgm:prSet presAssocID="{E0F3A430-5AB6-4C35-9A53-E9CF33317F64}" presName="desTx" presStyleLbl="alignAccFollowNode1" presStyleIdx="2" presStyleCnt="5" custScaleX="45213" custLinFactNeighborX="4131" custLinFactNeighborY="-1853">
        <dgm:presLayoutVars>
          <dgm:bulletEnabled val="1"/>
        </dgm:presLayoutVars>
      </dgm:prSet>
      <dgm:spPr/>
      <dgm:t>
        <a:bodyPr/>
        <a:lstStyle/>
        <a:p>
          <a:endParaRPr lang="en-US"/>
        </a:p>
      </dgm:t>
    </dgm:pt>
    <dgm:pt modelId="{5E1F07CC-A75E-4583-9F6C-FF2DD11FC135}" type="pres">
      <dgm:prSet presAssocID="{F8ED3DAA-818A-474E-A014-ADD167BF6BF7}" presName="space" presStyleCnt="0"/>
      <dgm:spPr/>
    </dgm:pt>
    <dgm:pt modelId="{1C25ABBA-9AAF-4324-B014-807073D5F657}" type="pres">
      <dgm:prSet presAssocID="{A8F6F99D-F160-4E15-8B9C-B68E8AE770B9}" presName="composite" presStyleCnt="0"/>
      <dgm:spPr/>
    </dgm:pt>
    <dgm:pt modelId="{898DED5E-921E-4E26-9469-BA711586764D}" type="pres">
      <dgm:prSet presAssocID="{A8F6F99D-F160-4E15-8B9C-B68E8AE770B9}" presName="parTx" presStyleLbl="alignNode1" presStyleIdx="3" presStyleCnt="5" custScaleX="45213" custScaleY="94967" custLinFactNeighborX="1619" custLinFactNeighborY="-12206">
        <dgm:presLayoutVars>
          <dgm:chMax val="0"/>
          <dgm:chPref val="0"/>
          <dgm:bulletEnabled val="1"/>
        </dgm:presLayoutVars>
      </dgm:prSet>
      <dgm:spPr/>
      <dgm:t>
        <a:bodyPr/>
        <a:lstStyle/>
        <a:p>
          <a:endParaRPr lang="en-US"/>
        </a:p>
      </dgm:t>
    </dgm:pt>
    <dgm:pt modelId="{762695D4-F00C-46F8-A03F-20746C788501}" type="pres">
      <dgm:prSet presAssocID="{A8F6F99D-F160-4E15-8B9C-B68E8AE770B9}" presName="desTx" presStyleLbl="alignAccFollowNode1" presStyleIdx="3" presStyleCnt="5" custScaleX="45213" custScaleY="98453" custLinFactNeighborX="1991" custLinFactNeighborY="-2538">
        <dgm:presLayoutVars>
          <dgm:bulletEnabled val="1"/>
        </dgm:presLayoutVars>
      </dgm:prSet>
      <dgm:spPr/>
      <dgm:t>
        <a:bodyPr/>
        <a:lstStyle/>
        <a:p>
          <a:endParaRPr lang="en-US"/>
        </a:p>
      </dgm:t>
    </dgm:pt>
    <dgm:pt modelId="{0AD11671-078D-4F77-90AC-C640E75793DF}" type="pres">
      <dgm:prSet presAssocID="{629FF08F-0921-4BB0-A4A0-16C77A21A244}" presName="space" presStyleCnt="0"/>
      <dgm:spPr/>
    </dgm:pt>
    <dgm:pt modelId="{E21890C7-2E5C-41AD-8A2D-6758CD6913FB}" type="pres">
      <dgm:prSet presAssocID="{5F19343A-DB4B-4B83-8F33-468882503D6E}" presName="composite" presStyleCnt="0"/>
      <dgm:spPr/>
    </dgm:pt>
    <dgm:pt modelId="{5E934829-D314-4BA4-9CEB-491D96CBFA6F}" type="pres">
      <dgm:prSet presAssocID="{5F19343A-DB4B-4B83-8F33-468882503D6E}" presName="parTx" presStyleLbl="alignNode1" presStyleIdx="4" presStyleCnt="5" custScaleX="45213" custLinFactNeighborX="-1726" custLinFactNeighborY="-4129">
        <dgm:presLayoutVars>
          <dgm:chMax val="0"/>
          <dgm:chPref val="0"/>
          <dgm:bulletEnabled val="1"/>
        </dgm:presLayoutVars>
      </dgm:prSet>
      <dgm:spPr/>
      <dgm:t>
        <a:bodyPr/>
        <a:lstStyle/>
        <a:p>
          <a:endParaRPr lang="en-US"/>
        </a:p>
      </dgm:t>
    </dgm:pt>
    <dgm:pt modelId="{461C833F-B0FF-4978-86B2-6ECEC0BD7F65}" type="pres">
      <dgm:prSet presAssocID="{5F19343A-DB4B-4B83-8F33-468882503D6E}" presName="desTx" presStyleLbl="alignAccFollowNode1" presStyleIdx="4" presStyleCnt="5" custScaleX="45213" custLinFactNeighborX="-1726" custLinFactNeighborY="-2417">
        <dgm:presLayoutVars>
          <dgm:bulletEnabled val="1"/>
        </dgm:presLayoutVars>
      </dgm:prSet>
      <dgm:spPr/>
      <dgm:t>
        <a:bodyPr/>
        <a:lstStyle/>
        <a:p>
          <a:endParaRPr lang="en-US"/>
        </a:p>
      </dgm:t>
    </dgm:pt>
  </dgm:ptLst>
  <dgm:cxnLst>
    <dgm:cxn modelId="{B0AAD812-A51F-4630-973C-45C9F89FBF1D}" type="presOf" srcId="{A8F6F99D-F160-4E15-8B9C-B68E8AE770B9}" destId="{898DED5E-921E-4E26-9469-BA711586764D}" srcOrd="0" destOrd="0" presId="urn:microsoft.com/office/officeart/2005/8/layout/hList1"/>
    <dgm:cxn modelId="{CBA9C4A7-5675-455C-8D7B-2C3623E85309}" srcId="{BB17604C-6AC1-4318-A4E2-027E9470AE07}" destId="{FA09FC20-A286-461C-9FB5-F1C0310DB890}" srcOrd="0" destOrd="0" parTransId="{0EE0EF87-39E2-4050-9C54-EC7A30A9C512}" sibTransId="{7BE6E34E-8A90-4106-8795-0AB9408596B0}"/>
    <dgm:cxn modelId="{6A28ACBA-3D79-463C-9771-6A3A1B5BD03C}" type="presOf" srcId="{0A0B40E2-0ACB-4FFE-81F9-2209BB5B0AD9}" destId="{E7347EAF-039C-4B55-B73A-66FAC8EE401B}" srcOrd="0" destOrd="0" presId="urn:microsoft.com/office/officeart/2005/8/layout/hList1"/>
    <dgm:cxn modelId="{85FB41AE-CF77-4447-ABF5-A0A3BF99C0FA}" srcId="{A8F6F99D-F160-4E15-8B9C-B68E8AE770B9}" destId="{4F29A057-E47E-4829-9CED-CFF83E709D21}" srcOrd="4" destOrd="0" parTransId="{14D56989-C008-42C5-B144-C27931413428}" sibTransId="{9B050A1F-55D8-41EF-925C-3F292D9CA594}"/>
    <dgm:cxn modelId="{1EC0AE4D-CDB3-45FF-8806-67386F719433}" type="presOf" srcId="{7EFFECED-66C4-4968-98C1-E4EB63DEA7B7}" destId="{461C833F-B0FF-4978-86B2-6ECEC0BD7F65}" srcOrd="0" destOrd="0" presId="urn:microsoft.com/office/officeart/2005/8/layout/hList1"/>
    <dgm:cxn modelId="{E5CB740F-690F-4DFA-9E20-C1E0AD5DDC3F}" type="presOf" srcId="{E0F3A430-5AB6-4C35-9A53-E9CF33317F64}" destId="{4B646CEB-EC60-4660-9E6A-7F7A4C5E9432}" srcOrd="0" destOrd="0" presId="urn:microsoft.com/office/officeart/2005/8/layout/hList1"/>
    <dgm:cxn modelId="{6CBFEF4D-D259-4276-AF5C-DE609DEF7F1C}" type="presOf" srcId="{538EE1A3-68F9-442C-8E88-6AD2486D7283}" destId="{762695D4-F00C-46F8-A03F-20746C788501}" srcOrd="0" destOrd="5" presId="urn:microsoft.com/office/officeart/2005/8/layout/hList1"/>
    <dgm:cxn modelId="{3324D5D4-F0FE-4916-B59E-DEAE7F5221D1}" srcId="{A8F6F99D-F160-4E15-8B9C-B68E8AE770B9}" destId="{F8042CF4-A5B9-4CAF-8016-5894592A85B7}" srcOrd="2" destOrd="0" parTransId="{C432C7E9-D86A-472A-BA04-1FBE1E23526C}" sibTransId="{DF9C64AC-F187-4ED8-BE06-5BA981F17150}"/>
    <dgm:cxn modelId="{C11A4CAA-F691-4A21-AF30-96A4B5EA4D3B}" type="presOf" srcId="{4F29A057-E47E-4829-9CED-CFF83E709D21}" destId="{762695D4-F00C-46F8-A03F-20746C788501}" srcOrd="0" destOrd="4" presId="urn:microsoft.com/office/officeart/2005/8/layout/hList1"/>
    <dgm:cxn modelId="{F603AB28-BC12-4CA7-A297-E38819BBAADB}" srcId="{A8F6F99D-F160-4E15-8B9C-B68E8AE770B9}" destId="{68E1E637-D909-4E78-800F-C44199E981C0}" srcOrd="1" destOrd="0" parTransId="{B2F5858A-A9B1-4F17-ABE2-470A594EF269}" sibTransId="{22929ED9-C610-4272-85C4-EDEE6FAAFB09}"/>
    <dgm:cxn modelId="{821F7B59-BBDF-4D07-ABBD-D21B095BDFDA}" type="presOf" srcId="{F8042CF4-A5B9-4CAF-8016-5894592A85B7}" destId="{762695D4-F00C-46F8-A03F-20746C788501}" srcOrd="0" destOrd="2" presId="urn:microsoft.com/office/officeart/2005/8/layout/hList1"/>
    <dgm:cxn modelId="{29A495BA-0A8C-4973-BCC2-2F0F84AFF680}" type="presOf" srcId="{F53E406A-C842-45F8-94E1-2B6FD3B93A83}" destId="{2BD4CA44-CC42-4A7C-B12C-192071795C4E}" srcOrd="0" destOrd="0" presId="urn:microsoft.com/office/officeart/2005/8/layout/hList1"/>
    <dgm:cxn modelId="{C42F7DB1-9FD7-4B5A-A8AF-CF3D53D378A8}" srcId="{A8F6F99D-F160-4E15-8B9C-B68E8AE770B9}" destId="{1DBB056E-B66F-4EF2-901D-35F90BAFFBEA}" srcOrd="6" destOrd="0" parTransId="{6246C4FD-CEB0-44FC-B4CA-B4D04C92672C}" sibTransId="{EA71B7A5-0F35-4148-9AB9-07C46988B49E}"/>
    <dgm:cxn modelId="{CB751E1A-0ABF-428C-B4CE-31653661006D}" type="presOf" srcId="{BB17604C-6AC1-4318-A4E2-027E9470AE07}" destId="{C027E562-126F-43F1-B53C-65296A67343C}" srcOrd="0" destOrd="0" presId="urn:microsoft.com/office/officeart/2005/8/layout/hList1"/>
    <dgm:cxn modelId="{B2D6F8BF-786D-434C-BD5E-6FFBFC903730}" srcId="{B5D142CF-1FAF-4174-BAD9-1F006B453AEC}" destId="{C257013F-DD71-4F2B-8B15-B34146C4833E}" srcOrd="0" destOrd="0" parTransId="{8A0100D8-3A9C-4A2E-9F2E-CDF4F9299FD0}" sibTransId="{F92E8852-4D92-43F9-AEE7-D9BFCFE4DD85}"/>
    <dgm:cxn modelId="{63F3EA6A-A3A1-49C9-B6D8-8FBECAE51855}" srcId="{A8F6F99D-F160-4E15-8B9C-B68E8AE770B9}" destId="{7C572674-EB4B-4879-A3A1-B538AB8969D4}" srcOrd="0" destOrd="0" parTransId="{7A64B2DD-37C1-4450-B115-418EC161146E}" sibTransId="{D28EE3BF-4190-4530-AA97-5DAF53AD4489}"/>
    <dgm:cxn modelId="{3D3606BD-97DD-4765-B5E6-1FBE5FC96966}" type="presOf" srcId="{1DBB056E-B66F-4EF2-901D-35F90BAFFBEA}" destId="{762695D4-F00C-46F8-A03F-20746C788501}" srcOrd="0" destOrd="6" presId="urn:microsoft.com/office/officeart/2005/8/layout/hList1"/>
    <dgm:cxn modelId="{74EBAEAD-1772-42C3-AA2C-62D1D69E4AD6}" type="presOf" srcId="{5F19343A-DB4B-4B83-8F33-468882503D6E}" destId="{5E934829-D314-4BA4-9CEB-491D96CBFA6F}" srcOrd="0" destOrd="0" presId="urn:microsoft.com/office/officeart/2005/8/layout/hList1"/>
    <dgm:cxn modelId="{9CFAA193-0452-4BD6-984A-0A1300420E14}" srcId="{F53E406A-C842-45F8-94E1-2B6FD3B93A83}" destId="{B5D142CF-1FAF-4174-BAD9-1F006B453AEC}" srcOrd="1" destOrd="0" parTransId="{A97EECF6-7902-4FC5-8625-469D98396592}" sibTransId="{C064C474-8FDC-4048-8509-11D91011317E}"/>
    <dgm:cxn modelId="{8EC17AB7-DFD1-497F-BC15-66F7D20C36CF}" type="presOf" srcId="{7C572674-EB4B-4879-A3A1-B538AB8969D4}" destId="{762695D4-F00C-46F8-A03F-20746C788501}" srcOrd="0" destOrd="0" presId="urn:microsoft.com/office/officeart/2005/8/layout/hList1"/>
    <dgm:cxn modelId="{C69A7AFF-3DA4-4C01-AB30-7DDE1FD9C188}" srcId="{A8F6F99D-F160-4E15-8B9C-B68E8AE770B9}" destId="{1460F316-5B60-438C-B54C-40737636FA55}" srcOrd="3" destOrd="0" parTransId="{2EB272D2-CEC0-4236-B59D-553A740E8E9F}" sibTransId="{AD18AB04-77FC-41AB-9CA7-1803990C2BA2}"/>
    <dgm:cxn modelId="{EC3D2EFB-ED0E-43BE-B0F1-0EBEB65E4A05}" type="presOf" srcId="{C257013F-DD71-4F2B-8B15-B34146C4833E}" destId="{B5B90A3A-9A08-48B4-AFEF-D5AE83B52572}" srcOrd="0" destOrd="0" presId="urn:microsoft.com/office/officeart/2005/8/layout/hList1"/>
    <dgm:cxn modelId="{415A7BF1-DCB6-44FE-93E4-F4A7397BCBE2}" srcId="{E0F3A430-5AB6-4C35-9A53-E9CF33317F64}" destId="{0A0B40E2-0ACB-4FFE-81F9-2209BB5B0AD9}" srcOrd="0" destOrd="0" parTransId="{474E2709-13C5-4EDD-BA49-063A4A89FD31}" sibTransId="{E467D848-3D41-413C-9F32-AFB0D4E85195}"/>
    <dgm:cxn modelId="{C7B40FFB-2DB1-4432-A529-70EA7284383F}" type="presOf" srcId="{1460F316-5B60-438C-B54C-40737636FA55}" destId="{762695D4-F00C-46F8-A03F-20746C788501}" srcOrd="0" destOrd="3" presId="urn:microsoft.com/office/officeart/2005/8/layout/hList1"/>
    <dgm:cxn modelId="{C5D13160-2A86-4AC9-8405-73597709FF9E}" type="presOf" srcId="{68E1E637-D909-4E78-800F-C44199E981C0}" destId="{762695D4-F00C-46F8-A03F-20746C788501}" srcOrd="0" destOrd="1" presId="urn:microsoft.com/office/officeart/2005/8/layout/hList1"/>
    <dgm:cxn modelId="{3006CCC5-9B89-4A87-B2FB-AD73161E6017}" srcId="{F53E406A-C842-45F8-94E1-2B6FD3B93A83}" destId="{5F19343A-DB4B-4B83-8F33-468882503D6E}" srcOrd="4" destOrd="0" parTransId="{A6102ABA-0E39-4ACB-A0C4-A5BC6DC2E14B}" sibTransId="{327F0304-07D1-40F9-8B43-EC323836242E}"/>
    <dgm:cxn modelId="{AB54B65F-6F12-4E0B-A22F-16C145DFAB45}" srcId="{A8F6F99D-F160-4E15-8B9C-B68E8AE770B9}" destId="{538EE1A3-68F9-442C-8E88-6AD2486D7283}" srcOrd="5" destOrd="0" parTransId="{24CC4629-63A6-4DC9-8D0E-30AFA942E72A}" sibTransId="{DF9E49EE-4F5B-42DD-9F93-38C74E57D29A}"/>
    <dgm:cxn modelId="{DEAEBE91-956B-49F3-B849-44BFA75CE9A6}" srcId="{F53E406A-C842-45F8-94E1-2B6FD3B93A83}" destId="{E0F3A430-5AB6-4C35-9A53-E9CF33317F64}" srcOrd="2" destOrd="0" parTransId="{C3088506-B597-4189-ADF5-4B1B0966C9A6}" sibTransId="{F8ED3DAA-818A-474E-A014-ADD167BF6BF7}"/>
    <dgm:cxn modelId="{3FFA50F2-84F5-4AED-B19B-B2243B470BCE}" srcId="{F53E406A-C842-45F8-94E1-2B6FD3B93A83}" destId="{A8F6F99D-F160-4E15-8B9C-B68E8AE770B9}" srcOrd="3" destOrd="0" parTransId="{E4A9D5D9-56BC-44AB-9EAE-0DD8624BF186}" sibTransId="{629FF08F-0921-4BB0-A4A0-16C77A21A244}"/>
    <dgm:cxn modelId="{4DAA2F5F-F451-456C-A18C-14FEED79F75D}" type="presOf" srcId="{B5D142CF-1FAF-4174-BAD9-1F006B453AEC}" destId="{D1B38CA9-F502-4FF5-BF81-9B3D09AEF30C}" srcOrd="0" destOrd="0" presId="urn:microsoft.com/office/officeart/2005/8/layout/hList1"/>
    <dgm:cxn modelId="{E1941F07-5B63-4CDF-B1B5-A88C129EA280}" srcId="{5F19343A-DB4B-4B83-8F33-468882503D6E}" destId="{7EFFECED-66C4-4968-98C1-E4EB63DEA7B7}" srcOrd="0" destOrd="0" parTransId="{346C7772-FECD-4BB8-9F1B-A3977A2C743A}" sibTransId="{CEABE4FC-0145-429C-A25E-97B8EA4DD33E}"/>
    <dgm:cxn modelId="{EE8B00BD-014F-4319-AF3D-D5A8FF674931}" type="presOf" srcId="{FA09FC20-A286-461C-9FB5-F1C0310DB890}" destId="{15CA3F7B-9EB7-4A02-BAFE-AF815C66FF5E}" srcOrd="0" destOrd="0" presId="urn:microsoft.com/office/officeart/2005/8/layout/hList1"/>
    <dgm:cxn modelId="{C5919D81-FA15-40CF-B32D-08AFE5198007}" srcId="{F53E406A-C842-45F8-94E1-2B6FD3B93A83}" destId="{BB17604C-6AC1-4318-A4E2-027E9470AE07}" srcOrd="0" destOrd="0" parTransId="{C04A0CDF-7D48-45C2-B8C0-FC08322C5D8B}" sibTransId="{F31993D6-6E01-404B-8B4C-5706B1A5E769}"/>
    <dgm:cxn modelId="{69723B92-26DD-41DE-A5E2-BDD5DF2319E7}" type="presParOf" srcId="{2BD4CA44-CC42-4A7C-B12C-192071795C4E}" destId="{6448C458-01C0-426B-91B9-E8EC3CD94C76}" srcOrd="0" destOrd="0" presId="urn:microsoft.com/office/officeart/2005/8/layout/hList1"/>
    <dgm:cxn modelId="{32FE5626-E7D4-47E3-A0FE-86CEF3F98BA3}" type="presParOf" srcId="{6448C458-01C0-426B-91B9-E8EC3CD94C76}" destId="{C027E562-126F-43F1-B53C-65296A67343C}" srcOrd="0" destOrd="0" presId="urn:microsoft.com/office/officeart/2005/8/layout/hList1"/>
    <dgm:cxn modelId="{9EEC92D9-A264-468D-9FD1-37976C81FE05}" type="presParOf" srcId="{6448C458-01C0-426B-91B9-E8EC3CD94C76}" destId="{15CA3F7B-9EB7-4A02-BAFE-AF815C66FF5E}" srcOrd="1" destOrd="0" presId="urn:microsoft.com/office/officeart/2005/8/layout/hList1"/>
    <dgm:cxn modelId="{CE42125B-D31F-43DC-87F2-4BFD21DD69C5}" type="presParOf" srcId="{2BD4CA44-CC42-4A7C-B12C-192071795C4E}" destId="{071FD2CF-7F67-4B8A-84B3-9BEE9FA0BF40}" srcOrd="1" destOrd="0" presId="urn:microsoft.com/office/officeart/2005/8/layout/hList1"/>
    <dgm:cxn modelId="{DD4DA1FA-986D-49F1-BB98-0D7F83EFFD02}" type="presParOf" srcId="{2BD4CA44-CC42-4A7C-B12C-192071795C4E}" destId="{193DC00C-74F7-41B8-A8C5-4F24A2208BA3}" srcOrd="2" destOrd="0" presId="urn:microsoft.com/office/officeart/2005/8/layout/hList1"/>
    <dgm:cxn modelId="{2293D36A-9BFD-4B96-B429-76D03C2B5919}" type="presParOf" srcId="{193DC00C-74F7-41B8-A8C5-4F24A2208BA3}" destId="{D1B38CA9-F502-4FF5-BF81-9B3D09AEF30C}" srcOrd="0" destOrd="0" presId="urn:microsoft.com/office/officeart/2005/8/layout/hList1"/>
    <dgm:cxn modelId="{1D5001A0-A14A-421C-89D4-F37FC6DF9AD1}" type="presParOf" srcId="{193DC00C-74F7-41B8-A8C5-4F24A2208BA3}" destId="{B5B90A3A-9A08-48B4-AFEF-D5AE83B52572}" srcOrd="1" destOrd="0" presId="urn:microsoft.com/office/officeart/2005/8/layout/hList1"/>
    <dgm:cxn modelId="{1A59232F-D37B-4B7F-8953-7635E66E634D}" type="presParOf" srcId="{2BD4CA44-CC42-4A7C-B12C-192071795C4E}" destId="{6387A061-53E4-4622-9C36-CE3F09C61F62}" srcOrd="3" destOrd="0" presId="urn:microsoft.com/office/officeart/2005/8/layout/hList1"/>
    <dgm:cxn modelId="{3B06AE54-1462-4219-AC01-452FCD7F16DC}" type="presParOf" srcId="{2BD4CA44-CC42-4A7C-B12C-192071795C4E}" destId="{003C6011-DFAA-4FEB-88DF-E6D877EC23D0}" srcOrd="4" destOrd="0" presId="urn:microsoft.com/office/officeart/2005/8/layout/hList1"/>
    <dgm:cxn modelId="{35B85E9C-9843-477D-BD54-3078A6C13EBC}" type="presParOf" srcId="{003C6011-DFAA-4FEB-88DF-E6D877EC23D0}" destId="{4B646CEB-EC60-4660-9E6A-7F7A4C5E9432}" srcOrd="0" destOrd="0" presId="urn:microsoft.com/office/officeart/2005/8/layout/hList1"/>
    <dgm:cxn modelId="{1F64A2D7-202F-4358-AD75-8AB0E1131B88}" type="presParOf" srcId="{003C6011-DFAA-4FEB-88DF-E6D877EC23D0}" destId="{E7347EAF-039C-4B55-B73A-66FAC8EE401B}" srcOrd="1" destOrd="0" presId="urn:microsoft.com/office/officeart/2005/8/layout/hList1"/>
    <dgm:cxn modelId="{11FB36F9-C3A3-41A9-A45F-9B03A4F73DC5}" type="presParOf" srcId="{2BD4CA44-CC42-4A7C-B12C-192071795C4E}" destId="{5E1F07CC-A75E-4583-9F6C-FF2DD11FC135}" srcOrd="5" destOrd="0" presId="urn:microsoft.com/office/officeart/2005/8/layout/hList1"/>
    <dgm:cxn modelId="{368BA67D-200A-421E-8940-32EBC8D3007F}" type="presParOf" srcId="{2BD4CA44-CC42-4A7C-B12C-192071795C4E}" destId="{1C25ABBA-9AAF-4324-B014-807073D5F657}" srcOrd="6" destOrd="0" presId="urn:microsoft.com/office/officeart/2005/8/layout/hList1"/>
    <dgm:cxn modelId="{30048485-E47B-4508-BD86-7201815506F1}" type="presParOf" srcId="{1C25ABBA-9AAF-4324-B014-807073D5F657}" destId="{898DED5E-921E-4E26-9469-BA711586764D}" srcOrd="0" destOrd="0" presId="urn:microsoft.com/office/officeart/2005/8/layout/hList1"/>
    <dgm:cxn modelId="{EE866205-2A2B-4799-8709-FC7F47855C71}" type="presParOf" srcId="{1C25ABBA-9AAF-4324-B014-807073D5F657}" destId="{762695D4-F00C-46F8-A03F-20746C788501}" srcOrd="1" destOrd="0" presId="urn:microsoft.com/office/officeart/2005/8/layout/hList1"/>
    <dgm:cxn modelId="{A9648EE1-5137-41BF-873F-8A22D18D3645}" type="presParOf" srcId="{2BD4CA44-CC42-4A7C-B12C-192071795C4E}" destId="{0AD11671-078D-4F77-90AC-C640E75793DF}" srcOrd="7" destOrd="0" presId="urn:microsoft.com/office/officeart/2005/8/layout/hList1"/>
    <dgm:cxn modelId="{C94BFE29-AB1C-4AC2-8CA0-306C398210FA}" type="presParOf" srcId="{2BD4CA44-CC42-4A7C-B12C-192071795C4E}" destId="{E21890C7-2E5C-41AD-8A2D-6758CD6913FB}" srcOrd="8" destOrd="0" presId="urn:microsoft.com/office/officeart/2005/8/layout/hList1"/>
    <dgm:cxn modelId="{CC4EBB43-B01B-4300-A285-0ECFE73E99F2}" type="presParOf" srcId="{E21890C7-2E5C-41AD-8A2D-6758CD6913FB}" destId="{5E934829-D314-4BA4-9CEB-491D96CBFA6F}" srcOrd="0" destOrd="0" presId="urn:microsoft.com/office/officeart/2005/8/layout/hList1"/>
    <dgm:cxn modelId="{E85704C3-E889-4EC0-9DEE-1DB4CE27761C}" type="presParOf" srcId="{E21890C7-2E5C-41AD-8A2D-6758CD6913FB}" destId="{461C833F-B0FF-4978-86B2-6ECEC0BD7F6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3CBBF-8508-4A38-8082-E851BDAA2E88}">
      <dsp:nvSpPr>
        <dsp:cNvPr id="0" name=""/>
        <dsp:cNvSpPr/>
      </dsp:nvSpPr>
      <dsp:spPr>
        <a:xfrm rot="5400000">
          <a:off x="-289718" y="292805"/>
          <a:ext cx="1931458" cy="1352020"/>
        </a:xfrm>
        <a:prstGeom prst="chevron">
          <a:avLst/>
        </a:prstGeom>
        <a:solidFill>
          <a:schemeClr val="accent5">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endParaRPr lang="en-US" sz="3800" kern="1200"/>
        </a:p>
      </dsp:txBody>
      <dsp:txXfrm rot="-5400000">
        <a:off x="1" y="679096"/>
        <a:ext cx="1352020" cy="579438"/>
      </dsp:txXfrm>
    </dsp:sp>
    <dsp:sp modelId="{53403347-ADDD-4767-AFEF-4BFBFA86DA95}">
      <dsp:nvSpPr>
        <dsp:cNvPr id="0" name=""/>
        <dsp:cNvSpPr/>
      </dsp:nvSpPr>
      <dsp:spPr>
        <a:xfrm rot="5400000">
          <a:off x="4112286" y="-2757179"/>
          <a:ext cx="1255447" cy="6775979"/>
        </a:xfrm>
        <a:prstGeom prst="round2SameRect">
          <a:avLst/>
        </a:prstGeom>
        <a:solidFill>
          <a:schemeClr val="accent5">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smtClean="0">
              <a:solidFill>
                <a:schemeClr val="tx1"/>
              </a:solidFill>
              <a:latin typeface="Times New Roman" panose="02020603050405020304" pitchFamily="18" charset="0"/>
              <a:cs typeface="Times New Roman" panose="02020603050405020304" pitchFamily="18" charset="0"/>
            </a:rPr>
            <a:t>Một số học sinh vẫn còn học tập một cách thụ động, chủ yếu tiếp thu kiến thức một cách máy móc mà thiếu đi sự linh hoạt, tư duy sáng tạo</a:t>
          </a:r>
          <a:endParaRPr lang="en-US" sz="2200" kern="1200"/>
        </a:p>
      </dsp:txBody>
      <dsp:txXfrm rot="-5400000">
        <a:off x="1352020" y="64373"/>
        <a:ext cx="6714693" cy="1132875"/>
      </dsp:txXfrm>
    </dsp:sp>
    <dsp:sp modelId="{F54DA7E4-1DC6-4212-A028-0D0DF521DE75}">
      <dsp:nvSpPr>
        <dsp:cNvPr id="0" name=""/>
        <dsp:cNvSpPr/>
      </dsp:nvSpPr>
      <dsp:spPr>
        <a:xfrm rot="5400000">
          <a:off x="-289718" y="2033323"/>
          <a:ext cx="1931458" cy="1352020"/>
        </a:xfrm>
        <a:prstGeom prst="chevron">
          <a:avLst/>
        </a:prstGeom>
        <a:solidFill>
          <a:schemeClr val="bg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endParaRPr lang="en-US" sz="3800" kern="1200"/>
        </a:p>
      </dsp:txBody>
      <dsp:txXfrm rot="-5400000">
        <a:off x="1" y="2419614"/>
        <a:ext cx="1352020" cy="579438"/>
      </dsp:txXfrm>
    </dsp:sp>
    <dsp:sp modelId="{9AFA023B-0EC3-43CA-A84E-CAC7908EE99C}">
      <dsp:nvSpPr>
        <dsp:cNvPr id="0" name=""/>
        <dsp:cNvSpPr/>
      </dsp:nvSpPr>
      <dsp:spPr>
        <a:xfrm rot="5400000">
          <a:off x="4112286" y="-1016661"/>
          <a:ext cx="1255447" cy="6775979"/>
        </a:xfrm>
        <a:prstGeom prst="round2SameRect">
          <a:avLst/>
        </a:prstGeom>
        <a:solidFill>
          <a:schemeClr val="bg2">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smtClean="0">
              <a:solidFill>
                <a:schemeClr val="tx1"/>
              </a:solidFill>
              <a:latin typeface="Times New Roman" panose="02020603050405020304" pitchFamily="18" charset="0"/>
              <a:cs typeface="Times New Roman" panose="02020603050405020304" pitchFamily="18" charset="0"/>
            </a:rPr>
            <a:t>Một số học sinh còn ỷ lại, chưa dám mạnh dạn tham gia vào các hoạt động học tập</a:t>
          </a:r>
          <a:endParaRPr lang="en-US" sz="2200" kern="1200"/>
        </a:p>
      </dsp:txBody>
      <dsp:txXfrm rot="-5400000">
        <a:off x="1352020" y="1804891"/>
        <a:ext cx="6714693" cy="1132875"/>
      </dsp:txXfrm>
    </dsp:sp>
    <dsp:sp modelId="{B09396C6-8708-4364-BD76-8490A8A5AA47}">
      <dsp:nvSpPr>
        <dsp:cNvPr id="0" name=""/>
        <dsp:cNvSpPr/>
      </dsp:nvSpPr>
      <dsp:spPr>
        <a:xfrm rot="5400000">
          <a:off x="-289718" y="3773840"/>
          <a:ext cx="1931458" cy="1352020"/>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endParaRPr lang="en-US" sz="3800" kern="1200"/>
        </a:p>
      </dsp:txBody>
      <dsp:txXfrm rot="-5400000">
        <a:off x="1" y="4160131"/>
        <a:ext cx="1352020" cy="579438"/>
      </dsp:txXfrm>
    </dsp:sp>
    <dsp:sp modelId="{2350C16F-84D4-4908-B372-C578E2DBB312}">
      <dsp:nvSpPr>
        <dsp:cNvPr id="0" name=""/>
        <dsp:cNvSpPr/>
      </dsp:nvSpPr>
      <dsp:spPr>
        <a:xfrm rot="5400000">
          <a:off x="4112286" y="723856"/>
          <a:ext cx="1255447" cy="6775979"/>
        </a:xfrm>
        <a:prstGeom prst="round2SameRect">
          <a:avLst/>
        </a:prstGeom>
        <a:solidFill>
          <a:srgbClr val="FFC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smtClean="0">
              <a:solidFill>
                <a:schemeClr val="tx1"/>
              </a:solidFill>
              <a:latin typeface="Times New Roman" panose="02020603050405020304" pitchFamily="18" charset="0"/>
              <a:cs typeface="Times New Roman" panose="02020603050405020304" pitchFamily="18" charset="0"/>
            </a:rPr>
            <a:t>Kết quả khảo sát chất lượng đầu năm cho thấy nhiều học sinh thiếu hứng thú với kiến thức về chủ đề Vật sống và tỉ lệ học sinh khá, tốt còn rất khiêm tốn</a:t>
          </a:r>
          <a:endParaRPr lang="en-US" sz="2200" kern="1200"/>
        </a:p>
      </dsp:txBody>
      <dsp:txXfrm rot="-5400000">
        <a:off x="1352020" y="3545408"/>
        <a:ext cx="6714693" cy="1132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7E562-126F-43F1-B53C-65296A67343C}">
      <dsp:nvSpPr>
        <dsp:cNvPr id="0" name=""/>
        <dsp:cNvSpPr/>
      </dsp:nvSpPr>
      <dsp:spPr>
        <a:xfrm>
          <a:off x="550" y="130816"/>
          <a:ext cx="1738073" cy="921600"/>
        </a:xfrm>
        <a:prstGeom prst="rect">
          <a:avLst/>
        </a:prstGeom>
        <a:solidFill>
          <a:schemeClr val="accent4">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b="1" kern="1200" dirty="0" err="1">
              <a:solidFill>
                <a:schemeClr val="tx1"/>
              </a:solidFill>
              <a:latin typeface="Times New Roman" panose="02020603050405020304" pitchFamily="18" charset="0"/>
              <a:cs typeface="Times New Roman" panose="02020603050405020304" pitchFamily="18" charset="0"/>
            </a:rPr>
            <a:t>Bước</a:t>
          </a:r>
          <a:r>
            <a:rPr lang="en-US" sz="2500" b="1" kern="1200" dirty="0">
              <a:solidFill>
                <a:schemeClr val="tx1"/>
              </a:solidFill>
              <a:latin typeface="Times New Roman" panose="02020603050405020304" pitchFamily="18" charset="0"/>
              <a:cs typeface="Times New Roman" panose="02020603050405020304" pitchFamily="18" charset="0"/>
            </a:rPr>
            <a:t> 1</a:t>
          </a:r>
          <a:endParaRPr lang="vi-VN" sz="2500" b="1" kern="1200" dirty="0">
            <a:solidFill>
              <a:schemeClr val="tx1"/>
            </a:solidFill>
            <a:latin typeface="Times New Roman" panose="02020603050405020304" pitchFamily="18" charset="0"/>
            <a:cs typeface="Times New Roman" panose="02020603050405020304" pitchFamily="18" charset="0"/>
          </a:endParaRPr>
        </a:p>
      </dsp:txBody>
      <dsp:txXfrm>
        <a:off x="550" y="130816"/>
        <a:ext cx="1738073" cy="921600"/>
      </dsp:txXfrm>
    </dsp:sp>
    <dsp:sp modelId="{15CA3F7B-9EB7-4A02-BAFE-AF815C66FF5E}">
      <dsp:nvSpPr>
        <dsp:cNvPr id="0" name=""/>
        <dsp:cNvSpPr/>
      </dsp:nvSpPr>
      <dsp:spPr>
        <a:xfrm>
          <a:off x="550" y="1052416"/>
          <a:ext cx="1738073" cy="3917402"/>
        </a:xfrm>
        <a:prstGeom prst="rect">
          <a:avLst/>
        </a:prstGeom>
        <a:solidFill>
          <a:schemeClr val="accent4">
            <a:tint val="40000"/>
            <a:alpha val="9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vi-VN" sz="2500" kern="1200" dirty="0">
              <a:latin typeface="Times New Roman" panose="02020603050405020304" pitchFamily="18" charset="0"/>
              <a:cs typeface="Times New Roman" panose="02020603050405020304" pitchFamily="18" charset="0"/>
            </a:rPr>
            <a:t>Giáo viên lựa chọn chủ đề</a:t>
          </a:r>
          <a:r>
            <a:rPr lang="vi-VN" sz="2500" kern="1200">
              <a:latin typeface="Times New Roman" panose="02020603050405020304" pitchFamily="18" charset="0"/>
              <a:cs typeface="Times New Roman" panose="02020603050405020304" pitchFamily="18" charset="0"/>
            </a:rPr>
            <a:t>, </a:t>
          </a:r>
          <a:r>
            <a:rPr lang="en-US" sz="2500" kern="1200" smtClean="0">
              <a:latin typeface="Times New Roman" panose="02020603050405020304" pitchFamily="18" charset="0"/>
              <a:cs typeface="Times New Roman" panose="02020603050405020304" pitchFamily="18" charset="0"/>
            </a:rPr>
            <a:t>xác định </a:t>
          </a:r>
          <a:r>
            <a:rPr lang="vi-VN" sz="2500" kern="1200" smtClean="0">
              <a:latin typeface="Times New Roman" panose="02020603050405020304" pitchFamily="18" charset="0"/>
              <a:cs typeface="Times New Roman" panose="02020603050405020304" pitchFamily="18" charset="0"/>
            </a:rPr>
            <a:t>mục tiêu</a:t>
          </a:r>
          <a:r>
            <a:rPr lang="en-US" sz="2500" kern="1200" smtClean="0">
              <a:latin typeface="Times New Roman" panose="02020603050405020304" pitchFamily="18" charset="0"/>
              <a:cs typeface="Times New Roman" panose="02020603050405020304" pitchFamily="18" charset="0"/>
            </a:rPr>
            <a:t> và sản phẩm</a:t>
          </a:r>
          <a:endParaRPr lang="vi-VN" sz="2500" kern="1200" dirty="0">
            <a:latin typeface="Times New Roman" panose="02020603050405020304" pitchFamily="18" charset="0"/>
            <a:cs typeface="Times New Roman" panose="02020603050405020304" pitchFamily="18" charset="0"/>
          </a:endParaRPr>
        </a:p>
      </dsp:txBody>
      <dsp:txXfrm>
        <a:off x="550" y="1052416"/>
        <a:ext cx="1738073" cy="3917402"/>
      </dsp:txXfrm>
    </dsp:sp>
    <dsp:sp modelId="{D1B38CA9-F502-4FF5-BF81-9B3D09AEF30C}">
      <dsp:nvSpPr>
        <dsp:cNvPr id="0" name=""/>
        <dsp:cNvSpPr/>
      </dsp:nvSpPr>
      <dsp:spPr>
        <a:xfrm>
          <a:off x="2503694" y="141442"/>
          <a:ext cx="1738073" cy="921600"/>
        </a:xfrm>
        <a:prstGeom prst="rect">
          <a:avLst/>
        </a:prstGeom>
        <a:solidFill>
          <a:schemeClr val="accent4">
            <a:hueOff val="2450223"/>
            <a:satOff val="-10194"/>
            <a:lumOff val="2402"/>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b="1" kern="1200" dirty="0" err="1">
              <a:solidFill>
                <a:schemeClr val="tx1"/>
              </a:solidFill>
              <a:latin typeface="Times New Roman" panose="02020603050405020304" pitchFamily="18" charset="0"/>
              <a:cs typeface="Times New Roman" panose="02020603050405020304" pitchFamily="18" charset="0"/>
            </a:rPr>
            <a:t>Bước</a:t>
          </a:r>
          <a:r>
            <a:rPr lang="en-US" sz="2500" b="1" kern="1200" dirty="0">
              <a:solidFill>
                <a:schemeClr val="tx1"/>
              </a:solidFill>
              <a:latin typeface="Times New Roman" panose="02020603050405020304" pitchFamily="18" charset="0"/>
              <a:cs typeface="Times New Roman" panose="02020603050405020304" pitchFamily="18" charset="0"/>
            </a:rPr>
            <a:t> 2</a:t>
          </a:r>
          <a:endParaRPr lang="vi-VN" sz="2500" b="1" kern="1200" dirty="0">
            <a:solidFill>
              <a:schemeClr val="tx1"/>
            </a:solidFill>
            <a:latin typeface="Times New Roman" panose="02020603050405020304" pitchFamily="18" charset="0"/>
            <a:cs typeface="Times New Roman" panose="02020603050405020304" pitchFamily="18" charset="0"/>
          </a:endParaRPr>
        </a:p>
      </dsp:txBody>
      <dsp:txXfrm>
        <a:off x="2503694" y="141442"/>
        <a:ext cx="1738073" cy="921600"/>
      </dsp:txXfrm>
    </dsp:sp>
    <dsp:sp modelId="{B5B90A3A-9A08-48B4-AFEF-D5AE83B52572}">
      <dsp:nvSpPr>
        <dsp:cNvPr id="0" name=""/>
        <dsp:cNvSpPr/>
      </dsp:nvSpPr>
      <dsp:spPr>
        <a:xfrm>
          <a:off x="2503694" y="1072199"/>
          <a:ext cx="1738073" cy="3917402"/>
        </a:xfrm>
        <a:prstGeom prst="rect">
          <a:avLst/>
        </a:prstGeom>
        <a:solidFill>
          <a:schemeClr val="accent4">
            <a:tint val="40000"/>
            <a:alpha val="90000"/>
            <a:hueOff val="2715481"/>
            <a:satOff val="-12811"/>
            <a:lumOff val="-463"/>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Giao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nhiệm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vụ</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tổ</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chức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hoạt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động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nhóm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chuyên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gia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vòng</a:t>
          </a:r>
          <a:r>
            <a:rPr lang="en-US" sz="2500" kern="1200" dirty="0">
              <a:latin typeface="Times New Roman" panose="02020603050405020304" pitchFamily="18" charset="0"/>
              <a:cs typeface="Times New Roman" panose="02020603050405020304" pitchFamily="18" charset="0"/>
            </a:rPr>
            <a:t> 1).</a:t>
          </a:r>
          <a:endParaRPr lang="vi-VN" sz="2500" kern="1200" dirty="0">
            <a:latin typeface="Times New Roman" panose="02020603050405020304" pitchFamily="18" charset="0"/>
            <a:cs typeface="Times New Roman" panose="02020603050405020304" pitchFamily="18" charset="0"/>
          </a:endParaRPr>
        </a:p>
      </dsp:txBody>
      <dsp:txXfrm>
        <a:off x="2503694" y="1072199"/>
        <a:ext cx="1738073" cy="3917402"/>
      </dsp:txXfrm>
    </dsp:sp>
    <dsp:sp modelId="{4B646CEB-EC60-4660-9E6A-7F7A4C5E9432}">
      <dsp:nvSpPr>
        <dsp:cNvPr id="0" name=""/>
        <dsp:cNvSpPr/>
      </dsp:nvSpPr>
      <dsp:spPr>
        <a:xfrm>
          <a:off x="4711873" y="115951"/>
          <a:ext cx="1738073" cy="921600"/>
        </a:xfrm>
        <a:prstGeom prst="rect">
          <a:avLst/>
        </a:prstGeom>
        <a:solidFill>
          <a:schemeClr val="accent4">
            <a:hueOff val="4900445"/>
            <a:satOff val="-20388"/>
            <a:lumOff val="4804"/>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b="1" kern="1200" dirty="0" err="1">
              <a:solidFill>
                <a:schemeClr val="tx1"/>
              </a:solidFill>
              <a:latin typeface="Times New Roman" panose="02020603050405020304" pitchFamily="18" charset="0"/>
              <a:cs typeface="Times New Roman" panose="02020603050405020304" pitchFamily="18" charset="0"/>
            </a:rPr>
            <a:t>Bước</a:t>
          </a:r>
          <a:r>
            <a:rPr lang="en-US" sz="2500" b="1" kern="1200" dirty="0">
              <a:solidFill>
                <a:schemeClr val="tx1"/>
              </a:solidFill>
              <a:latin typeface="Times New Roman" panose="02020603050405020304" pitchFamily="18" charset="0"/>
              <a:cs typeface="Times New Roman" panose="02020603050405020304" pitchFamily="18" charset="0"/>
            </a:rPr>
            <a:t> 3</a:t>
          </a:r>
          <a:endParaRPr lang="vi-VN" sz="2500" b="1" kern="1200" dirty="0">
            <a:solidFill>
              <a:schemeClr val="tx1"/>
            </a:solidFill>
            <a:latin typeface="Times New Roman" panose="02020603050405020304" pitchFamily="18" charset="0"/>
            <a:cs typeface="Times New Roman" panose="02020603050405020304" pitchFamily="18" charset="0"/>
          </a:endParaRPr>
        </a:p>
      </dsp:txBody>
      <dsp:txXfrm>
        <a:off x="4711873" y="115951"/>
        <a:ext cx="1738073" cy="921600"/>
      </dsp:txXfrm>
    </dsp:sp>
    <dsp:sp modelId="{E7347EAF-039C-4B55-B73A-66FAC8EE401B}">
      <dsp:nvSpPr>
        <dsp:cNvPr id="0" name=""/>
        <dsp:cNvSpPr/>
      </dsp:nvSpPr>
      <dsp:spPr>
        <a:xfrm>
          <a:off x="4711873" y="979827"/>
          <a:ext cx="1738073" cy="3917402"/>
        </a:xfrm>
        <a:prstGeom prst="rect">
          <a:avLst/>
        </a:prstGeom>
        <a:solidFill>
          <a:schemeClr val="accent4">
            <a:tint val="40000"/>
            <a:alpha val="90000"/>
            <a:hueOff val="5430963"/>
            <a:satOff val="-25622"/>
            <a:lumOff val="-925"/>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Tạo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nhóm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mảnh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ghép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nhóm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ghép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hoạt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động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vòng</a:t>
          </a:r>
          <a:r>
            <a:rPr lang="en-US" sz="2500" kern="1200" dirty="0">
              <a:latin typeface="Times New Roman" panose="02020603050405020304" pitchFamily="18" charset="0"/>
              <a:cs typeface="Times New Roman" panose="02020603050405020304" pitchFamily="18" charset="0"/>
            </a:rPr>
            <a:t> 2).</a:t>
          </a:r>
          <a:endParaRPr lang="vi-VN" sz="2500" kern="1200" dirty="0">
            <a:latin typeface="Times New Roman" panose="02020603050405020304" pitchFamily="18" charset="0"/>
            <a:cs typeface="Times New Roman" panose="02020603050405020304" pitchFamily="18" charset="0"/>
          </a:endParaRPr>
        </a:p>
      </dsp:txBody>
      <dsp:txXfrm>
        <a:off x="4711873" y="979827"/>
        <a:ext cx="1738073" cy="3917402"/>
      </dsp:txXfrm>
    </dsp:sp>
    <dsp:sp modelId="{898DED5E-921E-4E26-9469-BA711586764D}">
      <dsp:nvSpPr>
        <dsp:cNvPr id="0" name=""/>
        <dsp:cNvSpPr/>
      </dsp:nvSpPr>
      <dsp:spPr>
        <a:xfrm>
          <a:off x="6891566" y="68264"/>
          <a:ext cx="1738073" cy="875215"/>
        </a:xfrm>
        <a:prstGeom prst="rect">
          <a:avLst/>
        </a:prstGeom>
        <a:solidFill>
          <a:schemeClr val="accent4">
            <a:hueOff val="7350668"/>
            <a:satOff val="-30583"/>
            <a:lumOff val="7206"/>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b="1" kern="1200" dirty="0" err="1">
              <a:solidFill>
                <a:schemeClr val="tx1"/>
              </a:solidFill>
              <a:latin typeface="Times New Roman" panose="02020603050405020304" pitchFamily="18" charset="0"/>
              <a:cs typeface="Times New Roman" panose="02020603050405020304" pitchFamily="18" charset="0"/>
            </a:rPr>
            <a:t>Bước</a:t>
          </a:r>
          <a:r>
            <a:rPr lang="en-US" sz="2500" b="1" kern="1200" dirty="0">
              <a:solidFill>
                <a:schemeClr val="tx1"/>
              </a:solidFill>
              <a:latin typeface="Times New Roman" panose="02020603050405020304" pitchFamily="18" charset="0"/>
              <a:cs typeface="Times New Roman" panose="02020603050405020304" pitchFamily="18" charset="0"/>
            </a:rPr>
            <a:t> 4</a:t>
          </a:r>
          <a:endParaRPr lang="vi-VN" sz="2500" b="1" kern="1200" dirty="0">
            <a:solidFill>
              <a:schemeClr val="tx1"/>
            </a:solidFill>
            <a:latin typeface="Times New Roman" panose="02020603050405020304" pitchFamily="18" charset="0"/>
            <a:cs typeface="Times New Roman" panose="02020603050405020304" pitchFamily="18" charset="0"/>
          </a:endParaRPr>
        </a:p>
      </dsp:txBody>
      <dsp:txXfrm>
        <a:off x="6891566" y="68264"/>
        <a:ext cx="1738073" cy="875215"/>
      </dsp:txXfrm>
    </dsp:sp>
    <dsp:sp modelId="{762695D4-F00C-46F8-A03F-20746C788501}">
      <dsp:nvSpPr>
        <dsp:cNvPr id="0" name=""/>
        <dsp:cNvSpPr/>
      </dsp:nvSpPr>
      <dsp:spPr>
        <a:xfrm>
          <a:off x="6905867" y="963656"/>
          <a:ext cx="1738073" cy="3856800"/>
        </a:xfrm>
        <a:prstGeom prst="rect">
          <a:avLst/>
        </a:prstGeom>
        <a:solidFill>
          <a:schemeClr val="accent4">
            <a:tint val="40000"/>
            <a:alpha val="90000"/>
            <a:hueOff val="8146444"/>
            <a:satOff val="-38434"/>
            <a:lumOff val="-1388"/>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Báo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cáo</a:t>
          </a:r>
          <a:r>
            <a:rPr lang="en-US" sz="2500" kern="1200" dirty="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thảo</a:t>
          </a:r>
          <a:r>
            <a:rPr lang="en-US" sz="2500" kern="1200">
              <a:latin typeface="Times New Roman" panose="02020603050405020304" pitchFamily="18" charset="0"/>
              <a:cs typeface="Times New Roman" panose="02020603050405020304" pitchFamily="18" charset="0"/>
            </a:rPr>
            <a:t> </a:t>
          </a:r>
          <a:r>
            <a:rPr lang="en-US" sz="2500" kern="1200" smtClean="0">
              <a:latin typeface="Times New Roman" panose="02020603050405020304" pitchFamily="18" charset="0"/>
              <a:cs typeface="Times New Roman" panose="02020603050405020304" pitchFamily="18" charset="0"/>
            </a:rPr>
            <a:t>luận.</a:t>
          </a:r>
          <a:endParaRPr lang="vi-VN"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endParaRPr lang="vi-VN"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endParaRPr lang="vi-VN"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endParaRPr lang="vi-VN"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endParaRPr lang="vi-VN"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endParaRPr lang="vi-VN"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endParaRPr lang="vi-VN" sz="2500" kern="1200" dirty="0">
            <a:latin typeface="Times New Roman" panose="02020603050405020304" pitchFamily="18" charset="0"/>
            <a:cs typeface="Times New Roman" panose="02020603050405020304" pitchFamily="18" charset="0"/>
          </a:endParaRPr>
        </a:p>
      </dsp:txBody>
      <dsp:txXfrm>
        <a:off x="6905867" y="963656"/>
        <a:ext cx="1738073" cy="3856800"/>
      </dsp:txXfrm>
    </dsp:sp>
    <dsp:sp modelId="{5E934829-D314-4BA4-9CEB-491D96CBFA6F}">
      <dsp:nvSpPr>
        <dsp:cNvPr id="0" name=""/>
        <dsp:cNvSpPr/>
      </dsp:nvSpPr>
      <dsp:spPr>
        <a:xfrm>
          <a:off x="9039238" y="92763"/>
          <a:ext cx="1738073" cy="921600"/>
        </a:xfrm>
        <a:prstGeom prst="rect">
          <a:avLst/>
        </a:prstGeom>
        <a:solidFill>
          <a:schemeClr val="accent4">
            <a:hueOff val="9800891"/>
            <a:satOff val="-40777"/>
            <a:lumOff val="9608"/>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b="1" kern="1200" dirty="0" err="1">
              <a:solidFill>
                <a:schemeClr val="tx1"/>
              </a:solidFill>
              <a:latin typeface="Times New Roman" panose="02020603050405020304" pitchFamily="18" charset="0"/>
              <a:cs typeface="Times New Roman" panose="02020603050405020304" pitchFamily="18" charset="0"/>
            </a:rPr>
            <a:t>Bước</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smtClean="0">
              <a:solidFill>
                <a:schemeClr val="tx1"/>
              </a:solidFill>
              <a:latin typeface="Times New Roman" panose="02020603050405020304" pitchFamily="18" charset="0"/>
              <a:cs typeface="Times New Roman" panose="02020603050405020304" pitchFamily="18" charset="0"/>
            </a:rPr>
            <a:t>5</a:t>
          </a:r>
          <a:endParaRPr lang="vi-VN" sz="2500" b="1" kern="1200" dirty="0">
            <a:solidFill>
              <a:schemeClr val="tx1"/>
            </a:solidFill>
            <a:latin typeface="Times New Roman" panose="02020603050405020304" pitchFamily="18" charset="0"/>
            <a:cs typeface="Times New Roman" panose="02020603050405020304" pitchFamily="18" charset="0"/>
          </a:endParaRPr>
        </a:p>
      </dsp:txBody>
      <dsp:txXfrm>
        <a:off x="9039238" y="92763"/>
        <a:ext cx="1738073" cy="921600"/>
      </dsp:txXfrm>
    </dsp:sp>
    <dsp:sp modelId="{461C833F-B0FF-4978-86B2-6ECEC0BD7F65}">
      <dsp:nvSpPr>
        <dsp:cNvPr id="0" name=""/>
        <dsp:cNvSpPr/>
      </dsp:nvSpPr>
      <dsp:spPr>
        <a:xfrm>
          <a:off x="9039238" y="957732"/>
          <a:ext cx="1738073" cy="3917402"/>
        </a:xfrm>
        <a:prstGeom prst="rect">
          <a:avLst/>
        </a:prstGeom>
        <a:solidFill>
          <a:schemeClr val="accent4">
            <a:tint val="40000"/>
            <a:alpha val="90000"/>
            <a:hueOff val="10861925"/>
            <a:satOff val="-51245"/>
            <a:lumOff val="-1851"/>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smtClean="0">
              <a:latin typeface="Times New Roman" panose="02020603050405020304" pitchFamily="18" charset="0"/>
              <a:cs typeface="Times New Roman" panose="02020603050405020304" pitchFamily="18" charset="0"/>
            </a:rPr>
            <a:t>Đánh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giá</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kết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quả</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thực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hiện</a:t>
          </a:r>
          <a:r>
            <a:rPr lang="en-US" sz="2500" kern="1200" dirty="0" smtClean="0">
              <a:latin typeface="Times New Roman" panose="02020603050405020304" pitchFamily="18" charset="0"/>
              <a:cs typeface="Times New Roman" panose="02020603050405020304" pitchFamily="18" charset="0"/>
            </a:rPr>
            <a:t>.</a:t>
          </a:r>
          <a:endParaRPr lang="vi-VN" sz="2500" kern="1200" dirty="0">
            <a:latin typeface="Times New Roman" panose="02020603050405020304" pitchFamily="18" charset="0"/>
            <a:cs typeface="Times New Roman" panose="02020603050405020304" pitchFamily="18" charset="0"/>
          </a:endParaRPr>
        </a:p>
      </dsp:txBody>
      <dsp:txXfrm>
        <a:off x="9039238" y="957732"/>
        <a:ext cx="1738073" cy="391740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20796-3ADD-4908-BADF-E920F4F4BCC4}"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580F1-6119-45C7-A26E-355CA1551704}" type="slidenum">
              <a:rPr lang="en-US" smtClean="0"/>
              <a:t>‹#›</a:t>
            </a:fld>
            <a:endParaRPr lang="en-US"/>
          </a:p>
        </p:txBody>
      </p:sp>
    </p:spTree>
    <p:extLst>
      <p:ext uri="{BB962C8B-B14F-4D97-AF65-F5344CB8AC3E}">
        <p14:creationId xmlns:p14="http://schemas.microsoft.com/office/powerpoint/2010/main" val="3318330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15134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59929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260580F1-6119-45C7-A26E-355CA1551704}" type="slidenum">
              <a:rPr lang="en-US" smtClean="0"/>
              <a:t>34</a:t>
            </a:fld>
            <a:endParaRPr lang="en-US"/>
          </a:p>
        </p:txBody>
      </p:sp>
    </p:spTree>
    <p:extLst>
      <p:ext uri="{BB962C8B-B14F-4D97-AF65-F5344CB8AC3E}">
        <p14:creationId xmlns:p14="http://schemas.microsoft.com/office/powerpoint/2010/main" val="173175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580F1-6119-45C7-A26E-355CA1551704}" type="slidenum">
              <a:rPr lang="en-US" smtClean="0"/>
              <a:t>37</a:t>
            </a:fld>
            <a:endParaRPr lang="en-US"/>
          </a:p>
        </p:txBody>
      </p:sp>
    </p:spTree>
    <p:extLst>
      <p:ext uri="{BB962C8B-B14F-4D97-AF65-F5344CB8AC3E}">
        <p14:creationId xmlns:p14="http://schemas.microsoft.com/office/powerpoint/2010/main" val="2994638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4A93-2892-4ACE-BEB8-920BDAE76C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97AA6DF-B2C4-4741-A86F-38928A3EBF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5694943-3F13-4C94-A998-A7378D09C24D}"/>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5" name="Footer Placeholder 4">
            <a:extLst>
              <a:ext uri="{FF2B5EF4-FFF2-40B4-BE49-F238E27FC236}">
                <a16:creationId xmlns:a16="http://schemas.microsoft.com/office/drawing/2014/main" id="{9D4926EA-536C-4E1F-B8B8-9DC6F28CE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0595E-9308-4297-B3F9-E2F9E4158F01}"/>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221542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EDCF-14A7-466F-8D87-01D33F056C7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F1CA69-D81F-47B5-822E-43A1BE0545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BA2956-9618-46C6-BF25-6244ED606AFA}"/>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5" name="Footer Placeholder 4">
            <a:extLst>
              <a:ext uri="{FF2B5EF4-FFF2-40B4-BE49-F238E27FC236}">
                <a16:creationId xmlns:a16="http://schemas.microsoft.com/office/drawing/2014/main" id="{DB3666C5-3E74-4136-90B5-C3CA4156A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8CAFA-D916-4520-9029-3EC85CD7E66D}"/>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5848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F13B05-0E6E-4BD0-9290-8DB6D24B28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39205C5-E785-484F-8F3F-9675D02821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ED9D33-D470-4481-AF98-B4C17EA1AB7B}"/>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5" name="Footer Placeholder 4">
            <a:extLst>
              <a:ext uri="{FF2B5EF4-FFF2-40B4-BE49-F238E27FC236}">
                <a16:creationId xmlns:a16="http://schemas.microsoft.com/office/drawing/2014/main" id="{5558490E-F529-489E-9BE6-643F9AE8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3B647-7E18-444C-BDA7-52104E93840A}"/>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137350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9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3746-2E63-434A-A112-6A274C7A67A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A54C051-148F-41AA-92B8-D26585A8DD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5AEA6B-FE3D-4999-AD6E-987D227E3B12}"/>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5" name="Footer Placeholder 4">
            <a:extLst>
              <a:ext uri="{FF2B5EF4-FFF2-40B4-BE49-F238E27FC236}">
                <a16:creationId xmlns:a16="http://schemas.microsoft.com/office/drawing/2014/main" id="{047EB183-0469-412A-8BCF-B6342F43F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C853A-91BD-4C4C-A7B5-DFB1507B8F8B}"/>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137608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3FC39-C536-4F08-9DCB-E9B2A87C58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AA93CFD-6E29-43A0-B27C-4FC3DD943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14E64-D89B-4ECE-816F-AC914B50481D}"/>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5" name="Footer Placeholder 4">
            <a:extLst>
              <a:ext uri="{FF2B5EF4-FFF2-40B4-BE49-F238E27FC236}">
                <a16:creationId xmlns:a16="http://schemas.microsoft.com/office/drawing/2014/main" id="{FEEA210F-3553-41BE-99E4-EFBD55CF3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0CB6C-8070-49A7-9805-493FDEE8E0A1}"/>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60084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AA73-1773-43AC-A285-0FCCFF91308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4A9805-9EF7-468F-8F61-D1C0616657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0298D7-9FAA-415B-BC09-B3E94B5869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81DA15F-52D6-423D-A55A-D946C77D56F1}"/>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6" name="Footer Placeholder 5">
            <a:extLst>
              <a:ext uri="{FF2B5EF4-FFF2-40B4-BE49-F238E27FC236}">
                <a16:creationId xmlns:a16="http://schemas.microsoft.com/office/drawing/2014/main" id="{C5D76693-F819-4AC2-8F2E-A0FE203AA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07239-573F-4748-961C-41AD94A4B5C2}"/>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99699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AA9A-146D-4C8E-9C36-F480588CE2C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CAC5333-47ED-4D21-9CAC-FCC2808B1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23655A-D6CC-4995-8067-842094FBAC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5DC9F6C-25ED-4A9D-AC0E-DC026BB939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E028DE-810E-462E-9225-7B1BD23C8F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65AD8BD-521D-4052-8BB5-169E94BB983C}"/>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8" name="Footer Placeholder 7">
            <a:extLst>
              <a:ext uri="{FF2B5EF4-FFF2-40B4-BE49-F238E27FC236}">
                <a16:creationId xmlns:a16="http://schemas.microsoft.com/office/drawing/2014/main" id="{19F5A256-6AED-4D41-9F22-7F7C235A20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B4CA60-36BE-4AAE-87AB-C8316404A76C}"/>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1922157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AAA6-0FED-4F0E-8CDD-DDC2C94199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53A48B3-0D2A-4091-A283-3B4456A8C178}"/>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4" name="Footer Placeholder 3">
            <a:extLst>
              <a:ext uri="{FF2B5EF4-FFF2-40B4-BE49-F238E27FC236}">
                <a16:creationId xmlns:a16="http://schemas.microsoft.com/office/drawing/2014/main" id="{C1EC5FD7-EC05-4EAA-B4DE-D4F90EE0E2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EB83C9-3901-4F10-A030-CB117BA24430}"/>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2473300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B6EC3-243F-4100-8F49-733CD547CA98}"/>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3" name="Footer Placeholder 2">
            <a:extLst>
              <a:ext uri="{FF2B5EF4-FFF2-40B4-BE49-F238E27FC236}">
                <a16:creationId xmlns:a16="http://schemas.microsoft.com/office/drawing/2014/main" id="{20EF3675-02E9-46E9-81EF-9FD0A08ED6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7E2445-EA6E-4374-91FA-0221D04AD452}"/>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280497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E9A2-E5B6-4480-90E3-D355BC4DC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18B5654-5D75-44A0-93F6-15B5F0984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B9184D0-6919-4080-82A0-B0E57A442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D2B35C-F917-4ED9-B1A6-98D46681DC13}"/>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6" name="Footer Placeholder 5">
            <a:extLst>
              <a:ext uri="{FF2B5EF4-FFF2-40B4-BE49-F238E27FC236}">
                <a16:creationId xmlns:a16="http://schemas.microsoft.com/office/drawing/2014/main" id="{26CF68EA-F970-4A27-BE75-BD1144DEA1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B2449-32A2-4523-9190-DACA77087404}"/>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3433312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1E21-FE44-412E-8E14-8B24151E1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E2D3148-7C4D-4AF6-97F2-FFE1EE67B8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788B91-9371-4092-AF16-7F539D2F0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315DF-554B-41CB-BC26-6E0723719C99}"/>
              </a:ext>
            </a:extLst>
          </p:cNvPr>
          <p:cNvSpPr>
            <a:spLocks noGrp="1"/>
          </p:cNvSpPr>
          <p:nvPr>
            <p:ph type="dt" sz="half" idx="10"/>
          </p:nvPr>
        </p:nvSpPr>
        <p:spPr/>
        <p:txBody>
          <a:bodyPr/>
          <a:lstStyle/>
          <a:p>
            <a:fld id="{657F51B1-FC14-47D9-88C3-0D40F45D43EE}" type="datetimeFigureOut">
              <a:rPr lang="en-US" smtClean="0"/>
              <a:t>5/12/2025</a:t>
            </a:fld>
            <a:endParaRPr lang="en-US"/>
          </a:p>
        </p:txBody>
      </p:sp>
      <p:sp>
        <p:nvSpPr>
          <p:cNvPr id="6" name="Footer Placeholder 5">
            <a:extLst>
              <a:ext uri="{FF2B5EF4-FFF2-40B4-BE49-F238E27FC236}">
                <a16:creationId xmlns:a16="http://schemas.microsoft.com/office/drawing/2014/main" id="{CEA12C95-BC61-47C5-959F-21169F8B8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E563DF-1A72-418C-AB2E-7745E40A9D88}"/>
              </a:ext>
            </a:extLst>
          </p:cNvPr>
          <p:cNvSpPr>
            <a:spLocks noGrp="1"/>
          </p:cNvSpPr>
          <p:nvPr>
            <p:ph type="sldNum" sz="quarter" idx="12"/>
          </p:nvPr>
        </p:nvSpPr>
        <p:spPr/>
        <p:txBody>
          <a:bodyPr/>
          <a:lstStyle/>
          <a:p>
            <a:fld id="{26DFD060-921E-4D30-8FBF-043469F38DE8}" type="slidenum">
              <a:rPr lang="en-US" smtClean="0"/>
              <a:t>‹#›</a:t>
            </a:fld>
            <a:endParaRPr lang="en-US"/>
          </a:p>
        </p:txBody>
      </p:sp>
    </p:spTree>
    <p:extLst>
      <p:ext uri="{BB962C8B-B14F-4D97-AF65-F5344CB8AC3E}">
        <p14:creationId xmlns:p14="http://schemas.microsoft.com/office/powerpoint/2010/main" val="327446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3ED41-A017-4F16-BCB4-999339E36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715D68A-50F9-4584-A07E-CD18C8CAE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E791D1-2686-4659-9D86-8D997AFD2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F51B1-FC14-47D9-88C3-0D40F45D43EE}" type="datetimeFigureOut">
              <a:rPr lang="en-US" smtClean="0"/>
              <a:t>5/12/2025</a:t>
            </a:fld>
            <a:endParaRPr lang="en-US"/>
          </a:p>
        </p:txBody>
      </p:sp>
      <p:sp>
        <p:nvSpPr>
          <p:cNvPr id="5" name="Footer Placeholder 4">
            <a:extLst>
              <a:ext uri="{FF2B5EF4-FFF2-40B4-BE49-F238E27FC236}">
                <a16:creationId xmlns:a16="http://schemas.microsoft.com/office/drawing/2014/main" id="{AAAA4223-69B6-443C-86D8-FD33FCFEA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05462-31CA-46A5-A19F-27F19AB68E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FD060-921E-4D30-8FBF-043469F38DE8}" type="slidenum">
              <a:rPr lang="en-US" smtClean="0"/>
              <a:t>‹#›</a:t>
            </a:fld>
            <a:endParaRPr lang="en-US"/>
          </a:p>
        </p:txBody>
      </p:sp>
    </p:spTree>
    <p:extLst>
      <p:ext uri="{BB962C8B-B14F-4D97-AF65-F5344CB8AC3E}">
        <p14:creationId xmlns:p14="http://schemas.microsoft.com/office/powerpoint/2010/main" val="10416917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12309" b="30586"/>
          <a:stretch>
            <a:fillRect/>
          </a:stretch>
        </p:blipFill>
        <p:spPr>
          <a:xfrm>
            <a:off x="0" y="-92596"/>
            <a:ext cx="12192000" cy="6950597"/>
          </a:xfrm>
          <a:prstGeom prst="rect">
            <a:avLst/>
          </a:prstGeom>
        </p:spPr>
      </p:pic>
      <p:sp>
        <p:nvSpPr>
          <p:cNvPr id="9" name="Rectangle 8"/>
          <p:cNvSpPr/>
          <p:nvPr/>
        </p:nvSpPr>
        <p:spPr>
          <a:xfrm>
            <a:off x="457200" y="152400"/>
            <a:ext cx="11201400" cy="6320448"/>
          </a:xfrm>
          <a:prstGeom prst="rect">
            <a:avLst/>
          </a:prstGeom>
        </p:spPr>
        <p:txBody>
          <a:bodyPr wrap="square">
            <a:spAutoFit/>
          </a:bodyPr>
          <a:lstStyle/>
          <a:p>
            <a:pPr algn="ctr"/>
            <a:r>
              <a:rPr lang="en-US" altLang="x-none" sz="2400" dirty="0" smtClean="0">
                <a:solidFill>
                  <a:prstClr val="black"/>
                </a:solidFill>
                <a:latin typeface="Times New Roman" panose="02020603050405020304" pitchFamily="18" charset="0"/>
                <a:cs typeface="Times New Roman" panose="02020603050405020304" pitchFamily="18" charset="0"/>
              </a:rPr>
              <a:t>ỦY BAN NHÂN </a:t>
            </a:r>
            <a:r>
              <a:rPr lang="en-US" altLang="x-none" sz="2400" smtClean="0">
                <a:solidFill>
                  <a:prstClr val="black"/>
                </a:solidFill>
                <a:latin typeface="Times New Roman" panose="02020603050405020304" pitchFamily="18" charset="0"/>
                <a:cs typeface="Times New Roman" panose="02020603050405020304" pitchFamily="18" charset="0"/>
              </a:rPr>
              <a:t>DÂN XÃ PHÚ BÌNH</a:t>
            </a:r>
            <a:endParaRPr lang="vi-VN" altLang="x-none" sz="2400" dirty="0">
              <a:solidFill>
                <a:prstClr val="black"/>
              </a:solidFill>
              <a:latin typeface="Times New Roman" panose="02020603050405020304" pitchFamily="18" charset="0"/>
              <a:cs typeface="Times New Roman" panose="02020603050405020304" pitchFamily="18" charset="0"/>
            </a:endParaRPr>
          </a:p>
          <a:p>
            <a:pPr algn="ctr"/>
            <a:r>
              <a:rPr lang="pt-BR" altLang="x-none" sz="2400" b="1" smtClean="0">
                <a:solidFill>
                  <a:prstClr val="black"/>
                </a:solidFill>
                <a:latin typeface="Times New Roman" panose="02020603050405020304" pitchFamily="18" charset="0"/>
                <a:cs typeface="Times New Roman" panose="02020603050405020304" pitchFamily="18" charset="0"/>
              </a:rPr>
              <a:t>TRƯỜNG THCS HƯƠNG SƠN</a:t>
            </a:r>
            <a:endParaRPr lang="pt-BR" altLang="x-none" sz="2400" b="1" dirty="0" smtClean="0">
              <a:solidFill>
                <a:prstClr val="black"/>
              </a:solidFill>
              <a:latin typeface="Times New Roman" panose="02020603050405020304" pitchFamily="18" charset="0"/>
              <a:cs typeface="Times New Roman" panose="02020603050405020304" pitchFamily="18" charset="0"/>
            </a:endParaRPr>
          </a:p>
          <a:p>
            <a:pPr algn="ctr"/>
            <a:endParaRPr lang="pt-BR" altLang="x-none" sz="2400" b="1" dirty="0">
              <a:solidFill>
                <a:prstClr val="black"/>
              </a:solidFill>
              <a:latin typeface="Times New Roman" panose="02020603050405020304" pitchFamily="18" charset="0"/>
              <a:cs typeface="Times New Roman" panose="02020603050405020304" pitchFamily="18" charset="0"/>
            </a:endParaRPr>
          </a:p>
          <a:p>
            <a:pPr algn="ctr"/>
            <a:endParaRPr lang="pt-BR" altLang="x-none" sz="2400" b="1" dirty="0">
              <a:solidFill>
                <a:srgbClr val="FF0000"/>
              </a:solidFill>
              <a:latin typeface="Times New Roman" panose="02020603050405020304" pitchFamily="18" charset="0"/>
              <a:cs typeface="Times New Roman" panose="02020603050405020304" pitchFamily="18" charset="0"/>
            </a:endParaRPr>
          </a:p>
          <a:p>
            <a:pPr algn="ctr"/>
            <a:r>
              <a:rPr lang="pt-BR" altLang="x-none" sz="4000" b="1" dirty="0" smtClean="0">
                <a:solidFill>
                  <a:srgbClr val="FF0000"/>
                </a:solidFill>
                <a:latin typeface="Times New Roman" panose="02020603050405020304" pitchFamily="18" charset="0"/>
                <a:cs typeface="Times New Roman" panose="02020603050405020304" pitchFamily="18" charset="0"/>
              </a:rPr>
              <a:t>BÁO CÁO </a:t>
            </a:r>
          </a:p>
          <a:p>
            <a:pPr algn="ctr">
              <a:spcBef>
                <a:spcPts val="600"/>
              </a:spcBef>
            </a:pPr>
            <a:r>
              <a:rPr lang="pt-BR" altLang="x-none" sz="4000" b="1" dirty="0" smtClean="0">
                <a:solidFill>
                  <a:srgbClr val="FF0000"/>
                </a:solidFill>
                <a:latin typeface="Times New Roman" panose="02020603050405020304" pitchFamily="18" charset="0"/>
                <a:cs typeface="Times New Roman" panose="02020603050405020304" pitchFamily="18" charset="0"/>
              </a:rPr>
              <a:t>BIỆN </a:t>
            </a:r>
            <a:r>
              <a:rPr lang="pt-BR" altLang="x-none" sz="4000" b="1" dirty="0">
                <a:solidFill>
                  <a:srgbClr val="FF0000"/>
                </a:solidFill>
                <a:latin typeface="Times New Roman" panose="02020603050405020304" pitchFamily="18" charset="0"/>
                <a:cs typeface="Times New Roman" panose="02020603050405020304" pitchFamily="18" charset="0"/>
              </a:rPr>
              <a:t>PHÁP </a:t>
            </a:r>
            <a:r>
              <a:rPr lang="pt-BR" altLang="x-none" sz="4000" b="1" dirty="0" smtClean="0">
                <a:solidFill>
                  <a:srgbClr val="FF0000"/>
                </a:solidFill>
                <a:latin typeface="Times New Roman" panose="02020603050405020304" pitchFamily="18" charset="0"/>
                <a:cs typeface="Times New Roman" panose="02020603050405020304" pitchFamily="18" charset="0"/>
              </a:rPr>
              <a:t>NÂNG </a:t>
            </a:r>
            <a:r>
              <a:rPr lang="pt-BR" altLang="x-none" sz="4000" b="1" dirty="0">
                <a:solidFill>
                  <a:srgbClr val="FF0000"/>
                </a:solidFill>
                <a:latin typeface="Times New Roman" panose="02020603050405020304" pitchFamily="18" charset="0"/>
                <a:cs typeface="Times New Roman" panose="02020603050405020304" pitchFamily="18" charset="0"/>
              </a:rPr>
              <a:t>CAO CHẤT </a:t>
            </a:r>
            <a:r>
              <a:rPr lang="pt-BR" altLang="x-none" sz="4000" b="1" dirty="0" smtClean="0">
                <a:solidFill>
                  <a:srgbClr val="FF0000"/>
                </a:solidFill>
                <a:latin typeface="Times New Roman" panose="02020603050405020304" pitchFamily="18" charset="0"/>
                <a:cs typeface="Times New Roman" panose="02020603050405020304" pitchFamily="18" charset="0"/>
              </a:rPr>
              <a:t>LƯỢNG </a:t>
            </a:r>
          </a:p>
          <a:p>
            <a:pPr algn="ctr">
              <a:spcBef>
                <a:spcPts val="600"/>
              </a:spcBef>
            </a:pPr>
            <a:r>
              <a:rPr lang="pt-BR" altLang="x-none" sz="4000" b="1" dirty="0" smtClean="0">
                <a:solidFill>
                  <a:srgbClr val="FF0000"/>
                </a:solidFill>
                <a:latin typeface="Times New Roman" panose="02020603050405020304" pitchFamily="18" charset="0"/>
                <a:cs typeface="Times New Roman" panose="02020603050405020304" pitchFamily="18" charset="0"/>
              </a:rPr>
              <a:t>CÔNG TÁC </a:t>
            </a:r>
            <a:r>
              <a:rPr lang="pt-BR" altLang="x-none" sz="4000" b="1" dirty="0">
                <a:solidFill>
                  <a:srgbClr val="FF0000"/>
                </a:solidFill>
                <a:latin typeface="Times New Roman" panose="02020603050405020304" pitchFamily="18" charset="0"/>
                <a:cs typeface="Times New Roman" panose="02020603050405020304" pitchFamily="18" charset="0"/>
              </a:rPr>
              <a:t>GIẢNG DẠ</a:t>
            </a:r>
            <a:r>
              <a:rPr lang="en-US" altLang="pt-BR" sz="4000" b="1" dirty="0" smtClean="0">
                <a:solidFill>
                  <a:srgbClr val="FF0000"/>
                </a:solidFill>
                <a:latin typeface="Times New Roman" panose="02020603050405020304" pitchFamily="18" charset="0"/>
                <a:cs typeface="Times New Roman" panose="02020603050405020304" pitchFamily="18" charset="0"/>
              </a:rPr>
              <a:t>Y </a:t>
            </a:r>
            <a:r>
              <a:rPr lang="en-US" altLang="pt-BR" sz="4000" b="1" smtClean="0">
                <a:solidFill>
                  <a:srgbClr val="FF0000"/>
                </a:solidFill>
                <a:latin typeface="Times New Roman" panose="02020603050405020304" pitchFamily="18" charset="0"/>
                <a:cs typeface="Times New Roman" panose="02020603050405020304" pitchFamily="18" charset="0"/>
              </a:rPr>
              <a:t>MÔN KHTN</a:t>
            </a:r>
            <a:endParaRPr lang="en-US" altLang="pt-BR" sz="4000" b="1" dirty="0" smtClean="0">
              <a:solidFill>
                <a:srgbClr val="FF0000"/>
              </a:solidFill>
              <a:latin typeface="Times New Roman" panose="02020603050405020304" pitchFamily="18" charset="0"/>
              <a:cs typeface="Times New Roman" panose="02020603050405020304" pitchFamily="18" charset="0"/>
            </a:endParaRPr>
          </a:p>
          <a:p>
            <a:pPr algn="ctr"/>
            <a:endParaRPr lang="pt-BR" altLang="x-none" sz="2800" b="1" i="1" dirty="0" smtClean="0">
              <a:solidFill>
                <a:srgbClr val="453A76"/>
              </a:solidFill>
              <a:latin typeface="Times New Roman" panose="02020603050405020304" pitchFamily="18" charset="0"/>
              <a:cs typeface="Times New Roman" panose="02020603050405020304" pitchFamily="18" charset="0"/>
            </a:endParaRPr>
          </a:p>
          <a:p>
            <a:pPr algn="ctr"/>
            <a:endParaRPr lang="pt-BR" altLang="x-none" sz="2800" b="1" i="1" dirty="0">
              <a:solidFill>
                <a:srgbClr val="453A76"/>
              </a:solidFill>
              <a:latin typeface="Times New Roman" panose="02020603050405020304" pitchFamily="18" charset="0"/>
              <a:cs typeface="Times New Roman" panose="02020603050405020304" pitchFamily="18" charset="0"/>
            </a:endParaRPr>
          </a:p>
          <a:p>
            <a:pPr>
              <a:lnSpc>
                <a:spcPct val="114000"/>
              </a:lnSpc>
            </a:pP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Họ</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tên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giáo</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viên</a:t>
            </a:r>
            <a:r>
              <a:rPr lang="en-US" sz="2400" b="1" smtClean="0">
                <a:solidFill>
                  <a:srgbClr val="0000CC"/>
                </a:solidFill>
                <a:latin typeface="Times New Roman" panose="02020603050405020304" pitchFamily="18" charset="0"/>
                <a:cs typeface="Times New Roman" panose="02020603050405020304" pitchFamily="18" charset="0"/>
              </a:rPr>
              <a:t>: Nguyễn Phương Thảo </a:t>
            </a:r>
            <a:endParaRPr lang="en-US" sz="2400" b="1" dirty="0">
              <a:solidFill>
                <a:srgbClr val="0000CC"/>
              </a:solidFill>
              <a:latin typeface="Times New Roman" panose="02020603050405020304" pitchFamily="18" charset="0"/>
              <a:cs typeface="Times New Roman" panose="02020603050405020304" pitchFamily="18" charset="0"/>
            </a:endParaRPr>
          </a:p>
          <a:p>
            <a:pPr>
              <a:lnSpc>
                <a:spcPct val="114000"/>
              </a:lnSpc>
            </a:pPr>
            <a:r>
              <a:rPr lang="en-US" sz="2400" b="1" smtClean="0">
                <a:solidFill>
                  <a:srgbClr val="0000CC"/>
                </a:solidFill>
                <a:latin typeface="Times New Roman" panose="02020603050405020304" pitchFamily="18" charset="0"/>
                <a:cs typeface="Times New Roman" panose="02020603050405020304" pitchFamily="18" charset="0"/>
              </a:rPr>
              <a:t>               </a:t>
            </a:r>
            <a:r>
              <a:rPr lang="vi-VN" sz="2400" b="1" smtClean="0">
                <a:solidFill>
                  <a:srgbClr val="0000CC"/>
                </a:solidFill>
                <a:latin typeface="Times New Roman" panose="02020603050405020304" pitchFamily="18" charset="0"/>
                <a:cs typeface="Times New Roman" panose="02020603050405020304" pitchFamily="18" charset="0"/>
              </a:rPr>
              <a:t>Đơn </a:t>
            </a:r>
            <a:r>
              <a:rPr lang="vi-VN" sz="2400" b="1" dirty="0">
                <a:solidFill>
                  <a:srgbClr val="0000CC"/>
                </a:solidFill>
                <a:latin typeface="Times New Roman" panose="02020603050405020304" pitchFamily="18" charset="0"/>
                <a:cs typeface="Times New Roman" panose="02020603050405020304" pitchFamily="18" charset="0"/>
              </a:rPr>
              <a:t>vị công t</a:t>
            </a:r>
            <a:r>
              <a:rPr lang="en-US" sz="2400" b="1" dirty="0" err="1">
                <a:solidFill>
                  <a:srgbClr val="0000CC"/>
                </a:solidFill>
                <a:latin typeface="Times New Roman" panose="02020603050405020304" pitchFamily="18" charset="0"/>
                <a:cs typeface="Times New Roman" panose="02020603050405020304" pitchFamily="18" charset="0"/>
              </a:rPr>
              <a:t>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err="1">
                <a:solidFill>
                  <a:srgbClr val="0000CC"/>
                </a:solidFill>
                <a:latin typeface="Times New Roman" panose="02020603050405020304" pitchFamily="18" charset="0"/>
                <a:cs typeface="Times New Roman" panose="02020603050405020304" pitchFamily="18" charset="0"/>
              </a:rPr>
              <a:t>Trường</a:t>
            </a:r>
            <a:r>
              <a:rPr lang="en-US" sz="2400" b="1">
                <a:solidFill>
                  <a:srgbClr val="0000CC"/>
                </a:solidFill>
                <a:latin typeface="Times New Roman" panose="02020603050405020304" pitchFamily="18" charset="0"/>
                <a:cs typeface="Times New Roman" panose="02020603050405020304" pitchFamily="18" charset="0"/>
              </a:rPr>
              <a:t> </a:t>
            </a:r>
            <a:r>
              <a:rPr lang="en-US" sz="2400" b="1" smtClean="0">
                <a:solidFill>
                  <a:srgbClr val="0000CC"/>
                </a:solidFill>
                <a:latin typeface="Times New Roman" panose="02020603050405020304" pitchFamily="18" charset="0"/>
                <a:cs typeface="Times New Roman" panose="02020603050405020304" pitchFamily="18" charset="0"/>
              </a:rPr>
              <a:t>THCS </a:t>
            </a:r>
            <a:r>
              <a:rPr lang="en-US" sz="2400" b="1" dirty="0" err="1" smtClean="0">
                <a:solidFill>
                  <a:srgbClr val="0000CC"/>
                </a:solidFill>
                <a:latin typeface="Times New Roman" panose="02020603050405020304" pitchFamily="18" charset="0"/>
                <a:cs typeface="Times New Roman" panose="02020603050405020304" pitchFamily="18" charset="0"/>
              </a:rPr>
              <a:t>Hương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Sơn</a:t>
            </a:r>
            <a:r>
              <a:rPr lang="en-US" sz="2400" b="1">
                <a:solidFill>
                  <a:srgbClr val="0000CC"/>
                </a:solidFill>
                <a:latin typeface="Times New Roman" panose="02020603050405020304" pitchFamily="18" charset="0"/>
                <a:cs typeface="Times New Roman" panose="02020603050405020304" pitchFamily="18" charset="0"/>
              </a:rPr>
              <a:t>,</a:t>
            </a:r>
            <a:r>
              <a:rPr lang="en-US" sz="2400" b="1" smtClean="0">
                <a:solidFill>
                  <a:srgbClr val="0000CC"/>
                </a:solidFill>
                <a:latin typeface="Times New Roman" panose="02020603050405020304" pitchFamily="18" charset="0"/>
                <a:cs typeface="Times New Roman" panose="02020603050405020304" pitchFamily="18" charset="0"/>
              </a:rPr>
              <a:t> xã Phú </a:t>
            </a:r>
            <a:r>
              <a:rPr lang="en-US" sz="2400" b="1" dirty="0" err="1" smtClean="0">
                <a:solidFill>
                  <a:srgbClr val="0000CC"/>
                </a:solidFill>
                <a:latin typeface="Times New Roman" panose="02020603050405020304" pitchFamily="18" charset="0"/>
                <a:cs typeface="Times New Roman" panose="02020603050405020304" pitchFamily="18" charset="0"/>
              </a:rPr>
              <a:t>Bình</a:t>
            </a:r>
            <a:r>
              <a:rPr lang="en-US" sz="2400" b="1">
                <a:solidFill>
                  <a:srgbClr val="0000CC"/>
                </a:solidFill>
                <a:latin typeface="Times New Roman" panose="02020603050405020304" pitchFamily="18" charset="0"/>
                <a:cs typeface="Times New Roman" panose="02020603050405020304" pitchFamily="18" charset="0"/>
              </a:rPr>
              <a:t>,</a:t>
            </a:r>
            <a:r>
              <a:rPr lang="en-US" sz="2400" b="1" smtClean="0">
                <a:solidFill>
                  <a:srgbClr val="0000CC"/>
                </a:solidFill>
                <a:latin typeface="Times New Roman" panose="02020603050405020304" pitchFamily="18" charset="0"/>
                <a:cs typeface="Times New Roman" panose="02020603050405020304" pitchFamily="18" charset="0"/>
              </a:rPr>
              <a:t> tỉnh Thái </a:t>
            </a:r>
            <a:r>
              <a:rPr lang="en-US" sz="2400" b="1" dirty="0" err="1" smtClean="0">
                <a:solidFill>
                  <a:srgbClr val="0000CC"/>
                </a:solidFill>
                <a:latin typeface="Times New Roman" panose="02020603050405020304" pitchFamily="18" charset="0"/>
                <a:cs typeface="Times New Roman" panose="02020603050405020304" pitchFamily="18" charset="0"/>
              </a:rPr>
              <a:t>Ng</a:t>
            </a:r>
            <a:r>
              <a:rPr lang="en-US" sz="2000" b="1" dirty="0" err="1" smtClean="0">
                <a:solidFill>
                  <a:srgbClr val="0000CC"/>
                </a:solidFill>
                <a:latin typeface="Times New Roman" panose="02020603050405020304" pitchFamily="18" charset="0"/>
                <a:cs typeface="Times New Roman" panose="02020603050405020304" pitchFamily="18" charset="0"/>
              </a:rPr>
              <a:t>uyên</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400" b="1" i="1" dirty="0" smtClean="0">
                <a:solidFill>
                  <a:srgbClr val="0000CC"/>
                </a:solidFill>
                <a:latin typeface="Times New Roman" panose="02020603050405020304" pitchFamily="18" charset="0"/>
                <a:cs typeface="Times New Roman" panose="02020603050405020304" pitchFamily="18" charset="0"/>
              </a:rPr>
              <a:t>                                                                        </a:t>
            </a:r>
            <a:endParaRPr lang="vi-VN" sz="2400" b="1" i="1" dirty="0">
              <a:solidFill>
                <a:srgbClr val="0000CC"/>
              </a:solidFill>
              <a:latin typeface="Times New Roman" panose="02020603050405020304" pitchFamily="18" charset="0"/>
              <a:cs typeface="Times New Roman" panose="02020603050405020304" pitchFamily="18" charset="0"/>
            </a:endParaRPr>
          </a:p>
          <a:p>
            <a:pPr algn="ctr"/>
            <a:endParaRPr lang="en-US" sz="2400" b="1" i="1" dirty="0" smtClean="0">
              <a:solidFill>
                <a:srgbClr val="0000CC"/>
              </a:solidFill>
              <a:latin typeface="Times New Roman" panose="02020603050405020304" pitchFamily="18" charset="0"/>
              <a:cs typeface="Times New Roman" panose="02020603050405020304" pitchFamily="18" charset="0"/>
            </a:endParaRPr>
          </a:p>
          <a:p>
            <a:pPr algn="ctr"/>
            <a:r>
              <a:rPr lang="en-US" sz="2400" b="1" i="1" dirty="0" smtClean="0">
                <a:solidFill>
                  <a:srgbClr val="0000CC"/>
                </a:solidFill>
                <a:latin typeface="Times New Roman" panose="02020603050405020304" pitchFamily="18" charset="0"/>
                <a:cs typeface="Times New Roman" panose="02020603050405020304" pitchFamily="18" charset="0"/>
              </a:rPr>
              <a:t> </a:t>
            </a:r>
          </a:p>
          <a:p>
            <a:pPr algn="ctr"/>
            <a:r>
              <a:rPr lang="en-US" sz="2000" b="1" i="1" smtClean="0">
                <a:solidFill>
                  <a:srgbClr val="0000CC"/>
                </a:solidFill>
                <a:latin typeface="Times New Roman" panose="02020603050405020304" pitchFamily="18" charset="0"/>
                <a:cs typeface="Times New Roman" panose="02020603050405020304" pitchFamily="18" charset="0"/>
              </a:rPr>
              <a:t>Phú Bình, </a:t>
            </a:r>
            <a:r>
              <a:rPr lang="en-US" sz="2000" b="1" i="1" err="1">
                <a:solidFill>
                  <a:srgbClr val="0000CC"/>
                </a:solidFill>
                <a:latin typeface="Times New Roman" panose="02020603050405020304" pitchFamily="18" charset="0"/>
                <a:cs typeface="Times New Roman" panose="02020603050405020304" pitchFamily="18" charset="0"/>
              </a:rPr>
              <a:t>tháng</a:t>
            </a:r>
            <a:r>
              <a:rPr lang="en-US" sz="2000" b="1" i="1">
                <a:solidFill>
                  <a:srgbClr val="0000CC"/>
                </a:solidFill>
                <a:latin typeface="Times New Roman" panose="02020603050405020304" pitchFamily="18" charset="0"/>
                <a:cs typeface="Times New Roman" panose="02020603050405020304" pitchFamily="18" charset="0"/>
              </a:rPr>
              <a:t> </a:t>
            </a:r>
            <a:r>
              <a:rPr lang="vi-VN" sz="2000" b="1" i="1" smtClean="0">
                <a:solidFill>
                  <a:srgbClr val="0000CC"/>
                </a:solidFill>
                <a:latin typeface="Times New Roman" panose="02020603050405020304" pitchFamily="18" charset="0"/>
                <a:cs typeface="Times New Roman" panose="02020603050405020304" pitchFamily="18" charset="0"/>
              </a:rPr>
              <a:t>1</a:t>
            </a:r>
            <a:r>
              <a:rPr lang="en-US" sz="2000" b="1" i="1" dirty="0">
                <a:solidFill>
                  <a:srgbClr val="0000CC"/>
                </a:solidFill>
                <a:latin typeface="Times New Roman" panose="02020603050405020304" pitchFamily="18" charset="0"/>
                <a:cs typeface="Times New Roman" panose="02020603050405020304" pitchFamily="18" charset="0"/>
              </a:rPr>
              <a:t>2</a:t>
            </a:r>
            <a:r>
              <a:rPr lang="en-US" sz="2000" b="1" i="1" smtClean="0">
                <a:solidFill>
                  <a:srgbClr val="0000CC"/>
                </a:solidFill>
                <a:latin typeface="Times New Roman" panose="02020603050405020304" pitchFamily="18" charset="0"/>
                <a:cs typeface="Times New Roman" panose="02020603050405020304" pitchFamily="18" charset="0"/>
              </a:rPr>
              <a:t> </a:t>
            </a:r>
            <a:r>
              <a:rPr lang="vi-VN" sz="2000" b="1" i="1" smtClean="0">
                <a:solidFill>
                  <a:srgbClr val="0000CC"/>
                </a:solidFill>
                <a:latin typeface="Times New Roman" panose="02020603050405020304" pitchFamily="18" charset="0"/>
                <a:cs typeface="Times New Roman" panose="02020603050405020304" pitchFamily="18" charset="0"/>
              </a:rPr>
              <a:t>năm 202</a:t>
            </a:r>
            <a:r>
              <a:rPr lang="en-US" sz="2000" b="1" i="1" dirty="0">
                <a:solidFill>
                  <a:srgbClr val="0000CC"/>
                </a:solidFill>
                <a:latin typeface="Times New Roman" panose="02020603050405020304" pitchFamily="18" charset="0"/>
                <a:cs typeface="Times New Roman" panose="02020603050405020304" pitchFamily="18" charset="0"/>
              </a:rPr>
              <a:t>5</a:t>
            </a:r>
            <a:endParaRPr lang="en-US" sz="2400" b="1" i="1" dirty="0">
              <a:solidFill>
                <a:srgbClr val="0000CC"/>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4724400" y="990600"/>
            <a:ext cx="2819400" cy="0"/>
          </a:xfrm>
          <a:prstGeom prst="line">
            <a:avLst/>
          </a:prstGeom>
          <a:noFill/>
          <a:ln w="9525" cap="flat" cmpd="sng" algn="ctr">
            <a:solidFill>
              <a:sysClr val="windowText" lastClr="000000"/>
            </a:solidFill>
            <a:prstDash val="solid"/>
          </a:ln>
          <a:effectLst/>
        </p:spPr>
      </p:cxnSp>
    </p:spTree>
    <p:extLst>
      <p:ext uri="{BB962C8B-B14F-4D97-AF65-F5344CB8AC3E}">
        <p14:creationId xmlns:p14="http://schemas.microsoft.com/office/powerpoint/2010/main" val="3938828111"/>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0FC4513-856F-435B-BC41-3A800905781C}"/>
              </a:ext>
            </a:extLst>
          </p:cNvPr>
          <p:cNvSpPr/>
          <p:nvPr/>
        </p:nvSpPr>
        <p:spPr>
          <a:xfrm>
            <a:off x="2466059" y="221621"/>
            <a:ext cx="8085752" cy="833607"/>
          </a:xfrm>
          <a:custGeom>
            <a:avLst/>
            <a:gdLst>
              <a:gd name="connsiteX0" fmla="*/ 0 w 8085752"/>
              <a:gd name="connsiteY0" fmla="*/ 0 h 833607"/>
              <a:gd name="connsiteX1" fmla="*/ 8085752 w 8085752"/>
              <a:gd name="connsiteY1" fmla="*/ 0 h 833607"/>
              <a:gd name="connsiteX2" fmla="*/ 8085752 w 8085752"/>
              <a:gd name="connsiteY2" fmla="*/ 833607 h 833607"/>
              <a:gd name="connsiteX3" fmla="*/ 0 w 8085752"/>
              <a:gd name="connsiteY3" fmla="*/ 833607 h 833607"/>
              <a:gd name="connsiteX4" fmla="*/ 0 w 8085752"/>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752" h="833607">
                <a:moveTo>
                  <a:pt x="0" y="0"/>
                </a:moveTo>
                <a:lnTo>
                  <a:pt x="8085752" y="0"/>
                </a:lnTo>
                <a:lnTo>
                  <a:pt x="8085752" y="833607"/>
                </a:lnTo>
                <a:lnTo>
                  <a:pt x="0" y="833607"/>
                </a:lnTo>
                <a:lnTo>
                  <a:pt x="0" y="0"/>
                </a:lnTo>
                <a:close/>
              </a:path>
            </a:pathLst>
          </a:custGeom>
          <a:solidFill>
            <a:schemeClr val="accent2">
              <a:lumMod val="60000"/>
              <a:lumOff val="4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661676" tIns="104140" rIns="104140" bIns="104140" numCol="1" spcCol="1270" anchor="ctr" anchorCtr="0">
            <a:noAutofit/>
          </a:bodyPr>
          <a:lstStyle/>
          <a:p>
            <a:pPr lvl="0" defTabSz="1822450">
              <a:lnSpc>
                <a:spcPct val="90000"/>
              </a:lnSpc>
              <a:spcBef>
                <a:spcPct val="0"/>
              </a:spcBef>
              <a:spcAft>
                <a:spcPct val="35000"/>
              </a:spcAft>
            </a:pPr>
            <a:r>
              <a:rPr lang="en-US" sz="4100" b="1">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NỘI DUNG BIỆN PHÁP </a:t>
            </a:r>
          </a:p>
        </p:txBody>
      </p:sp>
      <p:sp>
        <p:nvSpPr>
          <p:cNvPr id="10" name="Freeform: Shape 9">
            <a:extLst>
              <a:ext uri="{FF2B5EF4-FFF2-40B4-BE49-F238E27FC236}">
                <a16:creationId xmlns:a16="http://schemas.microsoft.com/office/drawing/2014/main" id="{80EB086E-942E-4263-9FC2-24C073CB5CF7}"/>
              </a:ext>
            </a:extLst>
          </p:cNvPr>
          <p:cNvSpPr/>
          <p:nvPr/>
        </p:nvSpPr>
        <p:spPr>
          <a:xfrm rot="3600000">
            <a:off x="8653017" y="3231069"/>
            <a:ext cx="1568370" cy="536178"/>
          </a:xfrm>
          <a:custGeom>
            <a:avLst/>
            <a:gdLst>
              <a:gd name="connsiteX0" fmla="*/ 0 w 1599962"/>
              <a:gd name="connsiteY0" fmla="*/ 268089 h 536178"/>
              <a:gd name="connsiteX1" fmla="*/ 268089 w 1599962"/>
              <a:gd name="connsiteY1" fmla="*/ 0 h 536178"/>
              <a:gd name="connsiteX2" fmla="*/ 268089 w 1599962"/>
              <a:gd name="connsiteY2" fmla="*/ 107236 h 536178"/>
              <a:gd name="connsiteX3" fmla="*/ 1331873 w 1599962"/>
              <a:gd name="connsiteY3" fmla="*/ 107236 h 536178"/>
              <a:gd name="connsiteX4" fmla="*/ 1331873 w 1599962"/>
              <a:gd name="connsiteY4" fmla="*/ 0 h 536178"/>
              <a:gd name="connsiteX5" fmla="*/ 1599962 w 1599962"/>
              <a:gd name="connsiteY5" fmla="*/ 268089 h 536178"/>
              <a:gd name="connsiteX6" fmla="*/ 1331873 w 1599962"/>
              <a:gd name="connsiteY6" fmla="*/ 536178 h 536178"/>
              <a:gd name="connsiteX7" fmla="*/ 1331873 w 1599962"/>
              <a:gd name="connsiteY7" fmla="*/ 428942 h 536178"/>
              <a:gd name="connsiteX8" fmla="*/ 268089 w 1599962"/>
              <a:gd name="connsiteY8" fmla="*/ 428942 h 536178"/>
              <a:gd name="connsiteX9" fmla="*/ 268089 w 1599962"/>
              <a:gd name="connsiteY9" fmla="*/ 536178 h 536178"/>
              <a:gd name="connsiteX10" fmla="*/ 0 w 1599962"/>
              <a:gd name="connsiteY10" fmla="*/ 268089 h 53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9962" h="536178">
                <a:moveTo>
                  <a:pt x="0" y="268089"/>
                </a:moveTo>
                <a:lnTo>
                  <a:pt x="268089" y="0"/>
                </a:lnTo>
                <a:lnTo>
                  <a:pt x="268089" y="107236"/>
                </a:lnTo>
                <a:lnTo>
                  <a:pt x="1331873" y="107236"/>
                </a:lnTo>
                <a:lnTo>
                  <a:pt x="1331873" y="0"/>
                </a:lnTo>
                <a:lnTo>
                  <a:pt x="1599962" y="268089"/>
                </a:lnTo>
                <a:lnTo>
                  <a:pt x="1331873" y="536178"/>
                </a:lnTo>
                <a:lnTo>
                  <a:pt x="1331873" y="428942"/>
                </a:lnTo>
                <a:lnTo>
                  <a:pt x="268089" y="428942"/>
                </a:lnTo>
                <a:lnTo>
                  <a:pt x="268089" y="536178"/>
                </a:lnTo>
                <a:lnTo>
                  <a:pt x="0" y="268089"/>
                </a:lnTo>
                <a:close/>
              </a:path>
            </a:pathLst>
          </a:cu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0852" tIns="107236" rIns="160853" bIns="107235" numCol="1" spcCol="1270" anchor="ctr" anchorCtr="0">
            <a:noAutofit/>
          </a:bodyPr>
          <a:lstStyle/>
          <a:p>
            <a:pPr marL="0" lvl="0" indent="0" algn="ctr" defTabSz="755650">
              <a:lnSpc>
                <a:spcPct val="90000"/>
              </a:lnSpc>
              <a:spcBef>
                <a:spcPct val="0"/>
              </a:spcBef>
              <a:spcAft>
                <a:spcPct val="35000"/>
              </a:spcAft>
              <a:buNone/>
            </a:pPr>
            <a:endParaRPr lang="vi-VN" sz="1700" kern="1200"/>
          </a:p>
        </p:txBody>
      </p:sp>
      <p:sp>
        <p:nvSpPr>
          <p:cNvPr id="12" name="Freeform: Shape 11">
            <a:extLst>
              <a:ext uri="{FF2B5EF4-FFF2-40B4-BE49-F238E27FC236}">
                <a16:creationId xmlns:a16="http://schemas.microsoft.com/office/drawing/2014/main" id="{E84C1D65-9912-4AE8-A5EB-339230DA5154}"/>
              </a:ext>
            </a:extLst>
          </p:cNvPr>
          <p:cNvSpPr/>
          <p:nvPr/>
        </p:nvSpPr>
        <p:spPr>
          <a:xfrm>
            <a:off x="6845501" y="5206378"/>
            <a:ext cx="1599962" cy="536179"/>
          </a:xfrm>
          <a:custGeom>
            <a:avLst/>
            <a:gdLst>
              <a:gd name="connsiteX0" fmla="*/ 0 w 1599962"/>
              <a:gd name="connsiteY0" fmla="*/ 268089 h 536178"/>
              <a:gd name="connsiteX1" fmla="*/ 268089 w 1599962"/>
              <a:gd name="connsiteY1" fmla="*/ 0 h 536178"/>
              <a:gd name="connsiteX2" fmla="*/ 268089 w 1599962"/>
              <a:gd name="connsiteY2" fmla="*/ 107236 h 536178"/>
              <a:gd name="connsiteX3" fmla="*/ 1331873 w 1599962"/>
              <a:gd name="connsiteY3" fmla="*/ 107236 h 536178"/>
              <a:gd name="connsiteX4" fmla="*/ 1331873 w 1599962"/>
              <a:gd name="connsiteY4" fmla="*/ 0 h 536178"/>
              <a:gd name="connsiteX5" fmla="*/ 1599962 w 1599962"/>
              <a:gd name="connsiteY5" fmla="*/ 268089 h 536178"/>
              <a:gd name="connsiteX6" fmla="*/ 1331873 w 1599962"/>
              <a:gd name="connsiteY6" fmla="*/ 536178 h 536178"/>
              <a:gd name="connsiteX7" fmla="*/ 1331873 w 1599962"/>
              <a:gd name="connsiteY7" fmla="*/ 428942 h 536178"/>
              <a:gd name="connsiteX8" fmla="*/ 268089 w 1599962"/>
              <a:gd name="connsiteY8" fmla="*/ 428942 h 536178"/>
              <a:gd name="connsiteX9" fmla="*/ 268089 w 1599962"/>
              <a:gd name="connsiteY9" fmla="*/ 536178 h 536178"/>
              <a:gd name="connsiteX10" fmla="*/ 0 w 1599962"/>
              <a:gd name="connsiteY10" fmla="*/ 268089 h 53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9962" h="536178">
                <a:moveTo>
                  <a:pt x="1599962" y="268089"/>
                </a:moveTo>
                <a:lnTo>
                  <a:pt x="1331873" y="536177"/>
                </a:lnTo>
                <a:lnTo>
                  <a:pt x="1331873" y="428941"/>
                </a:lnTo>
                <a:lnTo>
                  <a:pt x="268089" y="428941"/>
                </a:lnTo>
                <a:lnTo>
                  <a:pt x="268089" y="536177"/>
                </a:lnTo>
                <a:lnTo>
                  <a:pt x="0" y="268089"/>
                </a:lnTo>
                <a:lnTo>
                  <a:pt x="268089" y="1"/>
                </a:lnTo>
                <a:lnTo>
                  <a:pt x="268089" y="107237"/>
                </a:lnTo>
                <a:lnTo>
                  <a:pt x="1331873" y="107237"/>
                </a:lnTo>
                <a:lnTo>
                  <a:pt x="1331873" y="1"/>
                </a:lnTo>
                <a:lnTo>
                  <a:pt x="1599962" y="268089"/>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lt1">
              <a:hueOff val="0"/>
              <a:satOff val="0"/>
              <a:lumOff val="0"/>
              <a:alphaOff val="0"/>
            </a:schemeClr>
          </a:lnRef>
          <a:fillRef idx="3">
            <a:schemeClr val="accent2">
              <a:hueOff val="-727682"/>
              <a:satOff val="-41964"/>
              <a:lumOff val="4314"/>
              <a:alphaOff val="0"/>
            </a:schemeClr>
          </a:fillRef>
          <a:effectRef idx="3">
            <a:schemeClr val="accent2">
              <a:hueOff val="-727682"/>
              <a:satOff val="-41964"/>
              <a:lumOff val="4314"/>
              <a:alphaOff val="0"/>
            </a:schemeClr>
          </a:effectRef>
          <a:fontRef idx="minor">
            <a:schemeClr val="lt1"/>
          </a:fontRef>
        </p:style>
        <p:txBody>
          <a:bodyPr spcFirstLastPara="0" vert="horz" wrap="square" lIns="160853" tIns="107237" rIns="160853" bIns="107236" numCol="1" spcCol="1270" anchor="ctr" anchorCtr="0">
            <a:noAutofit/>
          </a:bodyPr>
          <a:lstStyle/>
          <a:p>
            <a:pPr marL="0" lvl="0" indent="0" algn="ctr" defTabSz="755650">
              <a:lnSpc>
                <a:spcPct val="90000"/>
              </a:lnSpc>
              <a:spcBef>
                <a:spcPct val="0"/>
              </a:spcBef>
              <a:spcAft>
                <a:spcPct val="35000"/>
              </a:spcAft>
              <a:buNone/>
            </a:pPr>
            <a:endParaRPr lang="vi-VN" sz="1700" kern="1200"/>
          </a:p>
        </p:txBody>
      </p:sp>
      <p:sp>
        <p:nvSpPr>
          <p:cNvPr id="15" name="TextBox 14">
            <a:extLst>
              <a:ext uri="{FF2B5EF4-FFF2-40B4-BE49-F238E27FC236}">
                <a16:creationId xmlns:a16="http://schemas.microsoft.com/office/drawing/2014/main" id="{A508522D-3776-4FB9-9BA5-EDF468998B01}"/>
              </a:ext>
            </a:extLst>
          </p:cNvPr>
          <p:cNvSpPr txBox="1"/>
          <p:nvPr/>
        </p:nvSpPr>
        <p:spPr>
          <a:xfrm>
            <a:off x="684320" y="1748099"/>
            <a:ext cx="6129578" cy="752065"/>
          </a:xfrm>
          <a:prstGeom prst="rect">
            <a:avLst/>
          </a:prstGeom>
          <a:noFill/>
        </p:spPr>
        <p:txBody>
          <a:bodyPr wrap="square">
            <a:spAutoFit/>
          </a:bodyPr>
          <a:lstStyle/>
          <a:p>
            <a:pPr algn="just">
              <a:lnSpc>
                <a:spcPct val="150000"/>
              </a:lnSpc>
              <a:spcAft>
                <a:spcPts val="80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Khái niệm</a:t>
            </a:r>
            <a:endParaRPr lang="vi-VN"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Shape 9">
            <a:extLst>
              <a:ext uri="{FF2B5EF4-FFF2-40B4-BE49-F238E27FC236}">
                <a16:creationId xmlns:a16="http://schemas.microsoft.com/office/drawing/2014/main" id="{80EB086E-942E-4263-9FC2-24C073CB5CF7}"/>
              </a:ext>
            </a:extLst>
          </p:cNvPr>
          <p:cNvSpPr/>
          <p:nvPr/>
        </p:nvSpPr>
        <p:spPr>
          <a:xfrm rot="7190280">
            <a:off x="5217972" y="3080642"/>
            <a:ext cx="1551743" cy="596128"/>
          </a:xfrm>
          <a:custGeom>
            <a:avLst/>
            <a:gdLst>
              <a:gd name="connsiteX0" fmla="*/ 0 w 1599962"/>
              <a:gd name="connsiteY0" fmla="*/ 268089 h 536178"/>
              <a:gd name="connsiteX1" fmla="*/ 268089 w 1599962"/>
              <a:gd name="connsiteY1" fmla="*/ 0 h 536178"/>
              <a:gd name="connsiteX2" fmla="*/ 268089 w 1599962"/>
              <a:gd name="connsiteY2" fmla="*/ 107236 h 536178"/>
              <a:gd name="connsiteX3" fmla="*/ 1331873 w 1599962"/>
              <a:gd name="connsiteY3" fmla="*/ 107236 h 536178"/>
              <a:gd name="connsiteX4" fmla="*/ 1331873 w 1599962"/>
              <a:gd name="connsiteY4" fmla="*/ 0 h 536178"/>
              <a:gd name="connsiteX5" fmla="*/ 1599962 w 1599962"/>
              <a:gd name="connsiteY5" fmla="*/ 268089 h 536178"/>
              <a:gd name="connsiteX6" fmla="*/ 1331873 w 1599962"/>
              <a:gd name="connsiteY6" fmla="*/ 536178 h 536178"/>
              <a:gd name="connsiteX7" fmla="*/ 1331873 w 1599962"/>
              <a:gd name="connsiteY7" fmla="*/ 428942 h 536178"/>
              <a:gd name="connsiteX8" fmla="*/ 268089 w 1599962"/>
              <a:gd name="connsiteY8" fmla="*/ 428942 h 536178"/>
              <a:gd name="connsiteX9" fmla="*/ 268089 w 1599962"/>
              <a:gd name="connsiteY9" fmla="*/ 536178 h 536178"/>
              <a:gd name="connsiteX10" fmla="*/ 0 w 1599962"/>
              <a:gd name="connsiteY10" fmla="*/ 268089 h 53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9962" h="536178">
                <a:moveTo>
                  <a:pt x="0" y="268089"/>
                </a:moveTo>
                <a:lnTo>
                  <a:pt x="268089" y="0"/>
                </a:lnTo>
                <a:lnTo>
                  <a:pt x="268089" y="107236"/>
                </a:lnTo>
                <a:lnTo>
                  <a:pt x="1331873" y="107236"/>
                </a:lnTo>
                <a:lnTo>
                  <a:pt x="1331873" y="0"/>
                </a:lnTo>
                <a:lnTo>
                  <a:pt x="1599962" y="268089"/>
                </a:lnTo>
                <a:lnTo>
                  <a:pt x="1331873" y="536178"/>
                </a:lnTo>
                <a:lnTo>
                  <a:pt x="1331873" y="428942"/>
                </a:lnTo>
                <a:lnTo>
                  <a:pt x="268089" y="428942"/>
                </a:lnTo>
                <a:lnTo>
                  <a:pt x="268089" y="536178"/>
                </a:lnTo>
                <a:lnTo>
                  <a:pt x="0" y="268089"/>
                </a:lnTo>
                <a:close/>
              </a:path>
            </a:pathLst>
          </a:cu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0852" tIns="107236" rIns="160853" bIns="107235" numCol="1" spcCol="1270" anchor="ctr" anchorCtr="0">
            <a:noAutofit/>
          </a:bodyPr>
          <a:lstStyle/>
          <a:p>
            <a:pPr marL="0" lvl="0" indent="0" algn="ctr" defTabSz="755650">
              <a:lnSpc>
                <a:spcPct val="90000"/>
              </a:lnSpc>
              <a:spcBef>
                <a:spcPct val="0"/>
              </a:spcBef>
              <a:spcAft>
                <a:spcPct val="35000"/>
              </a:spcAft>
              <a:buNone/>
            </a:pPr>
            <a:endParaRPr lang="vi-VN" sz="1700" kern="1200"/>
          </a:p>
        </p:txBody>
      </p:sp>
      <p:sp>
        <p:nvSpPr>
          <p:cNvPr id="4" name="Flowchart: Connector 3"/>
          <p:cNvSpPr/>
          <p:nvPr/>
        </p:nvSpPr>
        <p:spPr>
          <a:xfrm>
            <a:off x="6071053" y="1162404"/>
            <a:ext cx="3403317" cy="1923454"/>
          </a:xfrm>
          <a:prstGeom prst="flowChartConnector">
            <a:avLst/>
          </a:prstGeom>
          <a:solidFill>
            <a:schemeClr val="accent4">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02750" y="1614213"/>
            <a:ext cx="2719010" cy="757130"/>
          </a:xfrm>
          <a:prstGeom prst="rect">
            <a:avLst/>
          </a:prstGeom>
        </p:spPr>
        <p:txBody>
          <a:bodyPr wrap="square">
            <a:spAutoFit/>
          </a:bodyPr>
          <a:lstStyle/>
          <a:p>
            <a:pPr lvl="0" algn="ctr" defTabSz="933450">
              <a:lnSpc>
                <a:spcPct val="90000"/>
              </a:lnSpc>
              <a:spcBef>
                <a:spcPct val="0"/>
              </a:spcBef>
              <a:spcAft>
                <a:spcPct val="35000"/>
              </a:spcAft>
            </a:pPr>
            <a:r>
              <a:rPr lang="en-US" sz="2400">
                <a:latin typeface="Times New Roman" panose="02020603050405020304" pitchFamily="18" charset="0"/>
                <a:cs typeface="Times New Roman" panose="02020603050405020304" pitchFamily="18" charset="0"/>
              </a:rPr>
              <a:t>Kỹ thuật dạy học mang tính hợp tác</a:t>
            </a:r>
            <a:endParaRPr lang="vi-VN" sz="2400">
              <a:latin typeface="Times New Roman" panose="02020603050405020304" pitchFamily="18" charset="0"/>
              <a:cs typeface="Times New Roman" panose="02020603050405020304" pitchFamily="18" charset="0"/>
            </a:endParaRPr>
          </a:p>
        </p:txBody>
      </p:sp>
      <p:sp>
        <p:nvSpPr>
          <p:cNvPr id="17" name="Flowchart: Connector 16"/>
          <p:cNvSpPr/>
          <p:nvPr/>
        </p:nvSpPr>
        <p:spPr>
          <a:xfrm>
            <a:off x="3098964" y="4094141"/>
            <a:ext cx="3628949" cy="2763859"/>
          </a:xfrm>
          <a:prstGeom prst="flowChartConnector">
            <a:avLst/>
          </a:prstGeom>
          <a:solidFill>
            <a:schemeClr val="bg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Kích thích sự tham gia tích cực cũng như nâng cao vai trò của cá nhân trong quá trình hợp tác.</a:t>
            </a:r>
            <a:endParaRPr lang="en-US" sz="2400"/>
          </a:p>
        </p:txBody>
      </p:sp>
      <p:sp>
        <p:nvSpPr>
          <p:cNvPr id="18" name="Flowchart: Connector 17"/>
          <p:cNvSpPr/>
          <p:nvPr/>
        </p:nvSpPr>
        <p:spPr>
          <a:xfrm>
            <a:off x="8563051" y="4310839"/>
            <a:ext cx="3628949" cy="2660571"/>
          </a:xfrm>
          <a:prstGeom prst="flowChartConnector">
            <a:avLst/>
          </a:prstGeom>
          <a:solidFill>
            <a:schemeClr val="accent2">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33450">
              <a:lnSpc>
                <a:spcPct val="90000"/>
              </a:lnSpc>
              <a:spcBef>
                <a:spcPct val="0"/>
              </a:spcBef>
              <a:spcAft>
                <a:spcPct val="35000"/>
              </a:spcAft>
            </a:pPr>
            <a:r>
              <a:rPr lang="en-US" sz="2400">
                <a:solidFill>
                  <a:schemeClr val="tx1"/>
                </a:solidFill>
                <a:latin typeface="Times New Roman" panose="02020603050405020304" pitchFamily="18" charset="0"/>
                <a:cs typeface="Times New Roman" panose="02020603050405020304" pitchFamily="18" charset="0"/>
              </a:rPr>
              <a:t>Kết hợp giữa cá nhân, nhóm và liên kết giữa các nhóm nhằm giải quyết một nhiệm vụ phức hợp</a:t>
            </a:r>
            <a:endParaRPr lang="vi-VN"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679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5" grpId="0"/>
      <p:bldP spid="16" grpId="0" animBg="1"/>
      <p:bldP spid="4" grpId="0" animBg="1"/>
      <p:bldP spid="5" grpId="0"/>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02198" y="1436419"/>
            <a:ext cx="3223136" cy="3426823"/>
            <a:chOff x="-5042" y="1106335"/>
            <a:chExt cx="4000500" cy="4136784"/>
          </a:xfrm>
        </p:grpSpPr>
        <p:sp>
          <p:nvSpPr>
            <p:cNvPr id="20" name="Arc 19"/>
            <p:cNvSpPr/>
            <p:nvPr/>
          </p:nvSpPr>
          <p:spPr>
            <a:xfrm>
              <a:off x="-5042" y="1174477"/>
              <a:ext cx="4000500" cy="4000500"/>
            </a:xfrm>
            <a:prstGeom prst="arc">
              <a:avLst>
                <a:gd name="adj1" fmla="val 16200000"/>
                <a:gd name="adj2" fmla="val 5674606"/>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flipH="1" flipV="1">
              <a:off x="1933997" y="1106335"/>
              <a:ext cx="181534" cy="1772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flipH="1" flipV="1">
              <a:off x="1761708" y="5065865"/>
              <a:ext cx="181534" cy="1772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0" name="Group 99"/>
          <p:cNvGrpSpPr/>
          <p:nvPr/>
        </p:nvGrpSpPr>
        <p:grpSpPr>
          <a:xfrm>
            <a:off x="2619524" y="1351557"/>
            <a:ext cx="1525410" cy="728113"/>
            <a:chOff x="3166219" y="656652"/>
            <a:chExt cx="1516510" cy="708298"/>
          </a:xfrm>
        </p:grpSpPr>
        <p:sp>
          <p:nvSpPr>
            <p:cNvPr id="28" name="Oval 27"/>
            <p:cNvSpPr/>
            <p:nvPr/>
          </p:nvSpPr>
          <p:spPr>
            <a:xfrm>
              <a:off x="3166219" y="1193500"/>
              <a:ext cx="171450" cy="171450"/>
            </a:xfrm>
            <a:prstGeom prst="ellipse">
              <a:avLst/>
            </a:prstGeom>
            <a:solidFill>
              <a:srgbClr val="0080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43"/>
            <p:cNvCxnSpPr>
              <a:stCxn id="28" idx="6"/>
              <a:endCxn id="38" idx="2"/>
            </p:cNvCxnSpPr>
            <p:nvPr/>
          </p:nvCxnSpPr>
          <p:spPr>
            <a:xfrm flipV="1">
              <a:off x="3337669" y="656652"/>
              <a:ext cx="1345060" cy="622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020938" y="2595908"/>
            <a:ext cx="1232388" cy="253508"/>
            <a:chOff x="2802247" y="1852914"/>
            <a:chExt cx="1232388" cy="253508"/>
          </a:xfrm>
        </p:grpSpPr>
        <p:sp>
          <p:nvSpPr>
            <p:cNvPr id="33" name="Oval 32"/>
            <p:cNvSpPr/>
            <p:nvPr/>
          </p:nvSpPr>
          <p:spPr>
            <a:xfrm>
              <a:off x="2802247" y="1943576"/>
              <a:ext cx="160508" cy="162846"/>
            </a:xfrm>
            <a:prstGeom prst="ellipse">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a:stCxn id="33" idx="6"/>
              <a:endCxn id="39" idx="2"/>
            </p:cNvCxnSpPr>
            <p:nvPr/>
          </p:nvCxnSpPr>
          <p:spPr>
            <a:xfrm flipV="1">
              <a:off x="2962755" y="1852914"/>
              <a:ext cx="1071880" cy="172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2976903" y="3484431"/>
            <a:ext cx="1242720" cy="452962"/>
            <a:chOff x="4138799" y="3017391"/>
            <a:chExt cx="1362042" cy="257908"/>
          </a:xfrm>
        </p:grpSpPr>
        <p:sp>
          <p:nvSpPr>
            <p:cNvPr id="37" name="Oval 36"/>
            <p:cNvSpPr/>
            <p:nvPr/>
          </p:nvSpPr>
          <p:spPr>
            <a:xfrm>
              <a:off x="4138799" y="3017391"/>
              <a:ext cx="171450" cy="171450"/>
            </a:xfrm>
            <a:prstGeom prst="ellipse">
              <a:avLst/>
            </a:prstGeom>
            <a:solidFill>
              <a:srgbClr val="0080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 name="Straight Connector 45"/>
            <p:cNvCxnSpPr>
              <a:stCxn id="37" idx="6"/>
              <a:endCxn id="40" idx="2"/>
            </p:cNvCxnSpPr>
            <p:nvPr/>
          </p:nvCxnSpPr>
          <p:spPr>
            <a:xfrm>
              <a:off x="4310249" y="3103116"/>
              <a:ext cx="1190592" cy="172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7907" y="1833710"/>
            <a:ext cx="2640575" cy="2593089"/>
            <a:chOff x="1700213" y="1814513"/>
            <a:chExt cx="2914651" cy="3214687"/>
          </a:xfrm>
        </p:grpSpPr>
        <p:grpSp>
          <p:nvGrpSpPr>
            <p:cNvPr id="18" name="Group 17"/>
            <p:cNvGrpSpPr/>
            <p:nvPr/>
          </p:nvGrpSpPr>
          <p:grpSpPr>
            <a:xfrm>
              <a:off x="2900363" y="1814513"/>
              <a:ext cx="1714501" cy="3214687"/>
              <a:chOff x="7458075" y="1430432"/>
              <a:chExt cx="1266826" cy="2598643"/>
            </a:xfrm>
          </p:grpSpPr>
          <p:sp>
            <p:nvSpPr>
              <p:cNvPr id="16" name="Freeform 15"/>
              <p:cNvSpPr/>
              <p:nvPr/>
            </p:nvSpPr>
            <p:spPr>
              <a:xfrm>
                <a:off x="7458075" y="1430432"/>
                <a:ext cx="1266826" cy="1298480"/>
              </a:xfrm>
              <a:custGeom>
                <a:avLst/>
                <a:gdLst>
                  <a:gd name="connsiteX0" fmla="*/ 0 w 1266826"/>
                  <a:gd name="connsiteY0" fmla="*/ 0 h 1298480"/>
                  <a:gd name="connsiteX1" fmla="*/ 99597 w 1266826"/>
                  <a:gd name="connsiteY1" fmla="*/ 5030 h 1298480"/>
                  <a:gd name="connsiteX2" fmla="*/ 1266826 w 1266826"/>
                  <a:gd name="connsiteY2" fmla="*/ 1298480 h 1298480"/>
                  <a:gd name="connsiteX3" fmla="*/ 0 w 1266826"/>
                  <a:gd name="connsiteY3" fmla="*/ 1298480 h 1298480"/>
                </a:gdLst>
                <a:ahLst/>
                <a:cxnLst>
                  <a:cxn ang="0">
                    <a:pos x="connsiteX0" y="connsiteY0"/>
                  </a:cxn>
                  <a:cxn ang="0">
                    <a:pos x="connsiteX1" y="connsiteY1"/>
                  </a:cxn>
                  <a:cxn ang="0">
                    <a:pos x="connsiteX2" y="connsiteY2"/>
                  </a:cxn>
                  <a:cxn ang="0">
                    <a:pos x="connsiteX3" y="connsiteY3"/>
                  </a:cxn>
                </a:cxnLst>
                <a:rect l="l" t="t" r="r" b="b"/>
                <a:pathLst>
                  <a:path w="1266826" h="1298480">
                    <a:moveTo>
                      <a:pt x="0" y="0"/>
                    </a:moveTo>
                    <a:lnTo>
                      <a:pt x="99597" y="5030"/>
                    </a:lnTo>
                    <a:cubicBezTo>
                      <a:pt x="755212" y="71611"/>
                      <a:pt x="1266826" y="625299"/>
                      <a:pt x="1266826" y="1298480"/>
                    </a:cubicBezTo>
                    <a:lnTo>
                      <a:pt x="0" y="1298480"/>
                    </a:lnTo>
                    <a:close/>
                  </a:path>
                </a:pathLst>
              </a:custGeom>
              <a:solidFill>
                <a:srgbClr val="0033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p:cNvSpPr/>
              <p:nvPr/>
            </p:nvSpPr>
            <p:spPr>
              <a:xfrm flipV="1">
                <a:off x="7458075" y="2730595"/>
                <a:ext cx="1266826" cy="1298480"/>
              </a:xfrm>
              <a:custGeom>
                <a:avLst/>
                <a:gdLst>
                  <a:gd name="connsiteX0" fmla="*/ 0 w 1266826"/>
                  <a:gd name="connsiteY0" fmla="*/ 0 h 1298480"/>
                  <a:gd name="connsiteX1" fmla="*/ 99597 w 1266826"/>
                  <a:gd name="connsiteY1" fmla="*/ 5030 h 1298480"/>
                  <a:gd name="connsiteX2" fmla="*/ 1266826 w 1266826"/>
                  <a:gd name="connsiteY2" fmla="*/ 1298480 h 1298480"/>
                  <a:gd name="connsiteX3" fmla="*/ 0 w 1266826"/>
                  <a:gd name="connsiteY3" fmla="*/ 1298480 h 1298480"/>
                </a:gdLst>
                <a:ahLst/>
                <a:cxnLst>
                  <a:cxn ang="0">
                    <a:pos x="connsiteX0" y="connsiteY0"/>
                  </a:cxn>
                  <a:cxn ang="0">
                    <a:pos x="connsiteX1" y="connsiteY1"/>
                  </a:cxn>
                  <a:cxn ang="0">
                    <a:pos x="connsiteX2" y="connsiteY2"/>
                  </a:cxn>
                  <a:cxn ang="0">
                    <a:pos x="connsiteX3" y="connsiteY3"/>
                  </a:cxn>
                </a:cxnLst>
                <a:rect l="l" t="t" r="r" b="b"/>
                <a:pathLst>
                  <a:path w="1266826" h="1298480">
                    <a:moveTo>
                      <a:pt x="0" y="0"/>
                    </a:moveTo>
                    <a:lnTo>
                      <a:pt x="99597" y="5030"/>
                    </a:lnTo>
                    <a:cubicBezTo>
                      <a:pt x="755212" y="71611"/>
                      <a:pt x="1266826" y="625299"/>
                      <a:pt x="1266826" y="1298480"/>
                    </a:cubicBezTo>
                    <a:lnTo>
                      <a:pt x="0" y="1298480"/>
                    </a:lnTo>
                    <a:close/>
                  </a:path>
                </a:pathLst>
              </a:custGeom>
              <a:solidFill>
                <a:srgbClr val="33996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Oval 4"/>
            <p:cNvSpPr/>
            <p:nvPr/>
          </p:nvSpPr>
          <p:spPr>
            <a:xfrm>
              <a:off x="1700213" y="2128837"/>
              <a:ext cx="2600326" cy="2600326"/>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4095484" y="628601"/>
            <a:ext cx="7579298" cy="981060"/>
            <a:chOff x="4089955" y="49046"/>
            <a:chExt cx="7489019" cy="981060"/>
          </a:xfrm>
          <a:scene3d>
            <a:camera prst="orthographicFront">
              <a:rot lat="0" lon="0" rev="0"/>
            </a:camera>
            <a:lightRig rig="glow" dir="t">
              <a:rot lat="0" lon="0" rev="4800000"/>
            </a:lightRig>
          </a:scene3d>
        </p:grpSpPr>
        <p:sp>
          <p:nvSpPr>
            <p:cNvPr id="63" name="Rounded Rectangle 62"/>
            <p:cNvSpPr/>
            <p:nvPr/>
          </p:nvSpPr>
          <p:spPr>
            <a:xfrm>
              <a:off x="4735703" y="49046"/>
              <a:ext cx="6843271" cy="981060"/>
            </a:xfrm>
            <a:prstGeom prst="roundRect">
              <a:avLst>
                <a:gd name="adj" fmla="val 50000"/>
              </a:avLst>
            </a:prstGeom>
            <a:solidFill>
              <a:srgbClr val="339966"/>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4089955" y="305334"/>
              <a:ext cx="646597" cy="605651"/>
            </a:xfrm>
            <a:prstGeom prst="ellipse">
              <a:avLst/>
            </a:prstGeom>
            <a:solidFill>
              <a:schemeClr val="tx1"/>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white"/>
                </a:solidFill>
                <a:effectLst/>
                <a:uLnTx/>
                <a:uFillTx/>
                <a:latin typeface="Bahnschrift Light SemiCondensed" panose="020B0502040204020203" pitchFamily="34" charset="0"/>
                <a:ea typeface="+mn-ea"/>
                <a:cs typeface="Times New Roman" panose="02020603050405020304" pitchFamily="18" charset="0"/>
              </a:endParaRPr>
            </a:p>
          </p:txBody>
        </p:sp>
      </p:grpSp>
      <p:sp>
        <p:nvSpPr>
          <p:cNvPr id="50" name="Rectangle 49"/>
          <p:cNvSpPr/>
          <p:nvPr/>
        </p:nvSpPr>
        <p:spPr>
          <a:xfrm>
            <a:off x="447813" y="2374996"/>
            <a:ext cx="1645285" cy="1569660"/>
          </a:xfrm>
          <a:prstGeom prst="rect">
            <a:avLst/>
          </a:prstGeom>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sym typeface="+mn-ea"/>
              </a:rPr>
              <a:t>Đối với giáo viên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4176706" y="2068795"/>
            <a:ext cx="7662670" cy="1022177"/>
            <a:chOff x="4215342" y="1399087"/>
            <a:chExt cx="7662670" cy="1022177"/>
          </a:xfrm>
          <a:scene3d>
            <a:camera prst="orthographicFront">
              <a:rot lat="0" lon="0" rev="0"/>
            </a:camera>
            <a:lightRig rig="glow" dir="t">
              <a:rot lat="0" lon="0" rev="4800000"/>
            </a:lightRig>
          </a:scene3d>
        </p:grpSpPr>
        <p:sp>
          <p:nvSpPr>
            <p:cNvPr id="64" name="Rounded Rectangle 63"/>
            <p:cNvSpPr/>
            <p:nvPr/>
          </p:nvSpPr>
          <p:spPr>
            <a:xfrm>
              <a:off x="4787652" y="1408279"/>
              <a:ext cx="7090360" cy="1012985"/>
            </a:xfrm>
            <a:prstGeom prst="roundRect">
              <a:avLst>
                <a:gd name="adj" fmla="val 50000"/>
              </a:avLst>
            </a:prstGeom>
            <a:solidFill>
              <a:srgbClr val="00660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4292050" y="1664595"/>
              <a:ext cx="495601" cy="523253"/>
            </a:xfrm>
            <a:prstGeom prst="ellipse">
              <a:avLst/>
            </a:prstGeom>
            <a:solidFill>
              <a:schemeClr val="tx1"/>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p:cNvSpPr/>
            <p:nvPr/>
          </p:nvSpPr>
          <p:spPr>
            <a:xfrm>
              <a:off x="4215342" y="1677474"/>
              <a:ext cx="732817" cy="400110"/>
            </a:xfrm>
            <a:prstGeom prst="rect">
              <a:avLst/>
            </a:prstGeom>
            <a:ln>
              <a:noFill/>
            </a:ln>
            <a:effectLst>
              <a:outerShdw blurRad="190500" dist="228600" dir="2700000" algn="ctr">
                <a:srgbClr val="000000">
                  <a:alpha val="30000"/>
                </a:srgbClr>
              </a:outerShdw>
            </a:effectLst>
            <a:sp3d prstMaterial="matte">
              <a:bevelT w="127000" h="635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white"/>
                </a:solidFill>
                <a:effectLst/>
                <a:uLnTx/>
                <a:uFillTx/>
                <a:latin typeface="Bahnschrift Light SemiCondensed" panose="020B0502040204020203" pitchFamily="34" charset="0"/>
                <a:ea typeface="+mn-ea"/>
                <a:cs typeface="Times New Roman" panose="02020603050405020304" pitchFamily="18" charset="0"/>
              </a:endParaRPr>
            </a:p>
          </p:txBody>
        </p:sp>
        <p:sp>
          <p:nvSpPr>
            <p:cNvPr id="49" name="Rectangle 48"/>
            <p:cNvSpPr/>
            <p:nvPr/>
          </p:nvSpPr>
          <p:spPr>
            <a:xfrm>
              <a:off x="5039894" y="1399087"/>
              <a:ext cx="6721662" cy="953135"/>
            </a:xfrm>
            <a:prstGeom prst="rect">
              <a:avLst/>
            </a:prstGeom>
            <a:ln>
              <a:noFill/>
            </a:ln>
            <a:effectLst>
              <a:outerShdw blurRad="190500" dist="228600" dir="2700000" algn="ctr">
                <a:srgbClr val="000000">
                  <a:alpha val="30000"/>
                </a:srgbClr>
              </a:outerShdw>
            </a:effectLst>
            <a:sp3d prstMaterial="matte">
              <a:bevelT w="127000" h="63500"/>
            </a:sp3d>
          </p:spPr>
          <p:txBody>
            <a:bodyPr wrap="square">
              <a:spAutoFit/>
            </a:bodyPr>
            <a:lstStyle/>
            <a:p>
              <a:pPr>
                <a:lnSpc>
                  <a:spcPts val="3360"/>
                </a:lnSpc>
              </a:pPr>
              <a:r>
                <a:rPr lang="en-US" sz="2200" b="1">
                  <a:solidFill>
                    <a:srgbClr val="FFFF00"/>
                  </a:solidFill>
                  <a:latin typeface="Times New Roman" panose="02020603050405020304" pitchFamily="18" charset="0"/>
                  <a:cs typeface="Times New Roman" panose="02020603050405020304" pitchFamily="18" charset="0"/>
                  <a:sym typeface="+mn-ea"/>
                </a:rPr>
                <a:t>Đánh giá hiệu quả hoạt động, năng lực của học sinh trong quá trình học.</a:t>
              </a:r>
              <a:endParaRPr kumimoji="0" lang="en-US" sz="2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095483" y="3445002"/>
            <a:ext cx="7743893" cy="1147781"/>
            <a:chOff x="4169931" y="2830107"/>
            <a:chExt cx="7743893" cy="1057025"/>
          </a:xfrm>
          <a:scene3d>
            <a:camera prst="orthographicFront">
              <a:rot lat="0" lon="0" rev="0"/>
            </a:camera>
            <a:lightRig rig="glow" dir="t">
              <a:rot lat="0" lon="0" rev="4800000"/>
            </a:lightRig>
          </a:scene3d>
        </p:grpSpPr>
        <p:sp>
          <p:nvSpPr>
            <p:cNvPr id="65" name="Rounded Rectangle 64"/>
            <p:cNvSpPr/>
            <p:nvPr/>
          </p:nvSpPr>
          <p:spPr>
            <a:xfrm>
              <a:off x="4823463" y="2830107"/>
              <a:ext cx="7054549" cy="1057025"/>
            </a:xfrm>
            <a:prstGeom prst="roundRect">
              <a:avLst>
                <a:gd name="adj" fmla="val 50000"/>
              </a:avLst>
            </a:prstGeom>
            <a:solidFill>
              <a:srgbClr val="339966"/>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4292051" y="3017288"/>
              <a:ext cx="545149" cy="532553"/>
            </a:xfrm>
            <a:prstGeom prst="ellipse">
              <a:avLst/>
            </a:prstGeom>
            <a:solidFill>
              <a:schemeClr val="tx1"/>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p:cNvSpPr/>
            <p:nvPr/>
          </p:nvSpPr>
          <p:spPr>
            <a:xfrm>
              <a:off x="4169931" y="3062271"/>
              <a:ext cx="692170" cy="368473"/>
            </a:xfrm>
            <a:prstGeom prst="rect">
              <a:avLst/>
            </a:prstGeom>
            <a:ln>
              <a:noFill/>
            </a:ln>
            <a:effectLst>
              <a:outerShdw blurRad="190500" dist="228600" dir="2700000" algn="ctr">
                <a:srgbClr val="000000">
                  <a:alpha val="30000"/>
                </a:srgbClr>
              </a:outerShdw>
            </a:effectLst>
            <a:sp3d prstMaterial="matte">
              <a:bevelT w="127000" h="635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white"/>
                </a:solidFill>
                <a:effectLst/>
                <a:uLnTx/>
                <a:uFillTx/>
                <a:latin typeface="Bahnschrift Light SemiCondensed" panose="020B0502040204020203" pitchFamily="34" charset="0"/>
                <a:ea typeface="+mn-ea"/>
                <a:cs typeface="Times New Roman" panose="02020603050405020304" pitchFamily="18" charset="0"/>
              </a:endParaRPr>
            </a:p>
          </p:txBody>
        </p:sp>
        <p:sp>
          <p:nvSpPr>
            <p:cNvPr id="51" name="Rectangle 50"/>
            <p:cNvSpPr/>
            <p:nvPr/>
          </p:nvSpPr>
          <p:spPr>
            <a:xfrm>
              <a:off x="5094705" y="2879371"/>
              <a:ext cx="6819119" cy="430887"/>
            </a:xfrm>
            <a:prstGeom prst="rect">
              <a:avLst/>
            </a:prstGeom>
            <a:ln>
              <a:noFill/>
            </a:ln>
            <a:effectLst>
              <a:outerShdw blurRad="190500" dist="228600" dir="2700000" algn="ctr">
                <a:srgbClr val="000000">
                  <a:alpha val="30000"/>
                </a:srgbClr>
              </a:outerShdw>
            </a:effectLst>
            <a:sp3d prstMaterial="matte">
              <a:bevelT w="127000" h="63500"/>
            </a:sp3d>
          </p:spPr>
          <p:txBody>
            <a:bodyPr wrap="square">
              <a:spAutoFit/>
            </a:bodyPr>
            <a:lstStyle/>
            <a:p>
              <a:endParaRPr lang="en-US" sz="2200" b="1" dirty="0">
                <a:solidFill>
                  <a:srgbClr val="FFFF00"/>
                </a:solidFill>
                <a:latin typeface="Times New Roman" panose="02020603050405020304" pitchFamily="18" charset="0"/>
                <a:cs typeface="Times New Roman" panose="02020603050405020304" pitchFamily="18" charset="0"/>
              </a:endParaRPr>
            </a:p>
          </p:txBody>
        </p:sp>
      </p:grpSp>
      <p:sp>
        <p:nvSpPr>
          <p:cNvPr id="36" name="Rectangle 35"/>
          <p:cNvSpPr/>
          <p:nvPr/>
        </p:nvSpPr>
        <p:spPr>
          <a:xfrm>
            <a:off x="5014912" y="3609617"/>
            <a:ext cx="6666226" cy="1106805"/>
          </a:xfrm>
          <a:prstGeom prst="rect">
            <a:avLst/>
          </a:prstGeom>
        </p:spPr>
        <p:txBody>
          <a:bodyPr wrap="square">
            <a:spAutoFit/>
          </a:bodyPr>
          <a:lstStyle/>
          <a:p>
            <a:pPr lvl="0" algn="just">
              <a:defRPr/>
            </a:pPr>
            <a:r>
              <a:rPr lang="en-US" sz="2200" b="1">
                <a:solidFill>
                  <a:srgbClr val="FFFF00"/>
                </a:solidFill>
                <a:latin typeface="Times New Roman" panose="02020603050405020304" pitchFamily="18" charset="0"/>
                <a:cs typeface="Times New Roman" panose="02020603050405020304" pitchFamily="18" charset="0"/>
                <a:sym typeface="+mn-ea"/>
              </a:rPr>
              <a:t>Là công cụ giúp giáo viên khai thác tối đa nội dung môn học</a:t>
            </a:r>
            <a:r>
              <a:rPr lang="vi-VN" sz="2200" b="1">
                <a:solidFill>
                  <a:srgbClr val="FFFF00"/>
                </a:solidFill>
                <a:latin typeface="Times New Roman" panose="02020603050405020304" pitchFamily="18" charset="0"/>
                <a:cs typeface="Times New Roman" panose="02020603050405020304" pitchFamily="18" charset="0"/>
                <a:sym typeface="+mn-ea"/>
              </a:rPr>
              <a:t>, phát triển năng lực </a:t>
            </a:r>
            <a:r>
              <a:rPr lang="en-US" sz="2200" b="1">
                <a:solidFill>
                  <a:srgbClr val="FFFF00"/>
                </a:solidFill>
                <a:latin typeface="Times New Roman" panose="02020603050405020304" pitchFamily="18" charset="0"/>
                <a:cs typeface="Times New Roman" panose="02020603050405020304" pitchFamily="18" charset="0"/>
                <a:sym typeface="+mn-ea"/>
              </a:rPr>
              <a:t>học sinh.</a:t>
            </a:r>
          </a:p>
          <a:p>
            <a:pPr lvl="0" algn="just">
              <a:defRPr/>
            </a:pPr>
            <a:r>
              <a:rPr lang="en-US" sz="2200" b="1" noProof="0" dirty="0">
                <a:solidFill>
                  <a:srgbClr val="FFFF00"/>
                </a:solidFill>
                <a:latin typeface="Times New Roman" panose="02020603050405020304" pitchFamily="18" charset="0"/>
                <a:cs typeface="Times New Roman" panose="02020603050405020304" pitchFamily="18" charset="0"/>
              </a:rPr>
              <a:t> </a:t>
            </a:r>
            <a:endParaRPr kumimoji="0" lang="en-US" sz="2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1" name="Rectangle 40"/>
          <p:cNvSpPr/>
          <p:nvPr/>
        </p:nvSpPr>
        <p:spPr>
          <a:xfrm>
            <a:off x="5014431" y="639699"/>
            <a:ext cx="6397175" cy="92153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nSpc>
                <a:spcPts val="3360"/>
              </a:lnSpc>
            </a:pPr>
            <a:r>
              <a:rPr lang="en-US" sz="2200" b="1">
                <a:solidFill>
                  <a:srgbClr val="FFFF00"/>
                </a:solidFill>
                <a:latin typeface="Times New Roman" panose="02020603050405020304" pitchFamily="18" charset="0"/>
                <a:cs typeface="Times New Roman" panose="02020603050405020304" pitchFamily="18" charset="0"/>
                <a:sym typeface="+mn-ea"/>
              </a:rPr>
              <a:t>G</a:t>
            </a:r>
            <a:r>
              <a:rPr lang="vi-VN" sz="2200" b="1">
                <a:solidFill>
                  <a:srgbClr val="FFFF00"/>
                </a:solidFill>
                <a:latin typeface="Times New Roman" panose="02020603050405020304" pitchFamily="18" charset="0"/>
                <a:cs typeface="Times New Roman" panose="02020603050405020304" pitchFamily="18" charset="0"/>
                <a:sym typeface="+mn-ea"/>
              </a:rPr>
              <a:t>iáo viên</a:t>
            </a:r>
            <a:r>
              <a:rPr lang="en-US" sz="2200" b="1">
                <a:solidFill>
                  <a:srgbClr val="FFFF00"/>
                </a:solidFill>
                <a:latin typeface="Times New Roman" panose="02020603050405020304" pitchFamily="18" charset="0"/>
                <a:cs typeface="Times New Roman" panose="02020603050405020304" pitchFamily="18" charset="0"/>
                <a:sym typeface="+mn-ea"/>
              </a:rPr>
              <a:t> dạy</a:t>
            </a:r>
            <a:r>
              <a:rPr lang="vi-VN" sz="2200" b="1">
                <a:solidFill>
                  <a:srgbClr val="FFFF00"/>
                </a:solidFill>
                <a:latin typeface="Times New Roman" panose="02020603050405020304" pitchFamily="18" charset="0"/>
                <a:cs typeface="Times New Roman" panose="02020603050405020304" pitchFamily="18" charset="0"/>
                <a:sym typeface="+mn-ea"/>
              </a:rPr>
              <a:t> học</a:t>
            </a:r>
            <a:r>
              <a:rPr lang="en-US" sz="2200" b="1">
                <a:solidFill>
                  <a:srgbClr val="FFFF00"/>
                </a:solidFill>
                <a:latin typeface="Times New Roman" panose="02020603050405020304" pitchFamily="18" charset="0"/>
                <a:cs typeface="Times New Roman" panose="02020603050405020304" pitchFamily="18" charset="0"/>
                <a:sym typeface="+mn-ea"/>
              </a:rPr>
              <a:t> tích cực và không còn lạm dụng phương pháp t</a:t>
            </a:r>
            <a:r>
              <a:rPr lang="en-US" sz="2200" b="1" smtClean="0">
                <a:solidFill>
                  <a:srgbClr val="FFFF00"/>
                </a:solidFill>
                <a:latin typeface="Times New Roman" panose="02020603050405020304" pitchFamily="18" charset="0"/>
                <a:cs typeface="Times New Roman" panose="02020603050405020304" pitchFamily="18" charset="0"/>
                <a:sym typeface="+mn-ea"/>
              </a:rPr>
              <a:t>huyết </a:t>
            </a:r>
            <a:r>
              <a:rPr lang="en-US" sz="2200" b="1">
                <a:solidFill>
                  <a:srgbClr val="FFFF00"/>
                </a:solidFill>
                <a:latin typeface="Times New Roman" panose="02020603050405020304" pitchFamily="18" charset="0"/>
                <a:cs typeface="Times New Roman" panose="02020603050405020304" pitchFamily="18" charset="0"/>
                <a:sym typeface="+mn-ea"/>
              </a:rPr>
              <a:t>trình.</a:t>
            </a:r>
            <a:endParaRPr kumimoji="0" lang="en-US" sz="2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2377437" y="4428699"/>
            <a:ext cx="1882289" cy="1006185"/>
            <a:chOff x="3184309" y="4946516"/>
            <a:chExt cx="2052755" cy="905802"/>
          </a:xfrm>
        </p:grpSpPr>
        <p:sp>
          <p:nvSpPr>
            <p:cNvPr id="43" name="Oval 42"/>
            <p:cNvSpPr/>
            <p:nvPr/>
          </p:nvSpPr>
          <p:spPr>
            <a:xfrm>
              <a:off x="3184309" y="4946516"/>
              <a:ext cx="162641" cy="168473"/>
            </a:xfrm>
            <a:prstGeom prst="ellipse">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p:cNvCxnSpPr>
              <a:stCxn id="43" idx="5"/>
            </p:cNvCxnSpPr>
            <p:nvPr/>
          </p:nvCxnSpPr>
          <p:spPr>
            <a:xfrm>
              <a:off x="3323132" y="5090317"/>
              <a:ext cx="1913932" cy="7620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219623" y="4951716"/>
            <a:ext cx="7564547" cy="1190307"/>
            <a:chOff x="5159790" y="5209296"/>
            <a:chExt cx="7564547" cy="1190307"/>
          </a:xfrm>
          <a:scene3d>
            <a:camera prst="orthographicFront">
              <a:rot lat="0" lon="0" rev="0"/>
            </a:camera>
            <a:lightRig rig="glow" dir="t">
              <a:rot lat="0" lon="0" rev="4800000"/>
            </a:lightRig>
          </a:scene3d>
        </p:grpSpPr>
        <p:sp>
          <p:nvSpPr>
            <p:cNvPr id="52" name="Rounded Rectangle 51"/>
            <p:cNvSpPr/>
            <p:nvPr/>
          </p:nvSpPr>
          <p:spPr>
            <a:xfrm>
              <a:off x="5670646" y="5209296"/>
              <a:ext cx="7053691" cy="1190307"/>
            </a:xfrm>
            <a:prstGeom prst="roundRect">
              <a:avLst>
                <a:gd name="adj" fmla="val 50000"/>
              </a:avLst>
            </a:prstGeom>
            <a:solidFill>
              <a:srgbClr val="00660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a:solidFill>
                    <a:srgbClr val="FFFF00"/>
                  </a:solidFill>
                  <a:latin typeface="Times New Roman" panose="02020603050405020304" pitchFamily="18" charset="0"/>
                  <a:cs typeface="Times New Roman" panose="02020603050405020304" pitchFamily="18" charset="0"/>
                  <a:sym typeface="+mn-ea"/>
                </a:rPr>
                <a:t>Góp phần đẩy mạnh trong đổi mới kiểm tra đánh giá học sinh.</a:t>
              </a:r>
              <a:r>
                <a:rPr lang="en-US" sz="2200" b="1" dirty="0">
                  <a:solidFill>
                    <a:srgbClr val="FFFF00"/>
                  </a:solidFill>
                  <a:latin typeface="Times New Roman" panose="02020603050405020304" pitchFamily="18" charset="0"/>
                  <a:cs typeface="Times New Roman" panose="02020603050405020304" pitchFamily="18" charset="0"/>
                </a:rPr>
                <a:t> </a:t>
              </a:r>
              <a:endParaRPr lang="en-US" sz="2200" dirty="0">
                <a:solidFill>
                  <a:srgbClr val="FFFF00"/>
                </a:solidFill>
              </a:endParaRPr>
            </a:p>
          </p:txBody>
        </p:sp>
        <p:sp>
          <p:nvSpPr>
            <p:cNvPr id="53" name="Oval 52"/>
            <p:cNvSpPr/>
            <p:nvPr/>
          </p:nvSpPr>
          <p:spPr>
            <a:xfrm>
              <a:off x="5159790" y="5535399"/>
              <a:ext cx="530250" cy="516974"/>
            </a:xfrm>
            <a:prstGeom prst="ellipse">
              <a:avLst/>
            </a:prstGeom>
            <a:solidFill>
              <a:schemeClr val="tx1"/>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p:nvSpPr>
          <p:spPr>
            <a:xfrm>
              <a:off x="5325696" y="5587868"/>
              <a:ext cx="184730" cy="400110"/>
            </a:xfrm>
            <a:prstGeom prst="rect">
              <a:avLst/>
            </a:prstGeom>
            <a:ln>
              <a:noFill/>
            </a:ln>
            <a:effectLst>
              <a:outerShdw blurRad="190500" dist="228600" dir="2700000" algn="ctr">
                <a:srgbClr val="000000">
                  <a:alpha val="30000"/>
                </a:srgbClr>
              </a:outerShdw>
            </a:effectLst>
            <a:sp3d prstMaterial="matte">
              <a:bevelT w="127000" h="63500"/>
            </a:sp3d>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white"/>
                </a:solidFill>
                <a:effectLst/>
                <a:uLnTx/>
                <a:uFillTx/>
                <a:latin typeface="Bahnschrift Light SemiCondensed" panose="020B0502040204020203" pitchFamily="34" charset="0"/>
                <a:ea typeface="+mn-ea"/>
                <a:cs typeface="Times New Roman" panose="02020603050405020304" pitchFamily="18" charset="0"/>
              </a:endParaRPr>
            </a:p>
          </p:txBody>
        </p:sp>
      </p:grpSp>
      <p:sp>
        <p:nvSpPr>
          <p:cNvPr id="2" name="Rectangle 1"/>
          <p:cNvSpPr/>
          <p:nvPr/>
        </p:nvSpPr>
        <p:spPr>
          <a:xfrm>
            <a:off x="2688482" y="-150253"/>
            <a:ext cx="5355953" cy="661207"/>
          </a:xfrm>
          <a:prstGeom prst="rect">
            <a:avLst/>
          </a:prstGeom>
        </p:spPr>
        <p:txBody>
          <a:bodyPr wrap="none">
            <a:spAutoFit/>
          </a:bodyPr>
          <a:lstStyle/>
          <a:p>
            <a:pPr algn="ctr">
              <a:lnSpc>
                <a:spcPct val="150000"/>
              </a:lnSpc>
              <a:spcBef>
                <a:spcPts val="200"/>
              </a:spcBef>
            </a:pPr>
            <a:r>
              <a:rPr lang="en-US" sz="2800" b="1">
                <a:solidFill>
                  <a:srgbClr val="FF0000"/>
                </a:solidFill>
                <a:latin typeface="Times New Roman" panose="02020603050405020304" pitchFamily="18" charset="0"/>
                <a:ea typeface="SimSun" panose="02010600030101010101" pitchFamily="2" charset="-122"/>
                <a:cs typeface="Times New Roman" panose="02020603050405020304" pitchFamily="18" charset="0"/>
              </a:rPr>
              <a:t>2. Lợi ích của kĩ thuật mảnh ghép</a:t>
            </a:r>
            <a:endParaRPr lang="vi-VN" sz="2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9186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02198" y="1436419"/>
            <a:ext cx="3223136" cy="3426823"/>
            <a:chOff x="-5042" y="1106335"/>
            <a:chExt cx="4000500" cy="4136784"/>
          </a:xfrm>
        </p:grpSpPr>
        <p:sp>
          <p:nvSpPr>
            <p:cNvPr id="20" name="Arc 19"/>
            <p:cNvSpPr/>
            <p:nvPr/>
          </p:nvSpPr>
          <p:spPr>
            <a:xfrm>
              <a:off x="-5042" y="1174477"/>
              <a:ext cx="4000500" cy="4000500"/>
            </a:xfrm>
            <a:prstGeom prst="arc">
              <a:avLst>
                <a:gd name="adj1" fmla="val 16200000"/>
                <a:gd name="adj2" fmla="val 5674606"/>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flipH="1" flipV="1">
              <a:off x="1933997" y="1106335"/>
              <a:ext cx="181534" cy="1772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flipH="1" flipV="1">
              <a:off x="1761708" y="5065865"/>
              <a:ext cx="181534" cy="1772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0" name="Group 99"/>
          <p:cNvGrpSpPr/>
          <p:nvPr/>
        </p:nvGrpSpPr>
        <p:grpSpPr>
          <a:xfrm>
            <a:off x="2619524" y="1351557"/>
            <a:ext cx="1525410" cy="728113"/>
            <a:chOff x="3166219" y="656652"/>
            <a:chExt cx="1516510" cy="708298"/>
          </a:xfrm>
        </p:grpSpPr>
        <p:sp>
          <p:nvSpPr>
            <p:cNvPr id="28" name="Oval 27"/>
            <p:cNvSpPr/>
            <p:nvPr/>
          </p:nvSpPr>
          <p:spPr>
            <a:xfrm>
              <a:off x="3166219" y="1193500"/>
              <a:ext cx="171450" cy="171450"/>
            </a:xfrm>
            <a:prstGeom prst="ellipse">
              <a:avLst/>
            </a:prstGeom>
            <a:solidFill>
              <a:srgbClr val="0080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43"/>
            <p:cNvCxnSpPr>
              <a:stCxn id="28" idx="6"/>
              <a:endCxn id="38" idx="2"/>
            </p:cNvCxnSpPr>
            <p:nvPr/>
          </p:nvCxnSpPr>
          <p:spPr>
            <a:xfrm flipV="1">
              <a:off x="3337669" y="656652"/>
              <a:ext cx="1345060" cy="622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rot="1030652">
            <a:off x="2983924" y="3118894"/>
            <a:ext cx="1232388" cy="362152"/>
            <a:chOff x="2802247" y="1852914"/>
            <a:chExt cx="1232388" cy="253508"/>
          </a:xfrm>
        </p:grpSpPr>
        <p:sp>
          <p:nvSpPr>
            <p:cNvPr id="33" name="Oval 32"/>
            <p:cNvSpPr/>
            <p:nvPr/>
          </p:nvSpPr>
          <p:spPr>
            <a:xfrm>
              <a:off x="2802247" y="1943576"/>
              <a:ext cx="160508" cy="162846"/>
            </a:xfrm>
            <a:prstGeom prst="ellipse">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a:stCxn id="33" idx="6"/>
              <a:endCxn id="39" idx="2"/>
            </p:cNvCxnSpPr>
            <p:nvPr/>
          </p:nvCxnSpPr>
          <p:spPr>
            <a:xfrm flipV="1">
              <a:off x="2962755" y="1852914"/>
              <a:ext cx="1071880" cy="172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7907" y="1833710"/>
            <a:ext cx="2640575" cy="2593089"/>
            <a:chOff x="1700213" y="1814513"/>
            <a:chExt cx="2914651" cy="3214687"/>
          </a:xfrm>
        </p:grpSpPr>
        <p:grpSp>
          <p:nvGrpSpPr>
            <p:cNvPr id="18" name="Group 17"/>
            <p:cNvGrpSpPr/>
            <p:nvPr/>
          </p:nvGrpSpPr>
          <p:grpSpPr>
            <a:xfrm>
              <a:off x="2900363" y="1814513"/>
              <a:ext cx="1714501" cy="3214687"/>
              <a:chOff x="7458075" y="1430432"/>
              <a:chExt cx="1266826" cy="2598643"/>
            </a:xfrm>
          </p:grpSpPr>
          <p:sp>
            <p:nvSpPr>
              <p:cNvPr id="16" name="Freeform 15"/>
              <p:cNvSpPr/>
              <p:nvPr/>
            </p:nvSpPr>
            <p:spPr>
              <a:xfrm>
                <a:off x="7458075" y="1430432"/>
                <a:ext cx="1266826" cy="1298480"/>
              </a:xfrm>
              <a:custGeom>
                <a:avLst/>
                <a:gdLst>
                  <a:gd name="connsiteX0" fmla="*/ 0 w 1266826"/>
                  <a:gd name="connsiteY0" fmla="*/ 0 h 1298480"/>
                  <a:gd name="connsiteX1" fmla="*/ 99597 w 1266826"/>
                  <a:gd name="connsiteY1" fmla="*/ 5030 h 1298480"/>
                  <a:gd name="connsiteX2" fmla="*/ 1266826 w 1266826"/>
                  <a:gd name="connsiteY2" fmla="*/ 1298480 h 1298480"/>
                  <a:gd name="connsiteX3" fmla="*/ 0 w 1266826"/>
                  <a:gd name="connsiteY3" fmla="*/ 1298480 h 1298480"/>
                </a:gdLst>
                <a:ahLst/>
                <a:cxnLst>
                  <a:cxn ang="0">
                    <a:pos x="connsiteX0" y="connsiteY0"/>
                  </a:cxn>
                  <a:cxn ang="0">
                    <a:pos x="connsiteX1" y="connsiteY1"/>
                  </a:cxn>
                  <a:cxn ang="0">
                    <a:pos x="connsiteX2" y="connsiteY2"/>
                  </a:cxn>
                  <a:cxn ang="0">
                    <a:pos x="connsiteX3" y="connsiteY3"/>
                  </a:cxn>
                </a:cxnLst>
                <a:rect l="l" t="t" r="r" b="b"/>
                <a:pathLst>
                  <a:path w="1266826" h="1298480">
                    <a:moveTo>
                      <a:pt x="0" y="0"/>
                    </a:moveTo>
                    <a:lnTo>
                      <a:pt x="99597" y="5030"/>
                    </a:lnTo>
                    <a:cubicBezTo>
                      <a:pt x="755212" y="71611"/>
                      <a:pt x="1266826" y="625299"/>
                      <a:pt x="1266826" y="1298480"/>
                    </a:cubicBezTo>
                    <a:lnTo>
                      <a:pt x="0" y="1298480"/>
                    </a:lnTo>
                    <a:close/>
                  </a:path>
                </a:pathLst>
              </a:custGeom>
              <a:solidFill>
                <a:srgbClr val="0033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p:cNvSpPr/>
              <p:nvPr/>
            </p:nvSpPr>
            <p:spPr>
              <a:xfrm flipV="1">
                <a:off x="7458075" y="2730595"/>
                <a:ext cx="1266826" cy="1298480"/>
              </a:xfrm>
              <a:custGeom>
                <a:avLst/>
                <a:gdLst>
                  <a:gd name="connsiteX0" fmla="*/ 0 w 1266826"/>
                  <a:gd name="connsiteY0" fmla="*/ 0 h 1298480"/>
                  <a:gd name="connsiteX1" fmla="*/ 99597 w 1266826"/>
                  <a:gd name="connsiteY1" fmla="*/ 5030 h 1298480"/>
                  <a:gd name="connsiteX2" fmla="*/ 1266826 w 1266826"/>
                  <a:gd name="connsiteY2" fmla="*/ 1298480 h 1298480"/>
                  <a:gd name="connsiteX3" fmla="*/ 0 w 1266826"/>
                  <a:gd name="connsiteY3" fmla="*/ 1298480 h 1298480"/>
                </a:gdLst>
                <a:ahLst/>
                <a:cxnLst>
                  <a:cxn ang="0">
                    <a:pos x="connsiteX0" y="connsiteY0"/>
                  </a:cxn>
                  <a:cxn ang="0">
                    <a:pos x="connsiteX1" y="connsiteY1"/>
                  </a:cxn>
                  <a:cxn ang="0">
                    <a:pos x="connsiteX2" y="connsiteY2"/>
                  </a:cxn>
                  <a:cxn ang="0">
                    <a:pos x="connsiteX3" y="connsiteY3"/>
                  </a:cxn>
                </a:cxnLst>
                <a:rect l="l" t="t" r="r" b="b"/>
                <a:pathLst>
                  <a:path w="1266826" h="1298480">
                    <a:moveTo>
                      <a:pt x="0" y="0"/>
                    </a:moveTo>
                    <a:lnTo>
                      <a:pt x="99597" y="5030"/>
                    </a:lnTo>
                    <a:cubicBezTo>
                      <a:pt x="755212" y="71611"/>
                      <a:pt x="1266826" y="625299"/>
                      <a:pt x="1266826" y="1298480"/>
                    </a:cubicBezTo>
                    <a:lnTo>
                      <a:pt x="0" y="1298480"/>
                    </a:lnTo>
                    <a:close/>
                  </a:path>
                </a:pathLst>
              </a:custGeom>
              <a:solidFill>
                <a:srgbClr val="33996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Oval 4"/>
            <p:cNvSpPr/>
            <p:nvPr/>
          </p:nvSpPr>
          <p:spPr>
            <a:xfrm>
              <a:off x="1700213" y="2128837"/>
              <a:ext cx="2600326" cy="2600326"/>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4095484" y="628601"/>
            <a:ext cx="7579298" cy="1362946"/>
            <a:chOff x="4089955" y="49046"/>
            <a:chExt cx="7489019" cy="981060"/>
          </a:xfrm>
        </p:grpSpPr>
        <p:sp>
          <p:nvSpPr>
            <p:cNvPr id="63" name="Rounded Rectangle 62"/>
            <p:cNvSpPr/>
            <p:nvPr/>
          </p:nvSpPr>
          <p:spPr>
            <a:xfrm>
              <a:off x="4735703" y="49046"/>
              <a:ext cx="6843271" cy="981060"/>
            </a:xfrm>
            <a:prstGeom prst="roundRect">
              <a:avLst>
                <a:gd name="adj" fmla="val 50000"/>
              </a:avLst>
            </a:prstGeom>
            <a:solidFill>
              <a:srgbClr val="3399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4089955" y="305334"/>
              <a:ext cx="646597" cy="6056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white"/>
                </a:solidFill>
                <a:effectLst/>
                <a:uLnTx/>
                <a:uFillTx/>
                <a:latin typeface="Bahnschrift Light SemiCondensed" panose="020B0502040204020203" pitchFamily="34" charset="0"/>
                <a:ea typeface="+mn-ea"/>
                <a:cs typeface="Times New Roman" panose="02020603050405020304" pitchFamily="18" charset="0"/>
              </a:endParaRPr>
            </a:p>
          </p:txBody>
        </p:sp>
      </p:grpSp>
      <p:sp>
        <p:nvSpPr>
          <p:cNvPr id="50" name="Rectangle 49"/>
          <p:cNvSpPr/>
          <p:nvPr/>
        </p:nvSpPr>
        <p:spPr>
          <a:xfrm>
            <a:off x="447813" y="2374996"/>
            <a:ext cx="1645285" cy="1077218"/>
          </a:xfrm>
          <a:prstGeom prst="rect">
            <a:avLst/>
          </a:prstGeom>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Đối với học sinh</a:t>
            </a:r>
            <a:endParaRPr lang="en-US" sz="3200">
              <a:solidFill>
                <a:srgbClr val="FF0000"/>
              </a:solidFill>
            </a:endParaRPr>
          </a:p>
        </p:txBody>
      </p:sp>
      <p:grpSp>
        <p:nvGrpSpPr>
          <p:cNvPr id="12" name="Group 11"/>
          <p:cNvGrpSpPr/>
          <p:nvPr/>
        </p:nvGrpSpPr>
        <p:grpSpPr>
          <a:xfrm>
            <a:off x="4025882" y="2576416"/>
            <a:ext cx="7662670" cy="1447112"/>
            <a:chOff x="4215342" y="1408279"/>
            <a:chExt cx="7662670" cy="1012985"/>
          </a:xfrm>
        </p:grpSpPr>
        <p:sp>
          <p:nvSpPr>
            <p:cNvPr id="64" name="Rounded Rectangle 63"/>
            <p:cNvSpPr/>
            <p:nvPr/>
          </p:nvSpPr>
          <p:spPr>
            <a:xfrm>
              <a:off x="4787652" y="1408279"/>
              <a:ext cx="7090360" cy="1012985"/>
            </a:xfrm>
            <a:prstGeom prst="roundRect">
              <a:avLst>
                <a:gd name="adj" fmla="val 50000"/>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9" name="Oval 38"/>
            <p:cNvSpPr/>
            <p:nvPr/>
          </p:nvSpPr>
          <p:spPr>
            <a:xfrm>
              <a:off x="4292050" y="1664595"/>
              <a:ext cx="495601" cy="52325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80" name="Rectangle 79"/>
            <p:cNvSpPr/>
            <p:nvPr/>
          </p:nvSpPr>
          <p:spPr>
            <a:xfrm>
              <a:off x="4215342" y="1677474"/>
              <a:ext cx="732817" cy="3231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FFFF00"/>
                </a:solidFill>
                <a:effectLst/>
                <a:uLnTx/>
                <a:uFillTx/>
                <a:latin typeface="Bahnschrift Light SemiCondensed" panose="020B0502040204020203" pitchFamily="34" charset="0"/>
                <a:ea typeface="+mn-ea"/>
                <a:cs typeface="Times New Roman" panose="02020603050405020304" pitchFamily="18" charset="0"/>
              </a:endParaRPr>
            </a:p>
          </p:txBody>
        </p:sp>
        <p:sp>
          <p:nvSpPr>
            <p:cNvPr id="49" name="Rectangle 48"/>
            <p:cNvSpPr/>
            <p:nvPr/>
          </p:nvSpPr>
          <p:spPr>
            <a:xfrm>
              <a:off x="5040528" y="1590843"/>
              <a:ext cx="6721662" cy="603246"/>
            </a:xfrm>
            <a:prstGeom prst="rect">
              <a:avLst/>
            </a:prstGeom>
          </p:spPr>
          <p:txBody>
            <a:bodyPr wrap="square">
              <a:spAutoFit/>
            </a:bodyPr>
            <a:lstStyle/>
            <a:p>
              <a:r>
                <a:rPr lang="en-US" sz="2400" b="1">
                  <a:solidFill>
                    <a:srgbClr val="FFFF00"/>
                  </a:solidFill>
                  <a:latin typeface="Times New Roman" panose="02020603050405020304" pitchFamily="18" charset="0"/>
                  <a:ea typeface="Calibri" panose="020F0502020204030204" pitchFamily="34" charset="0"/>
                </a:rPr>
                <a:t>Tăng việc xử lý thông tin giúp học sinh nhớ nhiều và lâu hơn</a:t>
              </a:r>
              <a:r>
                <a:rPr lang="vi-VN" sz="2400" b="1">
                  <a:solidFill>
                    <a:srgbClr val="FFFF00"/>
                  </a:solidFill>
                  <a:latin typeface="Times New Roman" panose="02020603050405020304" pitchFamily="18" charset="0"/>
                  <a:ea typeface="Calibri" panose="020F0502020204030204" pitchFamily="34" charset="0"/>
                </a:rPr>
                <a:t>.</a:t>
              </a:r>
              <a:endParaRPr lang="en-US" sz="2400" b="1">
                <a:solidFill>
                  <a:srgbClr val="FFFF00"/>
                </a:solidFill>
              </a:endParaRPr>
            </a:p>
          </p:txBody>
        </p:sp>
      </p:grpSp>
      <p:sp>
        <p:nvSpPr>
          <p:cNvPr id="41" name="Rectangle 40"/>
          <p:cNvSpPr/>
          <p:nvPr/>
        </p:nvSpPr>
        <p:spPr>
          <a:xfrm>
            <a:off x="4944784" y="943689"/>
            <a:ext cx="6397175" cy="461665"/>
          </a:xfrm>
          <a:prstGeom prst="rect">
            <a:avLst/>
          </a:prstGeom>
        </p:spPr>
        <p:txBody>
          <a:bodyPr wrap="square">
            <a:spAutoFit/>
          </a:bodyPr>
          <a:lstStyle/>
          <a:p>
            <a:pPr algn="ctr"/>
            <a:r>
              <a:rPr lang="en-US" sz="2400" b="1">
                <a:solidFill>
                  <a:srgbClr val="FFFF00"/>
                </a:solidFill>
                <a:latin typeface="Times New Roman" panose="02020603050405020304" pitchFamily="18" charset="0"/>
                <a:cs typeface="Times New Roman" panose="02020603050405020304" pitchFamily="18" charset="0"/>
              </a:rPr>
              <a:t>Học sinh chủ động tiếp thu nội dung kiến thức.</a:t>
            </a:r>
            <a:endParaRPr lang="en-US" sz="2400" b="1">
              <a:solidFill>
                <a:srgbClr val="FFFF00"/>
              </a:solidFill>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2377437" y="4428699"/>
            <a:ext cx="1882289" cy="1006185"/>
            <a:chOff x="3184309" y="4946516"/>
            <a:chExt cx="2052755" cy="905802"/>
          </a:xfrm>
        </p:grpSpPr>
        <p:sp>
          <p:nvSpPr>
            <p:cNvPr id="43" name="Oval 42"/>
            <p:cNvSpPr/>
            <p:nvPr/>
          </p:nvSpPr>
          <p:spPr>
            <a:xfrm>
              <a:off x="3184309" y="4946516"/>
              <a:ext cx="162641" cy="168473"/>
            </a:xfrm>
            <a:prstGeom prst="ellipse">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p:cNvCxnSpPr>
              <a:stCxn id="43" idx="5"/>
            </p:cNvCxnSpPr>
            <p:nvPr/>
          </p:nvCxnSpPr>
          <p:spPr>
            <a:xfrm>
              <a:off x="3323132" y="5090317"/>
              <a:ext cx="1913932" cy="7620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219623" y="4781872"/>
            <a:ext cx="7564548" cy="1360152"/>
            <a:chOff x="5159790" y="5039452"/>
            <a:chExt cx="7564548" cy="1360152"/>
          </a:xfrm>
        </p:grpSpPr>
        <p:sp>
          <p:nvSpPr>
            <p:cNvPr id="52" name="Rounded Rectangle 51"/>
            <p:cNvSpPr/>
            <p:nvPr/>
          </p:nvSpPr>
          <p:spPr>
            <a:xfrm>
              <a:off x="5636230" y="5039452"/>
              <a:ext cx="7088108" cy="1360152"/>
            </a:xfrm>
            <a:prstGeom prst="roundRect">
              <a:avLst>
                <a:gd name="adj" fmla="val 50000"/>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97155">
                <a:lnSpc>
                  <a:spcPct val="115000"/>
                </a:lnSpc>
                <a:spcAft>
                  <a:spcPts val="0"/>
                </a:spcAft>
              </a:pPr>
              <a:r>
                <a:rPr lang="en-US" sz="2400" b="1" spc="-3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Phát triển năng lực: Tự học, kỹ năng giao tiếp, thuyết trình, hợp tác nhóm… </a:t>
              </a:r>
              <a:endParaRPr lang="en-US" sz="2400" b="1">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3" name="Oval 52"/>
            <p:cNvSpPr/>
            <p:nvPr/>
          </p:nvSpPr>
          <p:spPr>
            <a:xfrm>
              <a:off x="5159790" y="5535399"/>
              <a:ext cx="530250" cy="5169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54" name="Rectangle 53"/>
            <p:cNvSpPr/>
            <p:nvPr/>
          </p:nvSpPr>
          <p:spPr>
            <a:xfrm>
              <a:off x="5325696" y="5587868"/>
              <a:ext cx="1847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FFFF00"/>
                </a:solidFill>
                <a:effectLst/>
                <a:uLnTx/>
                <a:uFillTx/>
                <a:latin typeface="Bahnschrift Light SemiCondensed" panose="020B0502040204020203" pitchFamily="34" charset="0"/>
                <a:ea typeface="+mn-ea"/>
                <a:cs typeface="Times New Roman" panose="02020603050405020304" pitchFamily="18" charset="0"/>
              </a:endParaRPr>
            </a:p>
          </p:txBody>
        </p:sp>
      </p:grpSp>
    </p:spTree>
    <p:extLst>
      <p:ext uri="{BB962C8B-B14F-4D97-AF65-F5344CB8AC3E}">
        <p14:creationId xmlns:p14="http://schemas.microsoft.com/office/powerpoint/2010/main" val="189073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DFC8A4-6252-4F42-B544-D68D748FF4EA}"/>
              </a:ext>
            </a:extLst>
          </p:cNvPr>
          <p:cNvSpPr txBox="1"/>
          <p:nvPr/>
        </p:nvSpPr>
        <p:spPr>
          <a:xfrm>
            <a:off x="2707683" y="302184"/>
            <a:ext cx="6776634" cy="58958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nSpc>
                <a:spcPct val="106000"/>
              </a:lnSpc>
              <a:spcBef>
                <a:spcPts val="200"/>
              </a:spcBef>
            </a:pPr>
            <a:r>
              <a:rPr lang="en-US" sz="3200" b="1"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3</a:t>
            </a:r>
            <a:r>
              <a:rPr lang="en-US" sz="3200" b="1" smtClean="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Cách</a:t>
            </a:r>
            <a:r>
              <a:rPr lang="en-US" sz="32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tổ</a:t>
            </a:r>
            <a:r>
              <a:rPr lang="en-US" sz="32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chức</a:t>
            </a:r>
            <a:r>
              <a:rPr lang="en-US" sz="32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kĩ</a:t>
            </a:r>
            <a:r>
              <a:rPr lang="en-US" sz="32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thuật</a:t>
            </a:r>
            <a:r>
              <a:rPr lang="en-US" sz="32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mảnh</a:t>
            </a:r>
            <a:r>
              <a:rPr lang="en-US" sz="32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ghép</a:t>
            </a:r>
            <a:r>
              <a:rPr lang="en-US" sz="3200" b="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vi-VN" sz="3200" b="1" dirty="0">
              <a:solidFill>
                <a:schemeClr val="tx1"/>
              </a:solidFill>
              <a:effectLst/>
              <a:latin typeface="Calibri Light" panose="020F0302020204030204" pitchFamily="34" charset="0"/>
              <a:ea typeface="SimSun"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50E2F52D-4A70-42BC-8C8C-A2A7090EFB27}"/>
              </a:ext>
            </a:extLst>
          </p:cNvPr>
          <p:cNvPicPr/>
          <p:nvPr/>
        </p:nvPicPr>
        <p:blipFill>
          <a:blip r:embed="rId2">
            <a:extLst>
              <a:ext uri="{28A0092B-C50C-407E-A947-70E740481C1C}">
                <a14:useLocalDpi xmlns:a14="http://schemas.microsoft.com/office/drawing/2010/main" val="0"/>
              </a:ext>
            </a:extLst>
          </a:blip>
          <a:stretch>
            <a:fillRect/>
          </a:stretch>
        </p:blipFill>
        <p:spPr>
          <a:xfrm>
            <a:off x="935064" y="1299478"/>
            <a:ext cx="10321871" cy="4589877"/>
          </a:xfrm>
          <a:prstGeom prst="rect">
            <a:avLst/>
          </a:prstGeom>
        </p:spPr>
      </p:pic>
    </p:spTree>
    <p:extLst>
      <p:ext uri="{BB962C8B-B14F-4D97-AF65-F5344CB8AC3E}">
        <p14:creationId xmlns:p14="http://schemas.microsoft.com/office/powerpoint/2010/main" val="172467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9F447-43EF-47C1-9296-47CE0DCEEB7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57939" y="340963"/>
            <a:ext cx="11174278" cy="6245817"/>
          </a:xfrm>
          <a:prstGeom prst="rect">
            <a:avLst/>
          </a:prstGeom>
        </p:spPr>
      </p:pic>
    </p:spTree>
    <p:extLst>
      <p:ext uri="{BB962C8B-B14F-4D97-AF65-F5344CB8AC3E}">
        <p14:creationId xmlns:p14="http://schemas.microsoft.com/office/powerpoint/2010/main" val="248245043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AD8DAA-51BA-43D4-8799-C11FFD83B6A8}"/>
              </a:ext>
            </a:extLst>
          </p:cNvPr>
          <p:cNvSpPr/>
          <p:nvPr/>
        </p:nvSpPr>
        <p:spPr>
          <a:xfrm>
            <a:off x="2221070" y="387454"/>
            <a:ext cx="7973719" cy="742511"/>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wrap="square">
            <a:spAutoFit/>
          </a:bodyPr>
          <a:lstStyle/>
          <a:p>
            <a:pPr marR="269875" algn="ctr">
              <a:lnSpc>
                <a:spcPct val="150000"/>
              </a:lnSpc>
              <a:spcAft>
                <a:spcPts val="0"/>
              </a:spcAft>
            </a:pPr>
            <a:r>
              <a:rPr lang="en-US" sz="3200" b="1" spc="-2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3200" b="1" spc="-2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spc="-2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 bước trong kĩ thuật mảnh ghép </a:t>
            </a:r>
          </a:p>
        </p:txBody>
      </p:sp>
      <p:graphicFrame>
        <p:nvGraphicFramePr>
          <p:cNvPr id="4" name="Diagram 3">
            <a:extLst>
              <a:ext uri="{FF2B5EF4-FFF2-40B4-BE49-F238E27FC236}">
                <a16:creationId xmlns:a16="http://schemas.microsoft.com/office/drawing/2014/main" id="{6B2A55F4-ED72-4E2A-B126-443BB1374E88}"/>
              </a:ext>
            </a:extLst>
          </p:cNvPr>
          <p:cNvGraphicFramePr/>
          <p:nvPr>
            <p:extLst>
              <p:ext uri="{D42A27DB-BD31-4B8C-83A1-F6EECF244321}">
                <p14:modId xmlns:p14="http://schemas.microsoft.com/office/powerpoint/2010/main" val="2395155774"/>
              </p:ext>
            </p:extLst>
          </p:nvPr>
        </p:nvGraphicFramePr>
        <p:xfrm>
          <a:off x="657234" y="1757364"/>
          <a:ext cx="10844213" cy="5100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4175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graphicEl>
                                              <a:dgm id="{C027E562-126F-43F1-B53C-65296A67343C}"/>
                                            </p:graphicEl>
                                          </p:spTgt>
                                        </p:tgtEl>
                                        <p:attrNameLst>
                                          <p:attrName>style.visibility</p:attrName>
                                        </p:attrNameLst>
                                      </p:cBhvr>
                                      <p:to>
                                        <p:strVal val="visible"/>
                                      </p:to>
                                    </p:set>
                                    <p:anim calcmode="lin" valueType="num">
                                      <p:cBhvr additive="base">
                                        <p:cTn id="7" dur="500" fill="hold"/>
                                        <p:tgtEl>
                                          <p:spTgt spid="4">
                                            <p:graphicEl>
                                              <a:dgm id="{C027E562-126F-43F1-B53C-65296A67343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C027E562-126F-43F1-B53C-65296A67343C}"/>
                                            </p:graphic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graphicEl>
                                              <a:dgm id="{15CA3F7B-9EB7-4A02-BAFE-AF815C66FF5E}"/>
                                            </p:graphicEl>
                                          </p:spTgt>
                                        </p:tgtEl>
                                        <p:attrNameLst>
                                          <p:attrName>style.visibility</p:attrName>
                                        </p:attrNameLst>
                                      </p:cBhvr>
                                      <p:to>
                                        <p:strVal val="visible"/>
                                      </p:to>
                                    </p:set>
                                    <p:anim calcmode="lin" valueType="num">
                                      <p:cBhvr additive="base">
                                        <p:cTn id="13" dur="500" fill="hold"/>
                                        <p:tgtEl>
                                          <p:spTgt spid="4">
                                            <p:graphicEl>
                                              <a:dgm id="{15CA3F7B-9EB7-4A02-BAFE-AF815C66FF5E}"/>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15CA3F7B-9EB7-4A02-BAFE-AF815C66FF5E}"/>
                                            </p:graphic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graphicEl>
                                              <a:dgm id="{D1B38CA9-F502-4FF5-BF81-9B3D09AEF30C}"/>
                                            </p:graphicEl>
                                          </p:spTgt>
                                        </p:tgtEl>
                                        <p:attrNameLst>
                                          <p:attrName>style.visibility</p:attrName>
                                        </p:attrNameLst>
                                      </p:cBhvr>
                                      <p:to>
                                        <p:strVal val="visible"/>
                                      </p:to>
                                    </p:set>
                                    <p:anim calcmode="lin" valueType="num">
                                      <p:cBhvr additive="base">
                                        <p:cTn id="19" dur="500" fill="hold"/>
                                        <p:tgtEl>
                                          <p:spTgt spid="4">
                                            <p:graphicEl>
                                              <a:dgm id="{D1B38CA9-F502-4FF5-BF81-9B3D09AEF30C}"/>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D1B38CA9-F502-4FF5-BF81-9B3D09AEF30C}"/>
                                            </p:graphic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graphicEl>
                                              <a:dgm id="{B5B90A3A-9A08-48B4-AFEF-D5AE83B52572}"/>
                                            </p:graphicEl>
                                          </p:spTgt>
                                        </p:tgtEl>
                                        <p:attrNameLst>
                                          <p:attrName>style.visibility</p:attrName>
                                        </p:attrNameLst>
                                      </p:cBhvr>
                                      <p:to>
                                        <p:strVal val="visible"/>
                                      </p:to>
                                    </p:set>
                                    <p:anim calcmode="lin" valueType="num">
                                      <p:cBhvr additive="base">
                                        <p:cTn id="25" dur="500" fill="hold"/>
                                        <p:tgtEl>
                                          <p:spTgt spid="4">
                                            <p:graphicEl>
                                              <a:dgm id="{B5B90A3A-9A08-48B4-AFEF-D5AE83B52572}"/>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B5B90A3A-9A08-48B4-AFEF-D5AE83B52572}"/>
                                            </p:graphic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
                                            <p:graphicEl>
                                              <a:dgm id="{4B646CEB-EC60-4660-9E6A-7F7A4C5E9432}"/>
                                            </p:graphicEl>
                                          </p:spTgt>
                                        </p:tgtEl>
                                        <p:attrNameLst>
                                          <p:attrName>style.visibility</p:attrName>
                                        </p:attrNameLst>
                                      </p:cBhvr>
                                      <p:to>
                                        <p:strVal val="visible"/>
                                      </p:to>
                                    </p:set>
                                    <p:anim calcmode="lin" valueType="num">
                                      <p:cBhvr additive="base">
                                        <p:cTn id="31" dur="500" fill="hold"/>
                                        <p:tgtEl>
                                          <p:spTgt spid="4">
                                            <p:graphicEl>
                                              <a:dgm id="{4B646CEB-EC60-4660-9E6A-7F7A4C5E9432}"/>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4B646CEB-EC60-4660-9E6A-7F7A4C5E9432}"/>
                                            </p:graphic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
                                            <p:graphicEl>
                                              <a:dgm id="{E7347EAF-039C-4B55-B73A-66FAC8EE401B}"/>
                                            </p:graphicEl>
                                          </p:spTgt>
                                        </p:tgtEl>
                                        <p:attrNameLst>
                                          <p:attrName>style.visibility</p:attrName>
                                        </p:attrNameLst>
                                      </p:cBhvr>
                                      <p:to>
                                        <p:strVal val="visible"/>
                                      </p:to>
                                    </p:set>
                                    <p:anim calcmode="lin" valueType="num">
                                      <p:cBhvr additive="base">
                                        <p:cTn id="37" dur="500" fill="hold"/>
                                        <p:tgtEl>
                                          <p:spTgt spid="4">
                                            <p:graphicEl>
                                              <a:dgm id="{E7347EAF-039C-4B55-B73A-66FAC8EE401B}"/>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E7347EAF-039C-4B55-B73A-66FAC8EE401B}"/>
                                            </p:graphic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
                                            <p:graphicEl>
                                              <a:dgm id="{898DED5E-921E-4E26-9469-BA711586764D}"/>
                                            </p:graphicEl>
                                          </p:spTgt>
                                        </p:tgtEl>
                                        <p:attrNameLst>
                                          <p:attrName>style.visibility</p:attrName>
                                        </p:attrNameLst>
                                      </p:cBhvr>
                                      <p:to>
                                        <p:strVal val="visible"/>
                                      </p:to>
                                    </p:set>
                                    <p:anim calcmode="lin" valueType="num">
                                      <p:cBhvr additive="base">
                                        <p:cTn id="43" dur="500" fill="hold"/>
                                        <p:tgtEl>
                                          <p:spTgt spid="4">
                                            <p:graphicEl>
                                              <a:dgm id="{898DED5E-921E-4E26-9469-BA711586764D}"/>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898DED5E-921E-4E26-9469-BA711586764D}"/>
                                            </p:graphic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4">
                                            <p:graphicEl>
                                              <a:dgm id="{762695D4-F00C-46F8-A03F-20746C788501}"/>
                                            </p:graphicEl>
                                          </p:spTgt>
                                        </p:tgtEl>
                                        <p:attrNameLst>
                                          <p:attrName>style.visibility</p:attrName>
                                        </p:attrNameLst>
                                      </p:cBhvr>
                                      <p:to>
                                        <p:strVal val="visible"/>
                                      </p:to>
                                    </p:set>
                                    <p:anim calcmode="lin" valueType="num">
                                      <p:cBhvr additive="base">
                                        <p:cTn id="49" dur="500" fill="hold"/>
                                        <p:tgtEl>
                                          <p:spTgt spid="4">
                                            <p:graphicEl>
                                              <a:dgm id="{762695D4-F00C-46F8-A03F-20746C788501}"/>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graphicEl>
                                              <a:dgm id="{762695D4-F00C-46F8-A03F-20746C788501}"/>
                                            </p:graphic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
                                            <p:graphicEl>
                                              <a:dgm id="{5E934829-D314-4BA4-9CEB-491D96CBFA6F}"/>
                                            </p:graphicEl>
                                          </p:spTgt>
                                        </p:tgtEl>
                                        <p:attrNameLst>
                                          <p:attrName>style.visibility</p:attrName>
                                        </p:attrNameLst>
                                      </p:cBhvr>
                                      <p:to>
                                        <p:strVal val="visible"/>
                                      </p:to>
                                    </p:set>
                                    <p:anim calcmode="lin" valueType="num">
                                      <p:cBhvr additive="base">
                                        <p:cTn id="55" dur="500" fill="hold"/>
                                        <p:tgtEl>
                                          <p:spTgt spid="4">
                                            <p:graphicEl>
                                              <a:dgm id="{5E934829-D314-4BA4-9CEB-491D96CBFA6F}"/>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graphicEl>
                                              <a:dgm id="{5E934829-D314-4BA4-9CEB-491D96CBFA6F}"/>
                                            </p:graphic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4">
                                            <p:graphicEl>
                                              <a:dgm id="{461C833F-B0FF-4978-86B2-6ECEC0BD7F65}"/>
                                            </p:graphicEl>
                                          </p:spTgt>
                                        </p:tgtEl>
                                        <p:attrNameLst>
                                          <p:attrName>style.visibility</p:attrName>
                                        </p:attrNameLst>
                                      </p:cBhvr>
                                      <p:to>
                                        <p:strVal val="visible"/>
                                      </p:to>
                                    </p:set>
                                    <p:anim calcmode="lin" valueType="num">
                                      <p:cBhvr additive="base">
                                        <p:cTn id="61" dur="500" fill="hold"/>
                                        <p:tgtEl>
                                          <p:spTgt spid="4">
                                            <p:graphicEl>
                                              <a:dgm id="{461C833F-B0FF-4978-86B2-6ECEC0BD7F65}"/>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graphicEl>
                                              <a:dgm id="{461C833F-B0FF-4978-86B2-6ECEC0BD7F65}"/>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DFC8A4-6252-4F42-B544-D68D748FF4EA}"/>
              </a:ext>
            </a:extLst>
          </p:cNvPr>
          <p:cNvSpPr txBox="1"/>
          <p:nvPr/>
        </p:nvSpPr>
        <p:spPr>
          <a:xfrm>
            <a:off x="614363" y="0"/>
            <a:ext cx="10887075" cy="60029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50000"/>
              </a:lnSpc>
            </a:pPr>
            <a:r>
              <a:rPr lang="en-US" sz="2500" b="1" spc="-50">
                <a:solidFill>
                  <a:schemeClr val="tx1"/>
                </a:solidFill>
                <a:latin typeface="Times New Roman" panose="02020603050405020304" pitchFamily="18" charset="0"/>
                <a:ea typeface="Times New Roman" panose="02020603050405020304" pitchFamily="18" charset="0"/>
              </a:rPr>
              <a:t>5</a:t>
            </a:r>
            <a:r>
              <a:rPr lang="vi-VN" sz="2500" b="1" spc="-50">
                <a:solidFill>
                  <a:schemeClr val="tx1"/>
                </a:solidFill>
                <a:latin typeface="Times New Roman" panose="02020603050405020304" pitchFamily="18" charset="0"/>
                <a:ea typeface="Times New Roman" panose="02020603050405020304" pitchFamily="18" charset="0"/>
              </a:rPr>
              <a:t>. Vận dụng kĩ thuật mảnh ghép trong dạy học bài 36 - Động vật </a:t>
            </a:r>
            <a:r>
              <a:rPr lang="en-US" sz="2500" b="1" spc="-50">
                <a:solidFill>
                  <a:schemeClr val="tx1"/>
                </a:solidFill>
                <a:latin typeface="Times New Roman" panose="02020603050405020304" pitchFamily="18" charset="0"/>
                <a:ea typeface="Times New Roman" panose="02020603050405020304" pitchFamily="18" charset="0"/>
              </a:rPr>
              <a:t>(</a:t>
            </a:r>
            <a:r>
              <a:rPr lang="vi-VN" sz="2500" b="1" spc="-50">
                <a:solidFill>
                  <a:schemeClr val="tx1"/>
                </a:solidFill>
                <a:latin typeface="Times New Roman" panose="02020603050405020304" pitchFamily="18" charset="0"/>
                <a:ea typeface="Times New Roman" panose="02020603050405020304" pitchFamily="18" charset="0"/>
              </a:rPr>
              <a:t>môn KHTN</a:t>
            </a:r>
            <a:r>
              <a:rPr lang="en-US" sz="2500" b="1" spc="-50">
                <a:solidFill>
                  <a:schemeClr val="tx1"/>
                </a:solidFill>
                <a:latin typeface="Times New Roman" panose="02020603050405020304" pitchFamily="18" charset="0"/>
                <a:ea typeface="Times New Roman" panose="02020603050405020304" pitchFamily="18" charset="0"/>
              </a:rPr>
              <a:t>)</a:t>
            </a:r>
            <a:endParaRPr lang="vi-VN" sz="2500">
              <a:solidFill>
                <a:schemeClr val="tx1"/>
              </a:solidFill>
              <a:latin typeface="Times New Roman" panose="02020603050405020304" pitchFamily="18" charset="0"/>
              <a:ea typeface="Times New Roman" panose="02020603050405020304" pitchFamily="18" charset="0"/>
            </a:endParaRPr>
          </a:p>
        </p:txBody>
      </p:sp>
      <p:sp>
        <p:nvSpPr>
          <p:cNvPr id="3" name="Rounded Rectangle 2"/>
          <p:cNvSpPr/>
          <p:nvPr/>
        </p:nvSpPr>
        <p:spPr>
          <a:xfrm>
            <a:off x="942976" y="899063"/>
            <a:ext cx="10558462" cy="985838"/>
          </a:xfrm>
          <a:prstGeom prst="roundRect">
            <a:avLst/>
          </a:prstGeom>
          <a:solidFill>
            <a:schemeClr val="accent4">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tx1"/>
                </a:solidFill>
                <a:latin typeface="Times New Roman" panose="02020603050405020304" pitchFamily="18" charset="0"/>
                <a:cs typeface="Times New Roman" panose="02020603050405020304" pitchFamily="18" charset="0"/>
              </a:rPr>
              <a:t>Bước 1: Giáo viên lựa chọn nội dung, </a:t>
            </a:r>
            <a:r>
              <a:rPr lang="en-US" sz="2500" b="1" smtClean="0">
                <a:solidFill>
                  <a:schemeClr val="tx1"/>
                </a:solidFill>
                <a:latin typeface="Times New Roman" panose="02020603050405020304" pitchFamily="18" charset="0"/>
                <a:cs typeface="Times New Roman" panose="02020603050405020304" pitchFamily="18" charset="0"/>
              </a:rPr>
              <a:t>xác định mục tiêu và sản phẩm</a:t>
            </a:r>
            <a:endParaRPr lang="en-US" sz="25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771650" y="2114550"/>
            <a:ext cx="8958263" cy="1871663"/>
          </a:xfrm>
          <a:prstGeom prst="round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tx1"/>
                </a:solidFill>
                <a:latin typeface="Times New Roman" panose="02020603050405020304" pitchFamily="18" charset="0"/>
                <a:cs typeface="Times New Roman" panose="02020603050405020304" pitchFamily="18" charset="0"/>
              </a:rPr>
              <a:t>- Nội dung: </a:t>
            </a:r>
            <a:r>
              <a:rPr lang="en-US" sz="2400" b="1">
                <a:solidFill>
                  <a:schemeClr val="tx1"/>
                </a:solidFill>
                <a:latin typeface="Times New Roman" panose="02020603050405020304" pitchFamily="18" charset="0"/>
                <a:cs typeface="Times New Roman" panose="02020603050405020304" pitchFamily="18" charset="0"/>
              </a:rPr>
              <a:t>Mục II. Các nhóm động vật, phần 1. </a:t>
            </a:r>
            <a:r>
              <a:rPr lang="vi-VN" sz="2400" b="1">
                <a:solidFill>
                  <a:schemeClr val="tx1"/>
                </a:solidFill>
                <a:latin typeface="Times New Roman" panose="02020603050405020304" pitchFamily="18" charset="0"/>
                <a:cs typeface="Times New Roman" panose="02020603050405020304" pitchFamily="18" charset="0"/>
              </a:rPr>
              <a:t>Động vật không xương sống </a:t>
            </a:r>
            <a:r>
              <a:rPr lang="en-US" sz="2400" b="1">
                <a:solidFill>
                  <a:schemeClr val="tx1"/>
                </a:solidFill>
                <a:latin typeface="Times New Roman" panose="02020603050405020304" pitchFamily="18" charset="0"/>
                <a:cs typeface="Times New Roman" panose="02020603050405020304" pitchFamily="18" charset="0"/>
              </a:rPr>
              <a:t>(SGK KHTN 6 – trang 126).</a:t>
            </a:r>
          </a:p>
        </p:txBody>
      </p:sp>
    </p:spTree>
    <p:extLst>
      <p:ext uri="{BB962C8B-B14F-4D97-AF65-F5344CB8AC3E}">
        <p14:creationId xmlns:p14="http://schemas.microsoft.com/office/powerpoint/2010/main" val="102188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457701" y="0"/>
            <a:ext cx="2886075" cy="7143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chemeClr val="tx1"/>
                </a:solidFill>
                <a:latin typeface="Times New Roman" panose="02020603050405020304" pitchFamily="18" charset="0"/>
                <a:cs typeface="Times New Roman" panose="02020603050405020304" pitchFamily="18" charset="0"/>
              </a:rPr>
              <a:t>Mục tiêu </a:t>
            </a:r>
            <a:endParaRPr lang="en-US" sz="2500" b="1">
              <a:solidFill>
                <a:schemeClr val="tx1"/>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369212" y="885825"/>
            <a:ext cx="3345537" cy="714375"/>
            <a:chOff x="550" y="130376"/>
            <a:chExt cx="1738073" cy="921600"/>
          </a:xfrm>
          <a:scene3d>
            <a:camera prst="orthographicFront">
              <a:rot lat="0" lon="0" rev="0"/>
            </a:camera>
            <a:lightRig rig="glow" dir="t">
              <a:rot lat="0" lon="0" rev="14100000"/>
            </a:lightRig>
          </a:scene3d>
        </p:grpSpPr>
        <p:sp>
          <p:nvSpPr>
            <p:cNvPr id="11" name="Rectangle 10"/>
            <p:cNvSpPr/>
            <p:nvPr/>
          </p:nvSpPr>
          <p:spPr>
            <a:xfrm>
              <a:off x="550" y="130376"/>
              <a:ext cx="1738073" cy="921600"/>
            </a:xfrm>
            <a:prstGeom prst="rect">
              <a:avLst/>
            </a:prstGeom>
            <a:ln>
              <a:noFill/>
            </a:ln>
            <a:effectLst/>
            <a:sp3d prstMaterial="softEdge">
              <a:bevelT w="127000" prst="artDeco"/>
            </a:sp3d>
          </p:spPr>
          <p:style>
            <a:lnRef idx="0">
              <a:schemeClr val="accent4">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2" name="TextBox 11"/>
            <p:cNvSpPr txBox="1"/>
            <p:nvPr/>
          </p:nvSpPr>
          <p:spPr>
            <a:xfrm>
              <a:off x="550" y="130376"/>
              <a:ext cx="1738073" cy="921600"/>
            </a:xfrm>
            <a:prstGeom prst="rect">
              <a:avLst/>
            </a:prstGeom>
            <a:ln>
              <a:noFill/>
            </a:ln>
            <a:effectLst/>
            <a:sp3d prstMaterial="softEdge">
              <a:bevelT w="127000" prst="artDeco"/>
            </a:sp3d>
          </p:spPr>
          <p:style>
            <a:lnRef idx="0">
              <a:scrgbClr r="0" g="0" b="0"/>
            </a:lnRef>
            <a:fillRef idx="0">
              <a:scrgbClr r="0" g="0" b="0"/>
            </a:fillRef>
            <a:effectRef idx="0">
              <a:scrgbClr r="0" g="0" b="0"/>
            </a:effectRef>
            <a:fontRef idx="minor">
              <a:schemeClr val="lt1"/>
            </a:fontRef>
          </p:style>
          <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400" b="1">
                  <a:solidFill>
                    <a:srgbClr val="FF0000"/>
                  </a:solidFill>
                  <a:latin typeface="Times New Roman" panose="02020603050405020304" pitchFamily="18" charset="0"/>
                  <a:cs typeface="Times New Roman" panose="02020603050405020304" pitchFamily="18" charset="0"/>
                </a:rPr>
                <a:t>Về kiến thức</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369213" y="1600200"/>
            <a:ext cx="3345536" cy="6363292"/>
            <a:chOff x="550" y="1051976"/>
            <a:chExt cx="1738073" cy="4848886"/>
          </a:xfrm>
          <a:scene3d>
            <a:camera prst="orthographicFront">
              <a:rot lat="0" lon="0" rev="0"/>
            </a:camera>
            <a:lightRig rig="glow" dir="t">
              <a:rot lat="0" lon="0" rev="14100000"/>
            </a:lightRig>
          </a:scene3d>
        </p:grpSpPr>
        <p:sp>
          <p:nvSpPr>
            <p:cNvPr id="9" name="Rectangle 8"/>
            <p:cNvSpPr/>
            <p:nvPr/>
          </p:nvSpPr>
          <p:spPr>
            <a:xfrm>
              <a:off x="550" y="1051976"/>
              <a:ext cx="1738073" cy="3918282"/>
            </a:xfrm>
            <a:prstGeom prst="rect">
              <a:avLst/>
            </a:prstGeom>
            <a:ln>
              <a:noFill/>
            </a:ln>
            <a:effectLst/>
            <a:sp3d prstMaterial="softEdge">
              <a:bevelT w="127000" prst="artDeco"/>
            </a:sp3d>
          </p:spPr>
          <p:style>
            <a:lnRef idx="0">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0" name="TextBox 9"/>
            <p:cNvSpPr txBox="1"/>
            <p:nvPr/>
          </p:nvSpPr>
          <p:spPr>
            <a:xfrm>
              <a:off x="550" y="1982580"/>
              <a:ext cx="1738073" cy="3918282"/>
            </a:xfrm>
            <a:prstGeom prst="rect">
              <a:avLst/>
            </a:prstGeom>
            <a:ln>
              <a:noFill/>
            </a:ln>
            <a:effectLst/>
            <a:sp3d prstMaterial="softEdge">
              <a:bevelT w="127000" prst="artDeco"/>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endParaRPr lang="vi-VN" sz="2500" kern="1200" dirty="0">
                <a:latin typeface="Times New Roman" panose="02020603050405020304" pitchFamily="18" charset="0"/>
                <a:cs typeface="Times New Roman" panose="02020603050405020304" pitchFamily="18" charset="0"/>
              </a:endParaRPr>
            </a:p>
          </p:txBody>
        </p:sp>
      </p:grpSp>
      <p:sp>
        <p:nvSpPr>
          <p:cNvPr id="13" name="Rectangle 12"/>
          <p:cNvSpPr/>
          <p:nvPr/>
        </p:nvSpPr>
        <p:spPr>
          <a:xfrm>
            <a:off x="369213" y="1600200"/>
            <a:ext cx="2859762" cy="3985706"/>
          </a:xfrm>
          <a:prstGeom prst="rect">
            <a:avLst/>
          </a:prstGeom>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just">
              <a:lnSpc>
                <a:spcPct val="115000"/>
              </a:lnSpc>
              <a:spcAft>
                <a:spcPts val="0"/>
              </a:spcAft>
              <a:tabLst>
                <a:tab pos="270510" algn="l"/>
              </a:tabLst>
            </a:pPr>
            <a:r>
              <a:rPr lang="en-US" sz="2000" spc="-40" smtClean="0">
                <a:solidFill>
                  <a:srgbClr val="000000"/>
                </a:solidFill>
                <a:latin typeface="Times New Roman" panose="02020603050405020304" pitchFamily="18" charset="0"/>
                <a:ea typeface="Times New Roman" panose="02020603050405020304" pitchFamily="18" charset="0"/>
              </a:rPr>
              <a:t>- </a:t>
            </a:r>
            <a:r>
              <a:rPr lang="vi-VN" sz="2000" spc="-40" smtClean="0">
                <a:solidFill>
                  <a:srgbClr val="000000"/>
                </a:solidFill>
                <a:latin typeface="Times New Roman" panose="02020603050405020304" pitchFamily="18" charset="0"/>
                <a:ea typeface="Times New Roman" panose="02020603050405020304" pitchFamily="18" charset="0"/>
              </a:rPr>
              <a:t>Học </a:t>
            </a:r>
            <a:r>
              <a:rPr lang="vi-VN" sz="2000" spc="-40">
                <a:solidFill>
                  <a:srgbClr val="000000"/>
                </a:solidFill>
                <a:latin typeface="Times New Roman" panose="02020603050405020304" pitchFamily="18" charset="0"/>
                <a:ea typeface="Times New Roman" panose="02020603050405020304" pitchFamily="18" charset="0"/>
              </a:rPr>
              <a:t>sinh trình bày được đặc điểm cơ thể của các nhóm động vật không xương sống.</a:t>
            </a:r>
            <a:endParaRPr lang="en-US" sz="200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endParaRPr lang="en-US" sz="2000" smtClean="0">
              <a:solidFill>
                <a:srgbClr val="00000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sz="2000" smtClean="0">
                <a:solidFill>
                  <a:srgbClr val="000000"/>
                </a:solidFill>
                <a:latin typeface="Times New Roman" panose="02020603050405020304" pitchFamily="18" charset="0"/>
                <a:ea typeface="Times New Roman" panose="02020603050405020304" pitchFamily="18" charset="0"/>
              </a:rPr>
              <a:t>- </a:t>
            </a:r>
            <a:r>
              <a:rPr lang="vi-VN" sz="2000" smtClean="0">
                <a:solidFill>
                  <a:srgbClr val="000000"/>
                </a:solidFill>
                <a:latin typeface="Times New Roman" panose="02020603050405020304" pitchFamily="18" charset="0"/>
                <a:ea typeface="Times New Roman" panose="02020603050405020304" pitchFamily="18" charset="0"/>
              </a:rPr>
              <a:t>Phân </a:t>
            </a:r>
            <a:r>
              <a:rPr lang="vi-VN" sz="2000">
                <a:solidFill>
                  <a:srgbClr val="000000"/>
                </a:solidFill>
                <a:latin typeface="Times New Roman" panose="02020603050405020304" pitchFamily="18" charset="0"/>
                <a:ea typeface="Times New Roman" panose="02020603050405020304" pitchFamily="18" charset="0"/>
              </a:rPr>
              <a:t>biệt được các nhóm</a:t>
            </a:r>
            <a:r>
              <a:rPr lang="en-US" sz="2000">
                <a:solidFill>
                  <a:srgbClr val="000000"/>
                </a:solidFill>
                <a:latin typeface="Times New Roman" panose="02020603050405020304" pitchFamily="18" charset="0"/>
                <a:ea typeface="Times New Roman" panose="02020603050405020304" pitchFamily="18" charset="0"/>
              </a:rPr>
              <a:t> động vật</a:t>
            </a:r>
            <a:r>
              <a:rPr lang="vi-VN" sz="2000">
                <a:solidFill>
                  <a:srgbClr val="000000"/>
                </a:solidFill>
                <a:latin typeface="Times New Roman" panose="02020603050405020304" pitchFamily="18" charset="0"/>
                <a:ea typeface="Times New Roman" panose="02020603050405020304" pitchFamily="18" charset="0"/>
              </a:rPr>
              <a:t> dựa trên </a:t>
            </a:r>
            <a:r>
              <a:rPr lang="vi-VN" sz="2000" b="1">
                <a:solidFill>
                  <a:srgbClr val="000000"/>
                </a:solidFill>
                <a:latin typeface="Times New Roman" panose="02020603050405020304" pitchFamily="18" charset="0"/>
                <a:ea typeface="Times New Roman" panose="02020603050405020304" pitchFamily="18" charset="0"/>
              </a:rPr>
              <a:t>đặc điểm cơ thể, môi trường sống và đại diện</a:t>
            </a:r>
            <a:r>
              <a:rPr lang="vi-VN" sz="2000">
                <a:solidFill>
                  <a:srgbClr val="000000"/>
                </a:solidFill>
                <a:latin typeface="Times New Roman" panose="02020603050405020304" pitchFamily="18" charset="0"/>
                <a:ea typeface="Times New Roman" panose="02020603050405020304" pitchFamily="18" charset="0"/>
              </a:rPr>
              <a:t>, thông qua quan sát tranh ảnh hoặc mẫu vật thật.</a:t>
            </a:r>
            <a:endParaRPr lang="en-US" sz="2000">
              <a:effectLst/>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4174447" y="871537"/>
            <a:ext cx="3364588" cy="714375"/>
            <a:chOff x="550" y="130376"/>
            <a:chExt cx="1738073" cy="921600"/>
          </a:xfrm>
          <a:scene3d>
            <a:camera prst="orthographicFront">
              <a:rot lat="0" lon="0" rev="0"/>
            </a:camera>
            <a:lightRig rig="glow" dir="t">
              <a:rot lat="0" lon="0" rev="14100000"/>
            </a:lightRig>
          </a:scene3d>
        </p:grpSpPr>
        <p:sp>
          <p:nvSpPr>
            <p:cNvPr id="15" name="Rectangle 14"/>
            <p:cNvSpPr/>
            <p:nvPr/>
          </p:nvSpPr>
          <p:spPr>
            <a:xfrm>
              <a:off x="550" y="130376"/>
              <a:ext cx="1738073" cy="921600"/>
            </a:xfrm>
            <a:prstGeom prst="rect">
              <a:avLst/>
            </a:prstGeom>
            <a:ln>
              <a:noFill/>
            </a:ln>
            <a:effectLst/>
            <a:sp3d prstMaterial="softEdge">
              <a:bevelT w="127000" prst="artDeco"/>
            </a:sp3d>
          </p:spPr>
          <p:style>
            <a:lnRef idx="0">
              <a:schemeClr val="accent4">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6" name="TextBox 15"/>
            <p:cNvSpPr txBox="1"/>
            <p:nvPr/>
          </p:nvSpPr>
          <p:spPr>
            <a:xfrm>
              <a:off x="550" y="130376"/>
              <a:ext cx="1738073" cy="921600"/>
            </a:xfrm>
            <a:prstGeom prst="rect">
              <a:avLst/>
            </a:prstGeom>
            <a:ln>
              <a:noFill/>
            </a:ln>
            <a:effectLst/>
            <a:sp3d prstMaterial="softEdge">
              <a:bevelT w="127000" prst="artDeco"/>
            </a:sp3d>
          </p:spPr>
          <p:style>
            <a:lnRef idx="0">
              <a:scrgbClr r="0" g="0" b="0"/>
            </a:lnRef>
            <a:fillRef idx="0">
              <a:scrgbClr r="0" g="0" b="0"/>
            </a:fillRef>
            <a:effectRef idx="0">
              <a:scrgbClr r="0" g="0" b="0"/>
            </a:effectRef>
            <a:fontRef idx="minor">
              <a:schemeClr val="lt1"/>
            </a:fontRef>
          </p:style>
          <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400" b="1" smtClean="0">
                  <a:solidFill>
                    <a:srgbClr val="FF0000"/>
                  </a:solidFill>
                  <a:latin typeface="Times New Roman" panose="02020603050405020304" pitchFamily="18" charset="0"/>
                  <a:cs typeface="Times New Roman" panose="02020603050405020304" pitchFamily="18" charset="0"/>
                </a:rPr>
                <a:t>Về năng lực</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4174447" y="1585912"/>
            <a:ext cx="3364588" cy="6363292"/>
            <a:chOff x="550" y="1051976"/>
            <a:chExt cx="1738073" cy="4848886"/>
          </a:xfrm>
          <a:scene3d>
            <a:camera prst="orthographicFront">
              <a:rot lat="0" lon="0" rev="0"/>
            </a:camera>
            <a:lightRig rig="glow" dir="t">
              <a:rot lat="0" lon="0" rev="14100000"/>
            </a:lightRig>
          </a:scene3d>
        </p:grpSpPr>
        <p:sp>
          <p:nvSpPr>
            <p:cNvPr id="18" name="Rectangle 17"/>
            <p:cNvSpPr/>
            <p:nvPr/>
          </p:nvSpPr>
          <p:spPr>
            <a:xfrm>
              <a:off x="550" y="1051976"/>
              <a:ext cx="1738073" cy="3918282"/>
            </a:xfrm>
            <a:prstGeom prst="rect">
              <a:avLst/>
            </a:prstGeom>
            <a:ln>
              <a:noFill/>
            </a:ln>
            <a:effectLst/>
            <a:sp3d prstMaterial="softEdge">
              <a:bevelT w="127000" prst="artDeco"/>
            </a:sp3d>
          </p:spPr>
          <p:style>
            <a:lnRef idx="0">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9" name="TextBox 18"/>
            <p:cNvSpPr txBox="1"/>
            <p:nvPr/>
          </p:nvSpPr>
          <p:spPr>
            <a:xfrm>
              <a:off x="550" y="1982580"/>
              <a:ext cx="1738073" cy="3918282"/>
            </a:xfrm>
            <a:prstGeom prst="rect">
              <a:avLst/>
            </a:prstGeom>
            <a:ln>
              <a:noFill/>
            </a:ln>
            <a:effectLst/>
            <a:sp3d prstMaterial="softEdge">
              <a:bevelT w="127000" prst="artDeco"/>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endParaRPr lang="vi-VN" sz="2500" kern="1200" dirty="0">
                <a:latin typeface="Times New Roman" panose="02020603050405020304" pitchFamily="18" charset="0"/>
                <a:cs typeface="Times New Roman" panose="02020603050405020304" pitchFamily="18" charset="0"/>
              </a:endParaRPr>
            </a:p>
          </p:txBody>
        </p:sp>
      </p:grpSp>
      <p:sp>
        <p:nvSpPr>
          <p:cNvPr id="20" name="Rectangle 19"/>
          <p:cNvSpPr/>
          <p:nvPr/>
        </p:nvSpPr>
        <p:spPr>
          <a:xfrm>
            <a:off x="4174448" y="1585912"/>
            <a:ext cx="3169328" cy="4693593"/>
          </a:xfrm>
          <a:prstGeom prst="rect">
            <a:avLst/>
          </a:prstGeom>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nSpc>
                <a:spcPct val="115000"/>
              </a:lnSpc>
              <a:spcAft>
                <a:spcPts val="0"/>
              </a:spcAft>
              <a:tabLst>
                <a:tab pos="270510" algn="l"/>
              </a:tabLst>
            </a:pPr>
            <a:r>
              <a:rPr lang="en-US" sz="2000" b="1" smtClean="0">
                <a:solidFill>
                  <a:srgbClr val="000000"/>
                </a:solidFill>
                <a:latin typeface="Times New Roman" panose="02020603050405020304" pitchFamily="18" charset="0"/>
                <a:ea typeface="Times New Roman" panose="02020603050405020304" pitchFamily="18" charset="0"/>
              </a:rPr>
              <a:t>- </a:t>
            </a:r>
            <a:r>
              <a:rPr lang="vi-VN" sz="2000" b="1" smtClean="0">
                <a:solidFill>
                  <a:srgbClr val="000000"/>
                </a:solidFill>
                <a:latin typeface="Times New Roman" panose="02020603050405020304" pitchFamily="18" charset="0"/>
                <a:ea typeface="Times New Roman" panose="02020603050405020304" pitchFamily="18" charset="0"/>
              </a:rPr>
              <a:t>Năng </a:t>
            </a:r>
            <a:r>
              <a:rPr lang="vi-VN" sz="2000" b="1">
                <a:solidFill>
                  <a:srgbClr val="000000"/>
                </a:solidFill>
                <a:latin typeface="Times New Roman" panose="02020603050405020304" pitchFamily="18" charset="0"/>
                <a:ea typeface="Times New Roman" panose="02020603050405020304" pitchFamily="18" charset="0"/>
              </a:rPr>
              <a:t>lực </a:t>
            </a:r>
            <a:r>
              <a:rPr lang="en-US" sz="2000" b="1" smtClean="0">
                <a:solidFill>
                  <a:srgbClr val="000000"/>
                </a:solidFill>
                <a:latin typeface="Times New Roman" panose="02020603050405020304" pitchFamily="18" charset="0"/>
                <a:ea typeface="Times New Roman" panose="02020603050405020304" pitchFamily="18" charset="0"/>
              </a:rPr>
              <a:t>tìm hiểu </a:t>
            </a:r>
            <a:r>
              <a:rPr lang="vi-VN" sz="2000" b="1" smtClean="0">
                <a:solidFill>
                  <a:srgbClr val="000000"/>
                </a:solidFill>
                <a:latin typeface="Times New Roman" panose="02020603050405020304" pitchFamily="18" charset="0"/>
                <a:ea typeface="Times New Roman" panose="02020603050405020304" pitchFamily="18" charset="0"/>
              </a:rPr>
              <a:t>tự nhiên</a:t>
            </a:r>
            <a:endParaRPr lang="en-US" sz="2000" smtClean="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sz="2000" b="1" smtClean="0">
                <a:solidFill>
                  <a:srgbClr val="000000"/>
                </a:solidFill>
                <a:latin typeface="Times New Roman" panose="02020603050405020304" pitchFamily="18" charset="0"/>
                <a:ea typeface="Times New Roman" panose="02020603050405020304" pitchFamily="18" charset="0"/>
              </a:rPr>
              <a:t>- </a:t>
            </a:r>
            <a:r>
              <a:rPr lang="vi-VN" sz="2000" b="1" smtClean="0">
                <a:solidFill>
                  <a:srgbClr val="000000"/>
                </a:solidFill>
                <a:latin typeface="Times New Roman" panose="02020603050405020304" pitchFamily="18" charset="0"/>
                <a:ea typeface="Times New Roman" panose="02020603050405020304" pitchFamily="18" charset="0"/>
              </a:rPr>
              <a:t>Năng </a:t>
            </a:r>
            <a:r>
              <a:rPr lang="vi-VN" sz="2000" b="1">
                <a:solidFill>
                  <a:srgbClr val="000000"/>
                </a:solidFill>
                <a:latin typeface="Times New Roman" panose="02020603050405020304" pitchFamily="18" charset="0"/>
                <a:ea typeface="Times New Roman" panose="02020603050405020304" pitchFamily="18" charset="0"/>
              </a:rPr>
              <a:t>lực hợp tác - giao tiếp: </a:t>
            </a:r>
            <a:r>
              <a:rPr lang="vi-VN" sz="2000">
                <a:solidFill>
                  <a:srgbClr val="000000"/>
                </a:solidFill>
                <a:latin typeface="Times New Roman" panose="02020603050405020304" pitchFamily="18" charset="0"/>
                <a:ea typeface="Times New Roman" panose="02020603050405020304" pitchFamily="18" charset="0"/>
              </a:rPr>
              <a:t>Tham gia tích cực vào hoạt động nhóm theo </a:t>
            </a:r>
            <a:r>
              <a:rPr lang="vi-VN" sz="2000" b="1">
                <a:solidFill>
                  <a:srgbClr val="000000"/>
                </a:solidFill>
                <a:latin typeface="Times New Roman" panose="02020603050405020304" pitchFamily="18" charset="0"/>
                <a:ea typeface="Times New Roman" panose="02020603050405020304" pitchFamily="18" charset="0"/>
              </a:rPr>
              <a:t>kĩ thuật mảnh ghép</a:t>
            </a:r>
            <a:r>
              <a:rPr lang="vi-VN" sz="2000">
                <a:solidFill>
                  <a:srgbClr val="000000"/>
                </a:solidFill>
                <a:latin typeface="Times New Roman" panose="02020603050405020304" pitchFamily="18" charset="0"/>
                <a:ea typeface="Times New Roman" panose="02020603050405020304" pitchFamily="18" charset="0"/>
              </a:rPr>
              <a:t>, trao đổi </a:t>
            </a:r>
            <a:r>
              <a:rPr lang="en-US" sz="2000">
                <a:solidFill>
                  <a:srgbClr val="000000"/>
                </a:solidFill>
                <a:latin typeface="Times New Roman" panose="02020603050405020304" pitchFamily="18" charset="0"/>
                <a:ea typeface="Times New Roman" panose="02020603050405020304" pitchFamily="18" charset="0"/>
              </a:rPr>
              <a:t>-</a:t>
            </a:r>
            <a:r>
              <a:rPr lang="vi-VN" sz="2000">
                <a:solidFill>
                  <a:srgbClr val="000000"/>
                </a:solidFill>
                <a:latin typeface="Times New Roman" panose="02020603050405020304" pitchFamily="18" charset="0"/>
                <a:ea typeface="Times New Roman" panose="02020603050405020304" pitchFamily="18" charset="0"/>
              </a:rPr>
              <a:t> lắng nghe - trình bày thông tin rõ ràng.</a:t>
            </a:r>
            <a:endParaRPr lang="en-US" sz="200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sz="2000" b="1" smtClean="0">
                <a:solidFill>
                  <a:srgbClr val="000000"/>
                </a:solidFill>
                <a:latin typeface="Times New Roman" panose="02020603050405020304" pitchFamily="18" charset="0"/>
                <a:ea typeface="Times New Roman" panose="02020603050405020304" pitchFamily="18" charset="0"/>
              </a:rPr>
              <a:t>- </a:t>
            </a:r>
            <a:r>
              <a:rPr lang="vi-VN" sz="2000" b="1" smtClean="0">
                <a:solidFill>
                  <a:srgbClr val="000000"/>
                </a:solidFill>
                <a:latin typeface="Times New Roman" panose="02020603050405020304" pitchFamily="18" charset="0"/>
                <a:ea typeface="Times New Roman" panose="02020603050405020304" pitchFamily="18" charset="0"/>
              </a:rPr>
              <a:t>Năng </a:t>
            </a:r>
            <a:r>
              <a:rPr lang="vi-VN" sz="2000" b="1">
                <a:solidFill>
                  <a:srgbClr val="000000"/>
                </a:solidFill>
                <a:latin typeface="Times New Roman" panose="02020603050405020304" pitchFamily="18" charset="0"/>
                <a:ea typeface="Times New Roman" panose="02020603050405020304" pitchFamily="18" charset="0"/>
              </a:rPr>
              <a:t>lực giải quyết vấn đề và sáng tạo:</a:t>
            </a:r>
            <a:r>
              <a:rPr lang="vi-VN" sz="2000">
                <a:solidFill>
                  <a:srgbClr val="000000"/>
                </a:solidFill>
                <a:latin typeface="Times New Roman" panose="02020603050405020304" pitchFamily="18" charset="0"/>
                <a:ea typeface="Times New Roman" panose="02020603050405020304" pitchFamily="18" charset="0"/>
              </a:rPr>
              <a:t> </a:t>
            </a:r>
            <a:r>
              <a:rPr lang="en-US" sz="2000">
                <a:solidFill>
                  <a:srgbClr val="000000"/>
                </a:solidFill>
                <a:latin typeface="Times New Roman" panose="02020603050405020304" pitchFamily="18" charset="0"/>
                <a:ea typeface="Times New Roman" panose="02020603050405020304" pitchFamily="18" charset="0"/>
              </a:rPr>
              <a:t>T</a:t>
            </a:r>
            <a:r>
              <a:rPr lang="vi-VN" sz="2000">
                <a:solidFill>
                  <a:srgbClr val="000000"/>
                </a:solidFill>
                <a:latin typeface="Times New Roman" panose="02020603050405020304" pitchFamily="18" charset="0"/>
                <a:ea typeface="Times New Roman" panose="02020603050405020304" pitchFamily="18" charset="0"/>
              </a:rPr>
              <a:t>ổng hợp kiến thức thành </a:t>
            </a:r>
            <a:r>
              <a:rPr lang="vi-VN" sz="2000" b="1">
                <a:solidFill>
                  <a:srgbClr val="000000"/>
                </a:solidFill>
                <a:latin typeface="Times New Roman" panose="02020603050405020304" pitchFamily="18" charset="0"/>
                <a:ea typeface="Times New Roman" panose="02020603050405020304" pitchFamily="18" charset="0"/>
              </a:rPr>
              <a:t>sơ đồ tư duy</a:t>
            </a:r>
            <a:r>
              <a:rPr lang="vi-VN" sz="2000">
                <a:solidFill>
                  <a:srgbClr val="000000"/>
                </a:solidFill>
                <a:latin typeface="Times New Roman" panose="02020603050405020304" pitchFamily="18" charset="0"/>
                <a:ea typeface="Times New Roman" panose="02020603050405020304" pitchFamily="18" charset="0"/>
              </a:rPr>
              <a:t>, thể hiện khả năng hệ thống hoá thông tin.</a:t>
            </a:r>
            <a:endParaRPr lang="en-US" sz="2000">
              <a:effectLst/>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7998733" y="871537"/>
            <a:ext cx="3526513" cy="714375"/>
            <a:chOff x="550" y="130376"/>
            <a:chExt cx="1738073" cy="921600"/>
          </a:xfrm>
          <a:scene3d>
            <a:camera prst="orthographicFront">
              <a:rot lat="0" lon="0" rev="0"/>
            </a:camera>
            <a:lightRig rig="glow" dir="t">
              <a:rot lat="0" lon="0" rev="14100000"/>
            </a:lightRig>
          </a:scene3d>
        </p:grpSpPr>
        <p:sp>
          <p:nvSpPr>
            <p:cNvPr id="22" name="Rectangle 21"/>
            <p:cNvSpPr/>
            <p:nvPr/>
          </p:nvSpPr>
          <p:spPr>
            <a:xfrm>
              <a:off x="550" y="130376"/>
              <a:ext cx="1738073" cy="921600"/>
            </a:xfrm>
            <a:prstGeom prst="rect">
              <a:avLst/>
            </a:prstGeom>
            <a:ln>
              <a:noFill/>
            </a:ln>
            <a:effectLst/>
            <a:sp3d prstMaterial="softEdge">
              <a:bevelT w="127000" prst="artDeco"/>
            </a:sp3d>
          </p:spPr>
          <p:style>
            <a:lnRef idx="0">
              <a:schemeClr val="accent4">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3" name="TextBox 22"/>
            <p:cNvSpPr txBox="1"/>
            <p:nvPr/>
          </p:nvSpPr>
          <p:spPr>
            <a:xfrm>
              <a:off x="550" y="130376"/>
              <a:ext cx="1738073" cy="921600"/>
            </a:xfrm>
            <a:prstGeom prst="rect">
              <a:avLst/>
            </a:prstGeom>
            <a:ln>
              <a:noFill/>
            </a:ln>
            <a:effectLst/>
            <a:sp3d prstMaterial="softEdge">
              <a:bevelT w="127000" prst="artDeco"/>
            </a:sp3d>
          </p:spPr>
          <p:style>
            <a:lnRef idx="0">
              <a:scrgbClr r="0" g="0" b="0"/>
            </a:lnRef>
            <a:fillRef idx="0">
              <a:scrgbClr r="0" g="0" b="0"/>
            </a:fillRef>
            <a:effectRef idx="0">
              <a:scrgbClr r="0" g="0" b="0"/>
            </a:effectRef>
            <a:fontRef idx="minor">
              <a:schemeClr val="lt1"/>
            </a:fontRef>
          </p:style>
          <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400" b="1">
                  <a:solidFill>
                    <a:srgbClr val="FF0000"/>
                  </a:solidFill>
                  <a:latin typeface="Times New Roman" panose="02020603050405020304" pitchFamily="18" charset="0"/>
                  <a:cs typeface="Times New Roman" panose="02020603050405020304" pitchFamily="18" charset="0"/>
                </a:rPr>
                <a:t>Về phẩm chất</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7998732" y="1600200"/>
            <a:ext cx="3526513" cy="6363292"/>
            <a:chOff x="550" y="1051976"/>
            <a:chExt cx="1738073" cy="4848886"/>
          </a:xfrm>
          <a:scene3d>
            <a:camera prst="orthographicFront">
              <a:rot lat="0" lon="0" rev="0"/>
            </a:camera>
            <a:lightRig rig="contrasting" dir="t">
              <a:rot lat="0" lon="0" rev="1200000"/>
            </a:lightRig>
          </a:scene3d>
        </p:grpSpPr>
        <p:sp>
          <p:nvSpPr>
            <p:cNvPr id="25" name="Rectangle 24"/>
            <p:cNvSpPr/>
            <p:nvPr/>
          </p:nvSpPr>
          <p:spPr>
            <a:xfrm>
              <a:off x="550" y="1051976"/>
              <a:ext cx="1738073" cy="3918282"/>
            </a:xfrm>
            <a:prstGeom prst="rect">
              <a:avLst/>
            </a:prstGeom>
            <a:sp3d contourW="19050" prstMaterial="metal">
              <a:bevelT w="88900" h="203200"/>
              <a:bevelB w="165100" h="254000"/>
            </a:sp3d>
          </p:spPr>
          <p:style>
            <a:lnRef idx="0">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26" name="TextBox 25"/>
            <p:cNvSpPr txBox="1"/>
            <p:nvPr/>
          </p:nvSpPr>
          <p:spPr>
            <a:xfrm>
              <a:off x="550" y="1982580"/>
              <a:ext cx="1738073" cy="391828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endParaRPr lang="vi-VN" sz="2500" kern="1200" dirty="0">
                <a:latin typeface="Times New Roman" panose="02020603050405020304" pitchFamily="18" charset="0"/>
                <a:cs typeface="Times New Roman" panose="02020603050405020304" pitchFamily="18" charset="0"/>
              </a:endParaRPr>
            </a:p>
          </p:txBody>
        </p:sp>
      </p:grpSp>
      <p:sp>
        <p:nvSpPr>
          <p:cNvPr id="27" name="Rectangle 26"/>
          <p:cNvSpPr/>
          <p:nvPr/>
        </p:nvSpPr>
        <p:spPr>
          <a:xfrm>
            <a:off x="7998734" y="1571624"/>
            <a:ext cx="3526512" cy="5047536"/>
          </a:xfrm>
          <a:prstGeom prst="rect">
            <a:avLst/>
          </a:prstGeom>
          <a:ln>
            <a:solidFill>
              <a:schemeClr val="bg1"/>
            </a:solid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just">
              <a:lnSpc>
                <a:spcPct val="115000"/>
              </a:lnSpc>
              <a:spcAft>
                <a:spcPts val="0"/>
              </a:spcAft>
              <a:tabLst>
                <a:tab pos="270510" algn="l"/>
              </a:tabLst>
            </a:pPr>
            <a:r>
              <a:rPr lang="en-US" sz="2000" smtClean="0">
                <a:solidFill>
                  <a:srgbClr val="000000"/>
                </a:solidFill>
                <a:latin typeface="Times New Roman" panose="02020603050405020304" pitchFamily="18" charset="0"/>
                <a:ea typeface="Times New Roman" panose="02020603050405020304" pitchFamily="18" charset="0"/>
              </a:rPr>
              <a:t>- Học </a:t>
            </a:r>
            <a:r>
              <a:rPr lang="en-US" sz="2000">
                <a:solidFill>
                  <a:srgbClr val="000000"/>
                </a:solidFill>
                <a:latin typeface="Times New Roman" panose="02020603050405020304" pitchFamily="18" charset="0"/>
                <a:ea typeface="Times New Roman" panose="02020603050405020304" pitchFamily="18" charset="0"/>
              </a:rPr>
              <a:t>sinh chăm chỉ, tích cực quan sát và tìm hiểu đặc điểm các nhóm động vật</a:t>
            </a:r>
            <a:endParaRPr lang="en-US" sz="200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sz="2000" smtClean="0">
                <a:solidFill>
                  <a:srgbClr val="000000"/>
                </a:solidFill>
                <a:latin typeface="Times New Roman" panose="02020603050405020304" pitchFamily="18" charset="0"/>
                <a:ea typeface="Times New Roman" panose="02020603050405020304" pitchFamily="18" charset="0"/>
              </a:rPr>
              <a:t>- </a:t>
            </a:r>
            <a:r>
              <a:rPr lang="vi-VN" sz="2000" smtClean="0">
                <a:solidFill>
                  <a:srgbClr val="000000"/>
                </a:solidFill>
                <a:latin typeface="Times New Roman" panose="02020603050405020304" pitchFamily="18" charset="0"/>
                <a:ea typeface="Times New Roman" panose="02020603050405020304" pitchFamily="18" charset="0"/>
              </a:rPr>
              <a:t>Giáo </a:t>
            </a:r>
            <a:r>
              <a:rPr lang="vi-VN" sz="2000">
                <a:solidFill>
                  <a:srgbClr val="000000"/>
                </a:solidFill>
                <a:latin typeface="Times New Roman" panose="02020603050405020304" pitchFamily="18" charset="0"/>
                <a:ea typeface="Times New Roman" panose="02020603050405020304" pitchFamily="18" charset="0"/>
              </a:rPr>
              <a:t>dục học sinh ý thức </a:t>
            </a:r>
            <a:r>
              <a:rPr lang="vi-VN" sz="2000" b="1">
                <a:solidFill>
                  <a:srgbClr val="000000"/>
                </a:solidFill>
                <a:latin typeface="Times New Roman" panose="02020603050405020304" pitchFamily="18" charset="0"/>
                <a:ea typeface="Times New Roman" panose="02020603050405020304" pitchFamily="18" charset="0"/>
              </a:rPr>
              <a:t>trân trọng và bảo vệ đa dạng sinh học,</a:t>
            </a:r>
            <a:r>
              <a:rPr lang="vi-VN" sz="2000">
                <a:solidFill>
                  <a:srgbClr val="000000"/>
                </a:solidFill>
                <a:latin typeface="Times New Roman" panose="02020603050405020304" pitchFamily="18" charset="0"/>
                <a:ea typeface="Times New Roman" panose="02020603050405020304" pitchFamily="18" charset="0"/>
              </a:rPr>
              <a:t> không xâm hại các loài động vật trong tự nhiên.</a:t>
            </a:r>
            <a:endParaRPr lang="en-US" sz="200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sz="2000" smtClean="0">
                <a:solidFill>
                  <a:srgbClr val="000000"/>
                </a:solidFill>
                <a:latin typeface="Times New Roman" panose="02020603050405020304" pitchFamily="18" charset="0"/>
                <a:ea typeface="Times New Roman" panose="02020603050405020304" pitchFamily="18" charset="0"/>
              </a:rPr>
              <a:t>- </a:t>
            </a:r>
            <a:r>
              <a:rPr lang="vi-VN" sz="2000" smtClean="0">
                <a:solidFill>
                  <a:srgbClr val="000000"/>
                </a:solidFill>
                <a:latin typeface="Times New Roman" panose="02020603050405020304" pitchFamily="18" charset="0"/>
                <a:ea typeface="Times New Roman" panose="02020603050405020304" pitchFamily="18" charset="0"/>
              </a:rPr>
              <a:t>Bồi </a:t>
            </a:r>
            <a:r>
              <a:rPr lang="vi-VN" sz="2000">
                <a:solidFill>
                  <a:srgbClr val="000000"/>
                </a:solidFill>
                <a:latin typeface="Times New Roman" panose="02020603050405020304" pitchFamily="18" charset="0"/>
                <a:ea typeface="Times New Roman" panose="02020603050405020304" pitchFamily="18" charset="0"/>
              </a:rPr>
              <a:t>dưỡng tinh thần </a:t>
            </a:r>
            <a:r>
              <a:rPr lang="vi-VN" sz="2000" b="1">
                <a:solidFill>
                  <a:srgbClr val="000000"/>
                </a:solidFill>
                <a:latin typeface="Times New Roman" panose="02020603050405020304" pitchFamily="18" charset="0"/>
                <a:ea typeface="Times New Roman" panose="02020603050405020304" pitchFamily="18" charset="0"/>
              </a:rPr>
              <a:t>trách nhiệm, chủ động, hợp tác</a:t>
            </a:r>
            <a:r>
              <a:rPr lang="vi-VN" sz="2000">
                <a:solidFill>
                  <a:srgbClr val="000000"/>
                </a:solidFill>
                <a:latin typeface="Times New Roman" panose="02020603050405020304" pitchFamily="18" charset="0"/>
                <a:ea typeface="Times New Roman" panose="02020603050405020304" pitchFamily="18" charset="0"/>
              </a:rPr>
              <a:t> trong học tập và trong các hoạt động tập thể.</a:t>
            </a:r>
            <a:endParaRPr lang="en-US" sz="200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sz="2000" smtClean="0">
                <a:solidFill>
                  <a:srgbClr val="000000"/>
                </a:solidFill>
                <a:latin typeface="Times New Roman" panose="02020603050405020304" pitchFamily="18" charset="0"/>
                <a:ea typeface="Times New Roman" panose="02020603050405020304" pitchFamily="18" charset="0"/>
              </a:rPr>
              <a:t>- </a:t>
            </a:r>
            <a:r>
              <a:rPr lang="vi-VN" sz="2000" smtClean="0">
                <a:solidFill>
                  <a:srgbClr val="000000"/>
                </a:solidFill>
                <a:latin typeface="Times New Roman" panose="02020603050405020304" pitchFamily="18" charset="0"/>
                <a:ea typeface="Times New Roman" panose="02020603050405020304" pitchFamily="18" charset="0"/>
              </a:rPr>
              <a:t>Hình </a:t>
            </a:r>
            <a:r>
              <a:rPr lang="vi-VN" sz="2000">
                <a:solidFill>
                  <a:srgbClr val="000000"/>
                </a:solidFill>
                <a:latin typeface="Times New Roman" panose="02020603050405020304" pitchFamily="18" charset="0"/>
                <a:ea typeface="Times New Roman" panose="02020603050405020304" pitchFamily="18" charset="0"/>
              </a:rPr>
              <a:t>thành thái độ học tập nghiêm túc, yêu thích khám phá tự nhiên.</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383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par>
                                <p:cTn id="33" presetID="6" presetClass="entr" presetSubtype="16"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57300" y="285750"/>
            <a:ext cx="8958263" cy="1871663"/>
          </a:xfrm>
          <a:prstGeom prst="round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tx1"/>
                </a:solidFill>
                <a:latin typeface="Times New Roman" panose="02020603050405020304" pitchFamily="18" charset="0"/>
                <a:cs typeface="Times New Roman" panose="02020603050405020304" pitchFamily="18" charset="0"/>
              </a:rPr>
              <a:t>- Sản phẩm: </a:t>
            </a:r>
            <a:r>
              <a:rPr lang="en-US" sz="2400" b="1">
                <a:solidFill>
                  <a:schemeClr val="tx1"/>
                </a:solidFill>
                <a:latin typeface="Times New Roman" panose="02020603050405020304" pitchFamily="18" charset="0"/>
                <a:cs typeface="Times New Roman" panose="02020603050405020304" pitchFamily="18" charset="0"/>
              </a:rPr>
              <a:t>Học sinh vẽ được sơ đồ tư duy về các nhóm động vật không xương sống gồm đặc điểm cơ thể, môi trường sống và đại diện của các nhóm động vật không xương sống.</a:t>
            </a:r>
          </a:p>
        </p:txBody>
      </p:sp>
    </p:spTree>
    <p:extLst>
      <p:ext uri="{BB962C8B-B14F-4D97-AF65-F5344CB8AC3E}">
        <p14:creationId xmlns:p14="http://schemas.microsoft.com/office/powerpoint/2010/main" val="3746792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2606-DA2D-4621-A7A4-8C2411BF395E}"/>
              </a:ext>
            </a:extLst>
          </p:cNvPr>
          <p:cNvSpPr txBox="1"/>
          <p:nvPr/>
        </p:nvSpPr>
        <p:spPr>
          <a:xfrm>
            <a:off x="357187" y="332352"/>
            <a:ext cx="11344275" cy="175432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2400" b="1" smtClean="0">
                <a:solidFill>
                  <a:srgbClr val="000000"/>
                </a:solidFill>
                <a:effectLst/>
                <a:latin typeface="+mj-lt"/>
                <a:ea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Bước 2:</a:t>
            </a:r>
            <a:r>
              <a:rPr lang="en-US" sz="2400" b="1">
                <a:latin typeface="+mj-lt"/>
              </a:rPr>
              <a:t> </a:t>
            </a:r>
            <a:r>
              <a:rPr lang="vi-VN" sz="2400" b="1">
                <a:latin typeface="+mj-lt"/>
              </a:rPr>
              <a:t>Giao nhiệm vụ và tổ chức hoạt động cho nhóm chuyên gia (vòng 1)</a:t>
            </a:r>
            <a:r>
              <a:rPr lang="vi-VN" sz="2400" b="1"/>
              <a:t> </a:t>
            </a:r>
            <a:endParaRPr lang="en-US" sz="2400"/>
          </a:p>
          <a:p>
            <a:pPr algn="just">
              <a:lnSpc>
                <a:spcPct val="150000"/>
              </a:lnSpc>
            </a:pPr>
            <a:r>
              <a:rPr lang="en-US" sz="2400" b="1" smtClean="0">
                <a:solidFill>
                  <a:srgbClr val="000000"/>
                </a:solidFill>
                <a:effectLst/>
                <a:latin typeface="Times New Roman" panose="02020603050405020304" pitchFamily="18" charset="0"/>
                <a:ea typeface="Times New Roman" panose="02020603050405020304" pitchFamily="18" charset="0"/>
              </a:rPr>
              <a:t>	</a:t>
            </a:r>
            <a:r>
              <a:rPr lang="vi-VN" sz="2400" b="1" smtClean="0">
                <a:solidFill>
                  <a:srgbClr val="000000"/>
                </a:solidFill>
                <a:effectLst/>
                <a:latin typeface="Times New Roman" panose="02020603050405020304" pitchFamily="18" charset="0"/>
                <a:ea typeface="Times New Roman" panose="02020603050405020304" pitchFamily="18" charset="0"/>
              </a:rPr>
              <a:t>Vòng </a:t>
            </a:r>
            <a:r>
              <a:rPr lang="vi-VN" sz="2400" b="1">
                <a:solidFill>
                  <a:srgbClr val="000000"/>
                </a:solidFill>
                <a:effectLst/>
                <a:latin typeface="Times New Roman" panose="02020603050405020304" pitchFamily="18" charset="0"/>
                <a:ea typeface="Times New Roman" panose="02020603050405020304" pitchFamily="18" charset="0"/>
              </a:rPr>
              <a:t>1 (nhóm chuyên gia):</a:t>
            </a:r>
            <a:r>
              <a:rPr lang="vi-VN" sz="2400">
                <a:solidFill>
                  <a:srgbClr val="000000"/>
                </a:solidFill>
                <a:effectLst/>
                <a:latin typeface="Times New Roman" panose="02020603050405020304" pitchFamily="18" charset="0"/>
                <a:ea typeface="Times New Roman" panose="02020603050405020304" pitchFamily="18" charset="0"/>
              </a:rPr>
              <a:t> Giáo viên chia lớp thành </a:t>
            </a:r>
            <a:r>
              <a:rPr lang="en-US" sz="2400">
                <a:solidFill>
                  <a:srgbClr val="000000"/>
                </a:solidFill>
                <a:latin typeface="Times New Roman" panose="02020603050405020304" pitchFamily="18" charset="0"/>
                <a:ea typeface="Times New Roman" panose="02020603050405020304" pitchFamily="18" charset="0"/>
              </a:rPr>
              <a:t>6</a:t>
            </a:r>
            <a:r>
              <a:rPr lang="vi-VN" sz="2400" smtClean="0">
                <a:solidFill>
                  <a:srgbClr val="000000"/>
                </a:solidFill>
                <a:effectLst/>
                <a:latin typeface="Times New Roman" panose="02020603050405020304" pitchFamily="18" charset="0"/>
                <a:ea typeface="Times New Roman" panose="02020603050405020304" pitchFamily="18" charset="0"/>
              </a:rPr>
              <a:t> </a:t>
            </a:r>
            <a:r>
              <a:rPr lang="vi-VN" sz="2400">
                <a:solidFill>
                  <a:srgbClr val="000000"/>
                </a:solidFill>
                <a:effectLst/>
                <a:latin typeface="Times New Roman" panose="02020603050405020304" pitchFamily="18" charset="0"/>
                <a:ea typeface="Times New Roman" panose="02020603050405020304" pitchFamily="18" charset="0"/>
              </a:rPr>
              <a:t>nhóm </a:t>
            </a:r>
            <a:r>
              <a:rPr lang="vi-VN" sz="2400" smtClean="0">
                <a:solidFill>
                  <a:srgbClr val="000000"/>
                </a:solidFill>
                <a:effectLst/>
                <a:latin typeface="Times New Roman" panose="02020603050405020304" pitchFamily="18" charset="0"/>
                <a:ea typeface="Times New Roman" panose="02020603050405020304" pitchFamily="18" charset="0"/>
              </a:rPr>
              <a:t>(</a:t>
            </a:r>
            <a:r>
              <a:rPr lang="en-US" sz="2400">
                <a:solidFill>
                  <a:srgbClr val="000000"/>
                </a:solidFill>
                <a:latin typeface="Times New Roman" panose="02020603050405020304" pitchFamily="18" charset="0"/>
                <a:ea typeface="Times New Roman" panose="02020603050405020304" pitchFamily="18" charset="0"/>
              </a:rPr>
              <a:t>7</a:t>
            </a:r>
            <a:r>
              <a:rPr lang="en-US" sz="2400" smtClean="0">
                <a:solidFill>
                  <a:srgbClr val="000000"/>
                </a:solidFill>
                <a:effectLst/>
                <a:latin typeface="Times New Roman" panose="02020603050405020304" pitchFamily="18" charset="0"/>
                <a:ea typeface="Times New Roman" panose="02020603050405020304" pitchFamily="18" charset="0"/>
              </a:rPr>
              <a:t> </a:t>
            </a:r>
            <a:r>
              <a:rPr lang="en-US" sz="2400">
                <a:solidFill>
                  <a:srgbClr val="000000"/>
                </a:solidFill>
                <a:effectLst/>
                <a:latin typeface="Times New Roman" panose="02020603050405020304" pitchFamily="18" charset="0"/>
                <a:ea typeface="Times New Roman" panose="02020603050405020304" pitchFamily="18" charset="0"/>
              </a:rPr>
              <a:t>học sinh)</a:t>
            </a:r>
            <a:r>
              <a:rPr lang="vi-VN" sz="2400">
                <a:solidFill>
                  <a:srgbClr val="000000"/>
                </a:solidFill>
                <a:effectLst/>
                <a:latin typeface="Times New Roman" panose="02020603050405020304" pitchFamily="18" charset="0"/>
                <a:ea typeface="Times New Roman" panose="02020603050405020304" pitchFamily="18" charset="0"/>
              </a:rPr>
              <a:t> hoàn thành phiếu học </a:t>
            </a:r>
            <a:r>
              <a:rPr lang="vi-VN" sz="2400" smtClean="0">
                <a:solidFill>
                  <a:srgbClr val="000000"/>
                </a:solidFill>
                <a:effectLst/>
                <a:latin typeface="Times New Roman" panose="02020603050405020304" pitchFamily="18" charset="0"/>
                <a:ea typeface="Times New Roman" panose="02020603050405020304" pitchFamily="18" charset="0"/>
              </a:rPr>
              <a:t>tập </a:t>
            </a:r>
            <a:r>
              <a:rPr lang="vi-VN" sz="2400">
                <a:solidFill>
                  <a:srgbClr val="000000"/>
                </a:solidFill>
                <a:effectLst/>
                <a:latin typeface="Times New Roman" panose="02020603050405020304" pitchFamily="18" charset="0"/>
                <a:ea typeface="Times New Roman" panose="02020603050405020304" pitchFamily="18" charset="0"/>
              </a:rPr>
              <a:t>trong thời gian </a:t>
            </a:r>
            <a:r>
              <a:rPr lang="en-US" sz="2400">
                <a:solidFill>
                  <a:srgbClr val="000000"/>
                </a:solidFill>
                <a:effectLst/>
                <a:latin typeface="Times New Roman" panose="02020603050405020304" pitchFamily="18" charset="0"/>
                <a:ea typeface="Times New Roman" panose="02020603050405020304" pitchFamily="18" charset="0"/>
              </a:rPr>
              <a:t>3</a:t>
            </a:r>
            <a:r>
              <a:rPr lang="vi-VN" sz="2400">
                <a:solidFill>
                  <a:srgbClr val="000000"/>
                </a:solidFill>
                <a:effectLst/>
                <a:latin typeface="Times New Roman" panose="02020603050405020304" pitchFamily="18" charset="0"/>
                <a:ea typeface="Times New Roman" panose="02020603050405020304" pitchFamily="18" charset="0"/>
              </a:rPr>
              <a:t> phút</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279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371600"/>
            <a:ext cx="10134600" cy="661207"/>
          </a:xfrm>
          <a:prstGeom prst="rect">
            <a:avLst/>
          </a:prstGeom>
        </p:spPr>
        <p:txBody>
          <a:bodyPr wrap="square">
            <a:spAutoFit/>
          </a:bodyPr>
          <a:lstStyle/>
          <a:p>
            <a:pPr algn="ctr">
              <a:lnSpc>
                <a:spcPct val="150000"/>
              </a:lnSpc>
            </a:pPr>
            <a:r>
              <a:rPr lang="en-US" sz="2800" b="1" dirty="0" smtClean="0">
                <a:solidFill>
                  <a:srgbClr val="0000CC"/>
                </a:solidFill>
                <a:latin typeface="Times New Roman" panose="02020603050405020304" pitchFamily="18" charset="0"/>
                <a:cs typeface="Times New Roman" panose="02020603050405020304" pitchFamily="18" charset="0"/>
              </a:rPr>
              <a:t>BIỆN PHÁP</a:t>
            </a:r>
          </a:p>
        </p:txBody>
      </p:sp>
      <p:sp>
        <p:nvSpPr>
          <p:cNvPr id="3" name="Rectangle 2"/>
          <p:cNvSpPr/>
          <p:nvPr/>
        </p:nvSpPr>
        <p:spPr>
          <a:xfrm>
            <a:off x="928688" y="2133600"/>
            <a:ext cx="10844212" cy="2031325"/>
          </a:xfrm>
          <a:prstGeom prst="rect">
            <a:avLst/>
          </a:prstGeom>
        </p:spPr>
        <p:txBody>
          <a:bodyPr wrap="square">
            <a:spAutoFit/>
          </a:bodyPr>
          <a:lstStyle/>
          <a:p>
            <a:pPr algn="ctr">
              <a:lnSpc>
                <a:spcPct val="150000"/>
              </a:lnSpc>
            </a:pPr>
            <a:r>
              <a:rPr lang="en-US" sz="2800" b="1" smtClean="0">
                <a:solidFill>
                  <a:srgbClr val="0000CC"/>
                </a:solidFill>
                <a:latin typeface="Times New Roman" panose="02020603050405020304" pitchFamily="18" charset="0"/>
                <a:ea typeface="Calibri" panose="020F0502020204030204" pitchFamily="34" charset="0"/>
              </a:rPr>
              <a:t>SỬ DỤNG KĨ THUẬT MẢNH GHÉP TRONG BÀI 36 – ĐỘNG VẬT, NHẰM GÓP PHẦN PHÁT HUY TÍNH TÍCH CỰC VÀ CHỦ ĐỘNG CỦA HỌC SINH LỚP 6A5 </a:t>
            </a:r>
            <a:r>
              <a:rPr lang="vi-VN" sz="2800" b="1" smtClean="0">
                <a:solidFill>
                  <a:srgbClr val="0000CC"/>
                </a:solidFill>
                <a:latin typeface="Times New Roman" panose="02020603050405020304" pitchFamily="18" charset="0"/>
                <a:ea typeface="Calibri" panose="020F0502020204030204" pitchFamily="34" charset="0"/>
              </a:rPr>
              <a:t>TẠI </a:t>
            </a:r>
            <a:r>
              <a:rPr lang="vi-VN" sz="2800" b="1" dirty="0" smtClean="0">
                <a:solidFill>
                  <a:srgbClr val="0000CC"/>
                </a:solidFill>
                <a:latin typeface="Times New Roman" panose="02020603050405020304" pitchFamily="18" charset="0"/>
                <a:ea typeface="Calibri" panose="020F0502020204030204" pitchFamily="34" charset="0"/>
              </a:rPr>
              <a:t>TRƯỜNG </a:t>
            </a:r>
            <a:r>
              <a:rPr lang="vi-VN" sz="2800" b="1" smtClean="0">
                <a:solidFill>
                  <a:srgbClr val="0000CC"/>
                </a:solidFill>
                <a:latin typeface="Times New Roman" panose="02020603050405020304" pitchFamily="18" charset="0"/>
                <a:ea typeface="Calibri" panose="020F0502020204030204" pitchFamily="34" charset="0"/>
              </a:rPr>
              <a:t>THCS</a:t>
            </a:r>
            <a:r>
              <a:rPr lang="en-US" sz="2800" b="1" smtClean="0">
                <a:solidFill>
                  <a:srgbClr val="0000CC"/>
                </a:solidFill>
                <a:latin typeface="Times New Roman" panose="02020603050405020304" pitchFamily="18" charset="0"/>
                <a:ea typeface="Calibri" panose="020F0502020204030204" pitchFamily="34" charset="0"/>
              </a:rPr>
              <a:t> HƯƠNG </a:t>
            </a:r>
            <a:r>
              <a:rPr lang="en-US" sz="2800" b="1" dirty="0" smtClean="0">
                <a:solidFill>
                  <a:srgbClr val="0000CC"/>
                </a:solidFill>
                <a:latin typeface="Times New Roman" panose="02020603050405020304" pitchFamily="18" charset="0"/>
                <a:ea typeface="Calibri" panose="020F0502020204030204" pitchFamily="34" charset="0"/>
              </a:rPr>
              <a:t>SƠN.</a:t>
            </a:r>
            <a:endParaRPr lang="en-US" sz="2800" dirty="0">
              <a:solidFill>
                <a:srgbClr val="0000CC"/>
              </a:solidFill>
            </a:endParaRPr>
          </a:p>
        </p:txBody>
      </p:sp>
    </p:spTree>
    <p:extLst>
      <p:ext uri="{BB962C8B-B14F-4D97-AF65-F5344CB8AC3E}">
        <p14:creationId xmlns:p14="http://schemas.microsoft.com/office/powerpoint/2010/main" val="32304666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70601B-ABFB-47F7-B108-6489F14B041A}"/>
              </a:ext>
            </a:extLst>
          </p:cNvPr>
          <p:cNvSpPr txBox="1"/>
          <p:nvPr/>
        </p:nvSpPr>
        <p:spPr>
          <a:xfrm>
            <a:off x="2475855" y="6276813"/>
            <a:ext cx="6098582" cy="490199"/>
          </a:xfrm>
          <a:prstGeom prst="rect">
            <a:avLst/>
          </a:prstGeom>
          <a:noFill/>
        </p:spPr>
        <p:txBody>
          <a:bodyPr wrap="square">
            <a:spAutoFit/>
          </a:bodyPr>
          <a:lstStyle/>
          <a:p>
            <a:pPr algn="ctr">
              <a:lnSpc>
                <a:spcPct val="115000"/>
              </a:lnSpc>
              <a:spcAft>
                <a:spcPts val="800"/>
              </a:spcAft>
            </a:pPr>
            <a:r>
              <a:rPr lang="en-US" sz="2400" b="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 </a:t>
            </a:r>
            <a:r>
              <a:rPr lang="en-US" sz="2400" b="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400" b="1"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a:t>
            </a:r>
            <a:r>
              <a:rPr lang="en-US" sz="2400" b="1"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hiếu </a:t>
            </a:r>
            <a:r>
              <a:rPr lang="en-US" sz="2400" b="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học tập của nhóm chuyên gia</a:t>
            </a:r>
            <a:endParaRPr lang="vi-VN">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p:nvPr/>
        </p:nvPicPr>
        <p:blipFill>
          <a:blip r:embed="rId2"/>
          <a:stretch>
            <a:fillRect/>
          </a:stretch>
        </p:blipFill>
        <p:spPr>
          <a:xfrm>
            <a:off x="957263" y="125094"/>
            <a:ext cx="10658474" cy="4032569"/>
          </a:xfrm>
          <a:prstGeom prst="rect">
            <a:avLst/>
          </a:prstGeom>
        </p:spPr>
      </p:pic>
      <p:pic>
        <p:nvPicPr>
          <p:cNvPr id="6" name="Picture 5"/>
          <p:cNvPicPr/>
          <p:nvPr/>
        </p:nvPicPr>
        <p:blipFill>
          <a:blip r:embed="rId3"/>
          <a:stretch>
            <a:fillRect/>
          </a:stretch>
        </p:blipFill>
        <p:spPr>
          <a:xfrm>
            <a:off x="957264" y="4314826"/>
            <a:ext cx="10658474" cy="1961988"/>
          </a:xfrm>
          <a:prstGeom prst="rect">
            <a:avLst/>
          </a:prstGeom>
        </p:spPr>
      </p:pic>
    </p:spTree>
    <p:extLst>
      <p:ext uri="{BB962C8B-B14F-4D97-AF65-F5344CB8AC3E}">
        <p14:creationId xmlns:p14="http://schemas.microsoft.com/office/powerpoint/2010/main" val="3272500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9AE78E-CFB4-4E44-8DA0-903F6B194459}"/>
              </a:ext>
            </a:extLst>
          </p:cNvPr>
          <p:cNvSpPr txBox="1"/>
          <p:nvPr/>
        </p:nvSpPr>
        <p:spPr>
          <a:xfrm>
            <a:off x="2795346" y="6108793"/>
            <a:ext cx="6395634" cy="620619"/>
          </a:xfrm>
          <a:prstGeom prst="rect">
            <a:avLst/>
          </a:prstGeom>
          <a:solidFill>
            <a:schemeClr val="accent2">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lnSpc>
                <a:spcPct val="150000"/>
              </a:lnSpc>
            </a:pPr>
            <a:r>
              <a:rPr lang="en-US" sz="2600" b="1" smtClean="0">
                <a:solidFill>
                  <a:srgbClr val="FF0000"/>
                </a:solidFill>
                <a:effectLst/>
                <a:latin typeface="Times New Roman" panose="02020603050405020304" pitchFamily="18" charset="0"/>
                <a:ea typeface="Cambria" panose="02040503050406030204" pitchFamily="18" charset="0"/>
              </a:rPr>
              <a:t>Hình ảnh các nhóm </a:t>
            </a:r>
            <a:r>
              <a:rPr lang="en-US" sz="2600" b="1">
                <a:solidFill>
                  <a:srgbClr val="FF0000"/>
                </a:solidFill>
                <a:effectLst/>
                <a:latin typeface="Times New Roman" panose="02020603050405020304" pitchFamily="18" charset="0"/>
                <a:ea typeface="Cambria" panose="02040503050406030204" pitchFamily="18" charset="0"/>
              </a:rPr>
              <a:t>chuyên gia thảo luận</a:t>
            </a:r>
            <a:endParaRPr lang="vi-VN" sz="2600" b="1">
              <a:solidFill>
                <a:srgbClr val="FF0000"/>
              </a:solidFill>
              <a:effectLst/>
              <a:latin typeface="Times New Roman" panose="02020603050405020304" pitchFamily="18" charset="0"/>
              <a:ea typeface="Times New Roman" panose="02020603050405020304" pitchFamily="18" charset="0"/>
            </a:endParaRPr>
          </a:p>
        </p:txBody>
      </p:sp>
      <p:pic>
        <p:nvPicPr>
          <p:cNvPr id="9" name="Picture 8"/>
          <p:cNvPicPr/>
          <p:nvPr/>
        </p:nvPicPr>
        <p:blipFill>
          <a:blip r:embed="rId2"/>
          <a:stretch>
            <a:fillRect/>
          </a:stretch>
        </p:blipFill>
        <p:spPr>
          <a:xfrm>
            <a:off x="2028825" y="0"/>
            <a:ext cx="7572375" cy="6329363"/>
          </a:xfrm>
          <a:prstGeom prst="rect">
            <a:avLst/>
          </a:prstGeom>
        </p:spPr>
      </p:pic>
    </p:spTree>
    <p:extLst>
      <p:ext uri="{BB962C8B-B14F-4D97-AF65-F5344CB8AC3E}">
        <p14:creationId xmlns:p14="http://schemas.microsoft.com/office/powerpoint/2010/main" val="312898530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44567FA-177D-44C8-BC75-3D28F7081543}"/>
              </a:ext>
            </a:extLst>
          </p:cNvPr>
          <p:cNvSpPr txBox="1"/>
          <p:nvPr/>
        </p:nvSpPr>
        <p:spPr>
          <a:xfrm>
            <a:off x="2367367" y="6090834"/>
            <a:ext cx="7117596" cy="587148"/>
          </a:xfrm>
          <a:prstGeom prst="rect">
            <a:avLst/>
          </a:prstGeom>
          <a:noFill/>
        </p:spPr>
        <p:txBody>
          <a:bodyPr wrap="square">
            <a:spAutoFit/>
          </a:bodyPr>
          <a:lstStyle/>
          <a:p>
            <a:pPr algn="ctr">
              <a:lnSpc>
                <a:spcPct val="150000"/>
              </a:lnSpc>
              <a:spcAft>
                <a:spcPts val="800"/>
              </a:spcAft>
            </a:pPr>
            <a:r>
              <a:rPr lang="en-US" sz="2400" b="1"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 ảnh </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a:t>
            </a:r>
            <a:r>
              <a:rPr lang="en-US" sz="2400" b="1"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ản </a:t>
            </a:r>
            <a:r>
              <a:rPr lang="en-US" sz="2400" b="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phẩm thảo luận của nhóm chuyên gia</a:t>
            </a:r>
            <a:endParaRPr lang="vi-VN">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2"/>
          <a:stretch>
            <a:fillRect/>
          </a:stretch>
        </p:blipFill>
        <p:spPr>
          <a:xfrm>
            <a:off x="1314450" y="157164"/>
            <a:ext cx="9844088" cy="3943348"/>
          </a:xfrm>
          <a:prstGeom prst="rect">
            <a:avLst/>
          </a:prstGeom>
        </p:spPr>
      </p:pic>
      <p:pic>
        <p:nvPicPr>
          <p:cNvPr id="5" name="Picture 4"/>
          <p:cNvPicPr/>
          <p:nvPr/>
        </p:nvPicPr>
        <p:blipFill>
          <a:blip r:embed="rId3"/>
          <a:stretch>
            <a:fillRect/>
          </a:stretch>
        </p:blipFill>
        <p:spPr>
          <a:xfrm>
            <a:off x="1314450" y="4100512"/>
            <a:ext cx="9844088" cy="2143125"/>
          </a:xfrm>
          <a:prstGeom prst="rect">
            <a:avLst/>
          </a:prstGeom>
        </p:spPr>
      </p:pic>
    </p:spTree>
    <p:extLst>
      <p:ext uri="{BB962C8B-B14F-4D97-AF65-F5344CB8AC3E}">
        <p14:creationId xmlns:p14="http://schemas.microsoft.com/office/powerpoint/2010/main" val="1986350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C57D0D-2CD0-4FDD-B229-64B26AD60D6A}"/>
              </a:ext>
            </a:extLst>
          </p:cNvPr>
          <p:cNvSpPr txBox="1"/>
          <p:nvPr/>
        </p:nvSpPr>
        <p:spPr>
          <a:xfrm>
            <a:off x="0" y="208124"/>
            <a:ext cx="12913560" cy="1651734"/>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Bước 3: Tạo nhóm mảnh ghép, nhóm </a:t>
            </a:r>
            <a:r>
              <a:rPr lang="en-US" sz="2800" b="1" smtClean="0">
                <a:latin typeface="Times New Roman" panose="02020603050405020304" pitchFamily="18" charset="0"/>
                <a:cs typeface="Times New Roman" panose="02020603050405020304" pitchFamily="18" charset="0"/>
              </a:rPr>
              <a:t>mảnh ghép </a:t>
            </a:r>
            <a:r>
              <a:rPr lang="en-US" sz="2800" b="1">
                <a:latin typeface="Times New Roman" panose="02020603050405020304" pitchFamily="18" charset="0"/>
                <a:cs typeface="Times New Roman" panose="02020603050405020304" pitchFamily="18" charset="0"/>
              </a:rPr>
              <a:t>hoạt động (vòng 2)</a:t>
            </a:r>
            <a:endParaRPr lang="en-US" sz="2800">
              <a:latin typeface="Times New Roman" panose="02020603050405020304" pitchFamily="18" charset="0"/>
              <a:cs typeface="Times New Roman" panose="02020603050405020304" pitchFamily="18" charset="0"/>
            </a:endParaRPr>
          </a:p>
          <a:p>
            <a:pPr algn="just">
              <a:lnSpc>
                <a:spcPts val="4400"/>
              </a:lnSpc>
            </a:pPr>
            <a:r>
              <a:rPr lang="en-US" sz="2800" smtClean="0">
                <a:latin typeface="Times New Roman" panose="02020603050405020304" pitchFamily="18" charset="0"/>
                <a:cs typeface="Times New Roman" panose="02020603050405020304" pitchFamily="18" charset="0"/>
              </a:rPr>
              <a:t>- Giáo </a:t>
            </a:r>
            <a:r>
              <a:rPr lang="en-US" sz="2800">
                <a:latin typeface="Times New Roman" panose="02020603050405020304" pitchFamily="18" charset="0"/>
                <a:cs typeface="Times New Roman" panose="02020603050405020304" pitchFamily="18" charset="0"/>
              </a:rPr>
              <a:t>viên yêu cầu </a:t>
            </a:r>
            <a:r>
              <a:rPr lang="en-US" sz="2800" smtClean="0">
                <a:latin typeface="Times New Roman" panose="02020603050405020304" pitchFamily="18" charset="0"/>
                <a:cs typeface="Times New Roman" panose="02020603050405020304" pitchFamily="18" charset="0"/>
              </a:rPr>
              <a:t>thành </a:t>
            </a:r>
            <a:r>
              <a:rPr lang="en-US" sz="2800">
                <a:latin typeface="Times New Roman" panose="02020603050405020304" pitchFamily="18" charset="0"/>
                <a:cs typeface="Times New Roman" panose="02020603050405020304" pitchFamily="18" charset="0"/>
              </a:rPr>
              <a:t>viên của các nhóm di chuyển vị trí tạo thành </a:t>
            </a:r>
            <a:endParaRPr lang="en-US" sz="2800" smtClean="0">
              <a:latin typeface="Times New Roman" panose="02020603050405020304" pitchFamily="18" charset="0"/>
              <a:cs typeface="Times New Roman" panose="02020603050405020304" pitchFamily="18" charset="0"/>
            </a:endParaRPr>
          </a:p>
          <a:p>
            <a:pPr algn="ctr">
              <a:lnSpc>
                <a:spcPts val="4400"/>
              </a:lnSpc>
            </a:pPr>
            <a:r>
              <a:rPr lang="en-US" sz="2800">
                <a:latin typeface="Times New Roman" panose="02020603050405020304" pitchFamily="18" charset="0"/>
                <a:cs typeface="Times New Roman" panose="02020603050405020304" pitchFamily="18" charset="0"/>
              </a:rPr>
              <a:t>7</a:t>
            </a:r>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nhóm mới. </a:t>
            </a:r>
          </a:p>
        </p:txBody>
      </p:sp>
    </p:spTree>
    <p:extLst>
      <p:ext uri="{BB962C8B-B14F-4D97-AF65-F5344CB8AC3E}">
        <p14:creationId xmlns:p14="http://schemas.microsoft.com/office/powerpoint/2010/main" val="14070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343650"/>
          </a:xfrm>
          <a:prstGeom prst="rect">
            <a:avLst/>
          </a:prstGeom>
        </p:spPr>
      </p:pic>
      <p:sp>
        <p:nvSpPr>
          <p:cNvPr id="3" name="TextBox 2"/>
          <p:cNvSpPr txBox="1"/>
          <p:nvPr/>
        </p:nvSpPr>
        <p:spPr>
          <a:xfrm>
            <a:off x="3086101" y="6343650"/>
            <a:ext cx="7082195" cy="461665"/>
          </a:xfrm>
          <a:prstGeom prst="rect">
            <a:avLst/>
          </a:prstGeom>
          <a:noFill/>
        </p:spPr>
        <p:txBody>
          <a:bodyPr wrap="non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Video các nhóm di chuyển vị trí về nhóm mảnh ghép</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312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C57D0D-2CD0-4FDD-B229-64B26AD60D6A}"/>
              </a:ext>
            </a:extLst>
          </p:cNvPr>
          <p:cNvSpPr txBox="1"/>
          <p:nvPr/>
        </p:nvSpPr>
        <p:spPr>
          <a:xfrm>
            <a:off x="273803" y="608174"/>
            <a:ext cx="11556247" cy="3344505"/>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Bước 3: Tạo nhóm mảnh ghép, nhóm </a:t>
            </a:r>
            <a:r>
              <a:rPr lang="en-US" sz="2800" b="1" smtClean="0">
                <a:latin typeface="Times New Roman" panose="02020603050405020304" pitchFamily="18" charset="0"/>
                <a:cs typeface="Times New Roman" panose="02020603050405020304" pitchFamily="18" charset="0"/>
              </a:rPr>
              <a:t>mảnh ghép </a:t>
            </a:r>
            <a:r>
              <a:rPr lang="en-US" sz="2800" b="1">
                <a:latin typeface="Times New Roman" panose="02020603050405020304" pitchFamily="18" charset="0"/>
                <a:cs typeface="Times New Roman" panose="02020603050405020304" pitchFamily="18" charset="0"/>
              </a:rPr>
              <a:t>hoạt động (vòng 2)</a:t>
            </a:r>
            <a:endParaRPr lang="en-US" sz="2800">
              <a:latin typeface="Times New Roman" panose="02020603050405020304" pitchFamily="18" charset="0"/>
              <a:cs typeface="Times New Roman" panose="02020603050405020304" pitchFamily="18" charset="0"/>
            </a:endParaRPr>
          </a:p>
          <a:p>
            <a:pPr>
              <a:lnSpc>
                <a:spcPts val="4400"/>
              </a:lnSpc>
            </a:pPr>
            <a:r>
              <a:rPr lang="en-US" sz="2800" b="1"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Giáo viên giao nhiệm vụ và yêu cầu cho nhóm mới</a:t>
            </a:r>
          </a:p>
          <a:p>
            <a:pPr>
              <a:lnSpc>
                <a:spcPts val="4400"/>
              </a:lnSpc>
            </a:pPr>
            <a:r>
              <a:rPr lang="vi-VN" sz="2800" b="1" i="1">
                <a:latin typeface="Times New Roman" panose="02020603050405020304" pitchFamily="18" charset="0"/>
                <a:cs typeface="Times New Roman" panose="02020603050405020304" pitchFamily="18" charset="0"/>
              </a:rPr>
              <a:t>+ Nhiệm vụ 1</a:t>
            </a:r>
            <a:r>
              <a:rPr lang="vi-VN" sz="2800">
                <a:latin typeface="Times New Roman" panose="02020603050405020304" pitchFamily="18" charset="0"/>
                <a:cs typeface="Times New Roman" panose="02020603050405020304" pitchFamily="18" charset="0"/>
              </a:rPr>
              <a:t>: Thành viên của nhóm chuyên gia trình bày và trao đổi vấn đề đã tìm hiểu cho các bạn trong nhóm mới một cách lần lượt </a:t>
            </a:r>
            <a:r>
              <a:rPr lang="vi-VN" sz="2800" smtClean="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6</a:t>
            </a:r>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phút)</a:t>
            </a:r>
            <a:endParaRPr lang="en-US" sz="2800">
              <a:latin typeface="Times New Roman" panose="02020603050405020304" pitchFamily="18" charset="0"/>
              <a:cs typeface="Times New Roman" panose="02020603050405020304" pitchFamily="18" charset="0"/>
            </a:endParaRPr>
          </a:p>
          <a:p>
            <a:pPr>
              <a:lnSpc>
                <a:spcPts val="4400"/>
              </a:lnSpc>
            </a:pPr>
            <a:r>
              <a:rPr lang="en-US" sz="2800" b="1" i="1">
                <a:latin typeface="Times New Roman" panose="02020603050405020304" pitchFamily="18" charset="0"/>
                <a:cs typeface="Times New Roman" panose="02020603050405020304" pitchFamily="18" charset="0"/>
              </a:rPr>
              <a:t>+ Nhiệm vụ 2</a:t>
            </a:r>
            <a:r>
              <a:rPr lang="en-US" sz="2800">
                <a:latin typeface="Times New Roman" panose="02020603050405020304" pitchFamily="18" charset="0"/>
                <a:cs typeface="Times New Roman" panose="02020603050405020304" pitchFamily="18" charset="0"/>
              </a:rPr>
              <a:t>: Thảo luận nhóm, tổng hợp toàn bộ nội dung đã tìm hiểu được ở nhóm chuyên gia để vẽ sơ đồ tư duy về động vật không xương sống </a:t>
            </a:r>
            <a:r>
              <a:rPr lang="en-US" sz="2800" smtClean="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6</a:t>
            </a:r>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phút)</a:t>
            </a:r>
          </a:p>
        </p:txBody>
      </p:sp>
    </p:spTree>
    <p:extLst>
      <p:ext uri="{BB962C8B-B14F-4D97-AF65-F5344CB8AC3E}">
        <p14:creationId xmlns:p14="http://schemas.microsoft.com/office/powerpoint/2010/main" val="14089164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2C2FEC-ED7D-469C-9011-2B0CE00CF814}"/>
              </a:ext>
            </a:extLst>
          </p:cNvPr>
          <p:cNvSpPr txBox="1"/>
          <p:nvPr/>
        </p:nvSpPr>
        <p:spPr>
          <a:xfrm>
            <a:off x="1983783" y="6224553"/>
            <a:ext cx="8446092" cy="661207"/>
          </a:xfrm>
          <a:prstGeom prst="rect">
            <a:avLst/>
          </a:prstGeom>
          <a:noFill/>
        </p:spPr>
        <p:txBody>
          <a:bodyPr wrap="square">
            <a:spAutoFit/>
          </a:bodyPr>
          <a:lstStyle/>
          <a:p>
            <a:pPr algn="ctr">
              <a:lnSpc>
                <a:spcPct val="150000"/>
              </a:lnSpc>
            </a:pPr>
            <a:r>
              <a:rPr lang="en-US" sz="2800" b="1" smtClean="0">
                <a:solidFill>
                  <a:srgbClr val="FF0000"/>
                </a:solidFill>
                <a:effectLst/>
                <a:latin typeface="Times New Roman" panose="02020603050405020304" pitchFamily="18" charset="0"/>
                <a:ea typeface="Times New Roman" panose="02020603050405020304" pitchFamily="18" charset="0"/>
              </a:rPr>
              <a:t>Hình ảnh nhóm </a:t>
            </a:r>
            <a:r>
              <a:rPr lang="en-US" sz="2800" b="1">
                <a:solidFill>
                  <a:srgbClr val="FF0000"/>
                </a:solidFill>
                <a:effectLst/>
                <a:latin typeface="Times New Roman" panose="02020603050405020304" pitchFamily="18" charset="0"/>
                <a:ea typeface="Times New Roman" panose="02020603050405020304" pitchFamily="18" charset="0"/>
              </a:rPr>
              <a:t>mảnh ghép </a:t>
            </a:r>
            <a:r>
              <a:rPr lang="en-US" sz="2800" b="1" smtClean="0">
                <a:solidFill>
                  <a:srgbClr val="FF0000"/>
                </a:solidFill>
                <a:latin typeface="Times New Roman" panose="02020603050405020304" pitchFamily="18" charset="0"/>
                <a:ea typeface="Times New Roman" panose="02020603050405020304" pitchFamily="18" charset="0"/>
              </a:rPr>
              <a:t>hoàn thành</a:t>
            </a:r>
            <a:r>
              <a:rPr lang="en-US" sz="2800" b="1" smtClean="0">
                <a:solidFill>
                  <a:srgbClr val="FF0000"/>
                </a:solidFill>
                <a:effectLst/>
                <a:latin typeface="Times New Roman" panose="02020603050405020304" pitchFamily="18" charset="0"/>
                <a:ea typeface="Times New Roman" panose="02020603050405020304" pitchFamily="18" charset="0"/>
              </a:rPr>
              <a:t> </a:t>
            </a:r>
            <a:r>
              <a:rPr lang="en-US" sz="2800" b="1">
                <a:solidFill>
                  <a:srgbClr val="FF0000"/>
                </a:solidFill>
                <a:effectLst/>
                <a:latin typeface="Times New Roman" panose="02020603050405020304" pitchFamily="18" charset="0"/>
                <a:ea typeface="Times New Roman" panose="02020603050405020304" pitchFamily="18" charset="0"/>
              </a:rPr>
              <a:t>sản phẩm</a:t>
            </a:r>
            <a:endParaRPr lang="vi-VN" sz="2400">
              <a:solidFill>
                <a:srgbClr val="FF0000"/>
              </a:solidFill>
              <a:effectLst/>
              <a:latin typeface="Times New Roman" panose="02020603050405020304" pitchFamily="18" charset="0"/>
              <a:ea typeface="Times New Roman" panose="02020603050405020304" pitchFamily="18" charset="0"/>
            </a:endParaRPr>
          </a:p>
        </p:txBody>
      </p:sp>
      <p:pic>
        <p:nvPicPr>
          <p:cNvPr id="4" name="Picture 3"/>
          <p:cNvPicPr/>
          <p:nvPr/>
        </p:nvPicPr>
        <p:blipFill>
          <a:blip r:embed="rId2"/>
          <a:stretch>
            <a:fillRect/>
          </a:stretch>
        </p:blipFill>
        <p:spPr>
          <a:xfrm>
            <a:off x="1728788" y="0"/>
            <a:ext cx="8701087" cy="6400800"/>
          </a:xfrm>
          <a:prstGeom prst="rect">
            <a:avLst/>
          </a:prstGeom>
        </p:spPr>
      </p:pic>
    </p:spTree>
    <p:extLst>
      <p:ext uri="{BB962C8B-B14F-4D97-AF65-F5344CB8AC3E}">
        <p14:creationId xmlns:p14="http://schemas.microsoft.com/office/powerpoint/2010/main" val="1325793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C57D0D-2CD0-4FDD-B229-64B26AD60D6A}"/>
              </a:ext>
            </a:extLst>
          </p:cNvPr>
          <p:cNvSpPr txBox="1"/>
          <p:nvPr/>
        </p:nvSpPr>
        <p:spPr>
          <a:xfrm>
            <a:off x="416679" y="222411"/>
            <a:ext cx="11441946" cy="1723549"/>
          </a:xfrm>
          <a:prstGeom prst="rect">
            <a:avLst/>
          </a:prstGeom>
          <a:noFill/>
        </p:spPr>
        <p:txBody>
          <a:bodyPr wrap="square">
            <a:spAutoFit/>
          </a:bodyPr>
          <a:lstStyle/>
          <a:p>
            <a:pPr algn="ctr"/>
            <a:r>
              <a:rPr lang="vi-VN" sz="2800" b="1">
                <a:latin typeface="Times New Roman (Headings)"/>
              </a:rPr>
              <a:t>Bước 4: </a:t>
            </a:r>
            <a:r>
              <a:rPr lang="en-US" sz="2800" b="1">
                <a:latin typeface="Times New Roman (Headings)"/>
              </a:rPr>
              <a:t>Báo cáo, thảo luận.</a:t>
            </a:r>
          </a:p>
          <a:p>
            <a:r>
              <a:rPr lang="en-US" sz="2800" b="1">
                <a:latin typeface="Times New Roman (Headings)"/>
              </a:rPr>
              <a:t>	</a:t>
            </a:r>
            <a:r>
              <a:rPr lang="en-US" sz="2500">
                <a:latin typeface="Times New Roman" panose="02020603050405020304" pitchFamily="18" charset="0"/>
                <a:cs typeface="Times New Roman" panose="02020603050405020304" pitchFamily="18" charset="0"/>
              </a:rPr>
              <a:t>Giáo viên tổ chức cho các nhóm trưng bày sản phẩm. Giáo viên gọi bất kì đại diện một nhóm lên báo cáo kết quả; gọi nhóm khác báo cáo, đánh giá, nhận xét, bổ sung. Các nhóm phản biện. Giáo viên bổ sung và chốt kiến thức.</a:t>
            </a:r>
          </a:p>
        </p:txBody>
      </p:sp>
      <p:pic>
        <p:nvPicPr>
          <p:cNvPr id="2" name="Picture 1"/>
          <p:cNvPicPr>
            <a:picLocks noChangeAspect="1"/>
          </p:cNvPicPr>
          <p:nvPr/>
        </p:nvPicPr>
        <p:blipFill>
          <a:blip r:embed="rId2"/>
          <a:stretch>
            <a:fillRect/>
          </a:stretch>
        </p:blipFill>
        <p:spPr>
          <a:xfrm>
            <a:off x="1943100" y="1915182"/>
            <a:ext cx="7986712" cy="4573486"/>
          </a:xfrm>
          <a:prstGeom prst="rect">
            <a:avLst/>
          </a:prstGeom>
        </p:spPr>
      </p:pic>
      <p:sp>
        <p:nvSpPr>
          <p:cNvPr id="3" name="TextBox 2"/>
          <p:cNvSpPr txBox="1"/>
          <p:nvPr/>
        </p:nvSpPr>
        <p:spPr>
          <a:xfrm>
            <a:off x="3557587" y="6396335"/>
            <a:ext cx="5757863"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Hình ảnh các nhóm trưng bày sản phẩm</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0169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0113" y="-1"/>
            <a:ext cx="10229850" cy="6529389"/>
          </a:xfrm>
          <a:prstGeom prst="rect">
            <a:avLst/>
          </a:prstGeom>
        </p:spPr>
      </p:pic>
      <p:sp>
        <p:nvSpPr>
          <p:cNvPr id="3" name="TextBox 2"/>
          <p:cNvSpPr txBox="1"/>
          <p:nvPr/>
        </p:nvSpPr>
        <p:spPr>
          <a:xfrm>
            <a:off x="2872550" y="6396335"/>
            <a:ext cx="6628738" cy="461665"/>
          </a:xfrm>
          <a:prstGeom prst="rect">
            <a:avLst/>
          </a:prstGeom>
          <a:noFill/>
        </p:spPr>
        <p:txBody>
          <a:bodyPr wrap="non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Hình ảnh sản phẩm của một số nhóm mảnh ghép</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6072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ảnh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488669"/>
          </a:xfrm>
          <a:prstGeom prst="rect">
            <a:avLst/>
          </a:prstGeom>
        </p:spPr>
      </p:pic>
      <p:sp>
        <p:nvSpPr>
          <p:cNvPr id="3" name="TextBox 2"/>
          <p:cNvSpPr txBox="1"/>
          <p:nvPr/>
        </p:nvSpPr>
        <p:spPr>
          <a:xfrm>
            <a:off x="3429000" y="6396335"/>
            <a:ext cx="7274556" cy="461665"/>
          </a:xfrm>
          <a:prstGeom prst="rect">
            <a:avLst/>
          </a:prstGeom>
          <a:noFill/>
        </p:spPr>
        <p:txBody>
          <a:bodyPr wrap="non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Video nhóm 1 lên báo cáo sản phẩm nhóm mảnh ghép</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825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B61CF07-73D2-4C1A-8BEB-A07DC2675321}"/>
              </a:ext>
            </a:extLst>
          </p:cNvPr>
          <p:cNvSpPr/>
          <p:nvPr/>
        </p:nvSpPr>
        <p:spPr>
          <a:xfrm>
            <a:off x="1968274" y="1706062"/>
            <a:ext cx="9800939" cy="833607"/>
          </a:xfrm>
          <a:custGeom>
            <a:avLst/>
            <a:gdLst>
              <a:gd name="connsiteX0" fmla="*/ 0 w 8563679"/>
              <a:gd name="connsiteY0" fmla="*/ 0 h 833607"/>
              <a:gd name="connsiteX1" fmla="*/ 8563679 w 8563679"/>
              <a:gd name="connsiteY1" fmla="*/ 0 h 833607"/>
              <a:gd name="connsiteX2" fmla="*/ 8563679 w 8563679"/>
              <a:gd name="connsiteY2" fmla="*/ 833607 h 833607"/>
              <a:gd name="connsiteX3" fmla="*/ 0 w 8563679"/>
              <a:gd name="connsiteY3" fmla="*/ 833607 h 833607"/>
              <a:gd name="connsiteX4" fmla="*/ 0 w 8563679"/>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679" h="833607">
                <a:moveTo>
                  <a:pt x="0" y="0"/>
                </a:moveTo>
                <a:lnTo>
                  <a:pt x="8563679" y="0"/>
                </a:lnTo>
                <a:lnTo>
                  <a:pt x="8563679" y="833607"/>
                </a:lnTo>
                <a:lnTo>
                  <a:pt x="0" y="833607"/>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661676" tIns="104140" rIns="104140" bIns="104140" numCol="1" spcCol="1270" anchor="ctr" anchorCtr="0">
            <a:noAutofit/>
          </a:bodyPr>
          <a:lstStyle/>
          <a:p>
            <a:pPr lvl="0" defTabSz="1822450">
              <a:lnSpc>
                <a:spcPct val="90000"/>
              </a:lnSpc>
              <a:spcBef>
                <a:spcPct val="0"/>
              </a:spcBef>
              <a:spcAft>
                <a:spcPct val="35000"/>
              </a:spcAft>
            </a:pPr>
            <a:r>
              <a:rPr lang="en-US" sz="4100" b="1"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b="1">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LÝ DO CHỌN BIỆN PHÁP</a:t>
            </a:r>
            <a:endParaRPr lang="vi-VN" sz="4100" kern="1200">
              <a:solidFill>
                <a:schemeClr val="tx1"/>
              </a:solidFill>
            </a:endParaRPr>
          </a:p>
        </p:txBody>
      </p:sp>
      <p:sp>
        <p:nvSpPr>
          <p:cNvPr id="11" name="Oval 10">
            <a:extLst>
              <a:ext uri="{FF2B5EF4-FFF2-40B4-BE49-F238E27FC236}">
                <a16:creationId xmlns:a16="http://schemas.microsoft.com/office/drawing/2014/main" id="{F46449A2-6640-4259-9162-59C349176461}"/>
              </a:ext>
            </a:extLst>
          </p:cNvPr>
          <p:cNvSpPr/>
          <p:nvPr/>
        </p:nvSpPr>
        <p:spPr>
          <a:xfrm>
            <a:off x="1447270" y="1601861"/>
            <a:ext cx="1042009" cy="104200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52400" prstMaterial="metal">
            <a:bevelT w="88900" h="88900"/>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algn="ctr"/>
            <a:r>
              <a:rPr lang="en-US" sz="3600" b="1" smtClean="0">
                <a:latin typeface="Times New Roman" panose="02020603050405020304" pitchFamily="18" charset="0"/>
                <a:cs typeface="Times New Roman" panose="02020603050405020304" pitchFamily="18" charset="0"/>
              </a:rPr>
              <a:t>I</a:t>
            </a:r>
            <a:endParaRPr lang="en-US" sz="3600" b="1">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9DAAEDFB-518C-4A93-AF12-FD282C9EBD87}"/>
              </a:ext>
            </a:extLst>
          </p:cNvPr>
          <p:cNvSpPr/>
          <p:nvPr/>
        </p:nvSpPr>
        <p:spPr>
          <a:xfrm>
            <a:off x="2446201" y="2956690"/>
            <a:ext cx="9323012" cy="833607"/>
          </a:xfrm>
          <a:custGeom>
            <a:avLst/>
            <a:gdLst>
              <a:gd name="connsiteX0" fmla="*/ 0 w 8085752"/>
              <a:gd name="connsiteY0" fmla="*/ 0 h 833607"/>
              <a:gd name="connsiteX1" fmla="*/ 8085752 w 8085752"/>
              <a:gd name="connsiteY1" fmla="*/ 0 h 833607"/>
              <a:gd name="connsiteX2" fmla="*/ 8085752 w 8085752"/>
              <a:gd name="connsiteY2" fmla="*/ 833607 h 833607"/>
              <a:gd name="connsiteX3" fmla="*/ 0 w 8085752"/>
              <a:gd name="connsiteY3" fmla="*/ 833607 h 833607"/>
              <a:gd name="connsiteX4" fmla="*/ 0 w 8085752"/>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752" h="833607">
                <a:moveTo>
                  <a:pt x="0" y="0"/>
                </a:moveTo>
                <a:lnTo>
                  <a:pt x="8085752" y="0"/>
                </a:lnTo>
                <a:lnTo>
                  <a:pt x="8085752" y="833607"/>
                </a:lnTo>
                <a:lnTo>
                  <a:pt x="0" y="833607"/>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661676" tIns="104140" rIns="104140" bIns="104140" numCol="1" spcCol="1270" anchor="ctr" anchorCtr="0">
            <a:noAutofit/>
          </a:bodyPr>
          <a:lstStyle/>
          <a:p>
            <a:pPr lvl="0" defTabSz="1822450">
              <a:lnSpc>
                <a:spcPct val="90000"/>
              </a:lnSpc>
              <a:spcBef>
                <a:spcPct val="0"/>
              </a:spcBef>
              <a:spcAft>
                <a:spcPct val="35000"/>
              </a:spcAft>
            </a:pPr>
            <a:r>
              <a:rPr lang="en-US" sz="4100" b="1"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NỘI </a:t>
            </a:r>
            <a:r>
              <a:rPr lang="en-US" sz="4100" b="1">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DUNG BIỆN PHÁP</a:t>
            </a:r>
            <a:endParaRPr lang="vi-VN" sz="4100" kern="1200">
              <a:solidFill>
                <a:schemeClr val="tx1"/>
              </a:solidFill>
            </a:endParaRPr>
          </a:p>
        </p:txBody>
      </p:sp>
      <p:sp>
        <p:nvSpPr>
          <p:cNvPr id="13" name="Oval 12">
            <a:extLst>
              <a:ext uri="{FF2B5EF4-FFF2-40B4-BE49-F238E27FC236}">
                <a16:creationId xmlns:a16="http://schemas.microsoft.com/office/drawing/2014/main" id="{DD36E0BD-B5DA-4BB7-B301-0F9AA56F9C7C}"/>
              </a:ext>
            </a:extLst>
          </p:cNvPr>
          <p:cNvSpPr/>
          <p:nvPr/>
        </p:nvSpPr>
        <p:spPr>
          <a:xfrm>
            <a:off x="1925196" y="2852489"/>
            <a:ext cx="1042009" cy="104200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52400" prstMaterial="metal">
            <a:bevelT w="88900" h="88900"/>
          </a:sp3d>
        </p:spPr>
        <p:style>
          <a:lnRef idx="1">
            <a:schemeClr val="accent3">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algn="ctr"/>
            <a:r>
              <a:rPr lang="en-US" sz="3600" b="1" smtClean="0">
                <a:latin typeface="Times New Roman" panose="02020603050405020304" pitchFamily="18" charset="0"/>
                <a:cs typeface="Times New Roman" panose="02020603050405020304" pitchFamily="18" charset="0"/>
              </a:rPr>
              <a:t>II</a:t>
            </a:r>
            <a:endParaRPr lang="en-US" sz="3600" b="1">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A288A2D9-0C04-4B27-A930-FFB1893247E4}"/>
              </a:ext>
            </a:extLst>
          </p:cNvPr>
          <p:cNvSpPr/>
          <p:nvPr/>
        </p:nvSpPr>
        <p:spPr>
          <a:xfrm>
            <a:off x="2446200" y="4207317"/>
            <a:ext cx="9323013" cy="807135"/>
          </a:xfrm>
          <a:custGeom>
            <a:avLst/>
            <a:gdLst>
              <a:gd name="connsiteX0" fmla="*/ 0 w 8085752"/>
              <a:gd name="connsiteY0" fmla="*/ 0 h 833607"/>
              <a:gd name="connsiteX1" fmla="*/ 8085752 w 8085752"/>
              <a:gd name="connsiteY1" fmla="*/ 0 h 833607"/>
              <a:gd name="connsiteX2" fmla="*/ 8085752 w 8085752"/>
              <a:gd name="connsiteY2" fmla="*/ 833607 h 833607"/>
              <a:gd name="connsiteX3" fmla="*/ 0 w 8085752"/>
              <a:gd name="connsiteY3" fmla="*/ 833607 h 833607"/>
              <a:gd name="connsiteX4" fmla="*/ 0 w 8085752"/>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752" h="833607">
                <a:moveTo>
                  <a:pt x="0" y="0"/>
                </a:moveTo>
                <a:lnTo>
                  <a:pt x="8085752" y="0"/>
                </a:lnTo>
                <a:lnTo>
                  <a:pt x="8085752" y="833607"/>
                </a:lnTo>
                <a:lnTo>
                  <a:pt x="0" y="833607"/>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661676" tIns="104140" rIns="104140" bIns="104140" numCol="1" spcCol="1270" anchor="ctr" anchorCtr="0">
            <a:noAutofit/>
          </a:bodyPr>
          <a:lstStyle/>
          <a:p>
            <a:pPr lvl="0" defTabSz="1822450">
              <a:lnSpc>
                <a:spcPct val="90000"/>
              </a:lnSpc>
              <a:spcBef>
                <a:spcPct val="0"/>
              </a:spcBef>
              <a:spcAft>
                <a:spcPct val="35000"/>
              </a:spcAft>
            </a:pPr>
            <a:r>
              <a:rPr lang="en-US" sz="4100" b="1"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KẾT </a:t>
            </a:r>
            <a:r>
              <a:rPr lang="en-US" sz="4100" b="1">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QUẢ THỰC HIỆN BIỆN PHÁP</a:t>
            </a:r>
            <a:endParaRPr lang="vi-VN" sz="4100" kern="1200">
              <a:solidFill>
                <a:schemeClr val="tx1"/>
              </a:solidFill>
            </a:endParaRPr>
          </a:p>
        </p:txBody>
      </p:sp>
      <p:sp>
        <p:nvSpPr>
          <p:cNvPr id="15" name="Oval 14">
            <a:extLst>
              <a:ext uri="{FF2B5EF4-FFF2-40B4-BE49-F238E27FC236}">
                <a16:creationId xmlns:a16="http://schemas.microsoft.com/office/drawing/2014/main" id="{2942597A-0186-4D54-99BD-68B7B8ABB22C}"/>
              </a:ext>
            </a:extLst>
          </p:cNvPr>
          <p:cNvSpPr/>
          <p:nvPr/>
        </p:nvSpPr>
        <p:spPr>
          <a:xfrm>
            <a:off x="1925196" y="4103117"/>
            <a:ext cx="1042009" cy="104200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52400" prstMaterial="metal">
            <a:bevelT w="88900" h="88900"/>
          </a:sp3d>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algn="ctr"/>
            <a:r>
              <a:rPr lang="en-US" sz="3600" b="1" smtClean="0">
                <a:latin typeface="Times New Roman" panose="02020603050405020304" pitchFamily="18" charset="0"/>
                <a:cs typeface="Times New Roman" panose="02020603050405020304" pitchFamily="18" charset="0"/>
              </a:rPr>
              <a:t>III</a:t>
            </a:r>
            <a:endParaRPr lang="en-US" sz="3600" b="1">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1F8D9D3F-2090-48FB-93DB-383F2D50CC42}"/>
              </a:ext>
            </a:extLst>
          </p:cNvPr>
          <p:cNvSpPr/>
          <p:nvPr/>
        </p:nvSpPr>
        <p:spPr>
          <a:xfrm>
            <a:off x="2154250" y="5411453"/>
            <a:ext cx="9614963" cy="833607"/>
          </a:xfrm>
          <a:custGeom>
            <a:avLst/>
            <a:gdLst>
              <a:gd name="connsiteX0" fmla="*/ 0 w 8563679"/>
              <a:gd name="connsiteY0" fmla="*/ 0 h 833607"/>
              <a:gd name="connsiteX1" fmla="*/ 8563679 w 8563679"/>
              <a:gd name="connsiteY1" fmla="*/ 0 h 833607"/>
              <a:gd name="connsiteX2" fmla="*/ 8563679 w 8563679"/>
              <a:gd name="connsiteY2" fmla="*/ 833607 h 833607"/>
              <a:gd name="connsiteX3" fmla="*/ 0 w 8563679"/>
              <a:gd name="connsiteY3" fmla="*/ 833607 h 833607"/>
              <a:gd name="connsiteX4" fmla="*/ 0 w 8563679"/>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679" h="833607">
                <a:moveTo>
                  <a:pt x="0" y="0"/>
                </a:moveTo>
                <a:lnTo>
                  <a:pt x="8563679" y="0"/>
                </a:lnTo>
                <a:lnTo>
                  <a:pt x="8563679" y="833607"/>
                </a:lnTo>
                <a:lnTo>
                  <a:pt x="0" y="833607"/>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1676" tIns="104140" rIns="104140" bIns="104140" numCol="1" spcCol="1270" anchor="ctr" anchorCtr="0">
            <a:noAutofit/>
          </a:bodyPr>
          <a:lstStyle/>
          <a:p>
            <a:pPr lvl="0" defTabSz="1822450">
              <a:lnSpc>
                <a:spcPct val="90000"/>
              </a:lnSpc>
              <a:spcBef>
                <a:spcPct val="0"/>
              </a:spcBef>
              <a:spcAft>
                <a:spcPct val="35000"/>
              </a:spcAft>
            </a:pPr>
            <a:r>
              <a:rPr lang="en-US" sz="4100" b="1"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KẾT </a:t>
            </a:r>
            <a:r>
              <a:rPr lang="en-US" sz="4100" b="1"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LUẬN</a:t>
            </a:r>
            <a:endParaRPr lang="vi-VN" sz="41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96C57DD7-43BE-4C7C-870A-368BBA1A8D09}"/>
              </a:ext>
            </a:extLst>
          </p:cNvPr>
          <p:cNvSpPr/>
          <p:nvPr/>
        </p:nvSpPr>
        <p:spPr>
          <a:xfrm>
            <a:off x="1633246" y="5307252"/>
            <a:ext cx="1042009" cy="104200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52400" prstMaterial="metal">
            <a:bevelT w="88900" h="88900"/>
          </a:sp3d>
        </p:spPr>
        <p:style>
          <a:lnRef idx="1">
            <a:schemeClr val="accent5">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algn="ctr"/>
            <a:r>
              <a:rPr lang="en-US" sz="3600" b="1" smtClean="0">
                <a:latin typeface="Times New Roman" panose="02020603050405020304" pitchFamily="18" charset="0"/>
                <a:cs typeface="Times New Roman" panose="02020603050405020304" pitchFamily="18" charset="0"/>
              </a:rPr>
              <a:t>IV</a:t>
            </a:r>
            <a:endParaRPr lang="en-US" sz="3600" b="1">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9B3EA750-5823-4D96-808F-699138616B3B}"/>
              </a:ext>
            </a:extLst>
          </p:cNvPr>
          <p:cNvSpPr/>
          <p:nvPr/>
        </p:nvSpPr>
        <p:spPr>
          <a:xfrm>
            <a:off x="3207463" y="28474"/>
            <a:ext cx="4990458" cy="1364768"/>
          </a:xfrm>
          <a:custGeom>
            <a:avLst/>
            <a:gdLst>
              <a:gd name="connsiteX0" fmla="*/ 0 w 5418667"/>
              <a:gd name="connsiteY0" fmla="*/ 0 h 1029546"/>
              <a:gd name="connsiteX1" fmla="*/ 5418667 w 5418667"/>
              <a:gd name="connsiteY1" fmla="*/ 0 h 1029546"/>
              <a:gd name="connsiteX2" fmla="*/ 5418667 w 5418667"/>
              <a:gd name="connsiteY2" fmla="*/ 1029546 h 1029546"/>
              <a:gd name="connsiteX3" fmla="*/ 0 w 5418667"/>
              <a:gd name="connsiteY3" fmla="*/ 1029546 h 1029546"/>
              <a:gd name="connsiteX4" fmla="*/ 0 w 5418667"/>
              <a:gd name="connsiteY4" fmla="*/ 0 h 102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667" h="1029546">
                <a:moveTo>
                  <a:pt x="0" y="0"/>
                </a:moveTo>
                <a:lnTo>
                  <a:pt x="5418667" y="0"/>
                </a:lnTo>
                <a:lnTo>
                  <a:pt x="5418667" y="1029546"/>
                </a:lnTo>
                <a:lnTo>
                  <a:pt x="0" y="1029546"/>
                </a:lnTo>
                <a:lnTo>
                  <a:pt x="0" y="0"/>
                </a:lnTo>
                <a:close/>
              </a:path>
            </a:pathLst>
          </a:custGeom>
          <a:effectLst>
            <a:glow rad="228600">
              <a:schemeClr val="accent1">
                <a:satMod val="175000"/>
                <a:alpha val="40000"/>
              </a:schemeClr>
            </a:glow>
            <a:outerShdw blurRad="57150" dist="19050" dir="5400000" algn="ctr" rotWithShape="0">
              <a:srgbClr val="000000">
                <a:alpha val="63000"/>
              </a:srgbClr>
            </a:outerShdw>
          </a:effectLst>
          <a:scene3d>
            <a:camera prst="perspectiveAbove"/>
            <a:lightRig rig="threePt" dir="t"/>
          </a:scene3d>
        </p:spPr>
        <p:style>
          <a:lnRef idx="0">
            <a:schemeClr val="accent6"/>
          </a:lnRef>
          <a:fillRef idx="3">
            <a:schemeClr val="accent6"/>
          </a:fillRef>
          <a:effectRef idx="3">
            <a:schemeClr val="accent6"/>
          </a:effectRef>
          <a:fontRef idx="minor">
            <a:schemeClr val="lt1"/>
          </a:fontRef>
        </p:style>
        <p:txBody>
          <a:bodyPr spcFirstLastPara="0" vert="horz" wrap="square" lIns="41274" tIns="41275" rIns="41275" bIns="41274" numCol="1" spcCol="1270" anchor="ctr" anchorCtr="0">
            <a:noAutofit/>
          </a:bodyPr>
          <a:lstStyle/>
          <a:p>
            <a:pPr marL="0" lvl="0" indent="0" algn="ctr" defTabSz="2889250">
              <a:lnSpc>
                <a:spcPct val="90000"/>
              </a:lnSpc>
              <a:spcBef>
                <a:spcPct val="0"/>
              </a:spcBef>
              <a:spcAft>
                <a:spcPct val="35000"/>
              </a:spcAft>
              <a:buNone/>
            </a:pPr>
            <a:r>
              <a:rPr lang="en-US" sz="6500" b="1" kern="1200">
                <a:latin typeface="Times New Roman" panose="02020603050405020304" pitchFamily="18" charset="0"/>
                <a:cs typeface="Times New Roman" panose="02020603050405020304" pitchFamily="18" charset="0"/>
              </a:rPr>
              <a:t>BÁO CÁO</a:t>
            </a:r>
            <a:endParaRPr lang="vi-VN" sz="6500" b="1" kern="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461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085850" y="0"/>
            <a:ext cx="9772649" cy="6300788"/>
          </a:xfrm>
          <a:prstGeom prst="rect">
            <a:avLst/>
          </a:prstGeom>
        </p:spPr>
      </p:pic>
      <p:sp>
        <p:nvSpPr>
          <p:cNvPr id="3" name="TextBox 2"/>
          <p:cNvSpPr txBox="1"/>
          <p:nvPr/>
        </p:nvSpPr>
        <p:spPr>
          <a:xfrm>
            <a:off x="3429000" y="6396335"/>
            <a:ext cx="4626588"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Hình </a:t>
            </a:r>
            <a:r>
              <a:rPr lang="en-US" sz="2400" b="1" smtClean="0">
                <a:solidFill>
                  <a:srgbClr val="FF0000"/>
                </a:solidFill>
                <a:latin typeface="Times New Roman" panose="02020603050405020304" pitchFamily="18" charset="0"/>
                <a:cs typeface="Times New Roman" panose="02020603050405020304" pitchFamily="18" charset="0"/>
              </a:rPr>
              <a:t>ảnh giáo </a:t>
            </a:r>
            <a:r>
              <a:rPr lang="en-US" sz="2400" b="1">
                <a:solidFill>
                  <a:srgbClr val="FF0000"/>
                </a:solidFill>
                <a:latin typeface="Times New Roman" panose="02020603050405020304" pitchFamily="18" charset="0"/>
                <a:cs typeface="Times New Roman" panose="02020603050405020304" pitchFamily="18" charset="0"/>
              </a:rPr>
              <a:t>viên chốt kiến thức</a:t>
            </a:r>
          </a:p>
        </p:txBody>
      </p:sp>
    </p:spTree>
    <p:extLst>
      <p:ext uri="{BB962C8B-B14F-4D97-AF65-F5344CB8AC3E}">
        <p14:creationId xmlns:p14="http://schemas.microsoft.com/office/powerpoint/2010/main" val="38922246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1FB2FE-B43C-4001-BC50-C07A4F2951C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1025" name="Picture 4">
            <a:extLst>
              <a:ext uri="{FF2B5EF4-FFF2-40B4-BE49-F238E27FC236}">
                <a16:creationId xmlns:a16="http://schemas.microsoft.com/office/drawing/2014/main" id="{6DC31564-3546-4B9E-8498-BA93D7575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84" y="457199"/>
            <a:ext cx="12052515" cy="56480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21C6670B-8BE6-4EDA-94C3-9244F8920245}"/>
              </a:ext>
            </a:extLst>
          </p:cNvPr>
          <p:cNvSpPr>
            <a:spLocks noChangeArrowheads="1"/>
          </p:cNvSpPr>
          <p:nvPr/>
        </p:nvSpPr>
        <p:spPr bwMode="auto">
          <a:xfrm>
            <a:off x="2480276" y="6315087"/>
            <a:ext cx="7370929"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2400" b="1" u="none" strike="noStrike" cap="none" normalizeH="0" baseline="0">
                <a:ln>
                  <a:noFill/>
                </a:ln>
                <a:solidFill>
                  <a:srgbClr val="FF0000"/>
                </a:solidFill>
                <a:effectLst/>
                <a:latin typeface="Times New Roman (Headings)"/>
                <a:ea typeface="Times New Roman" panose="02020603050405020304" pitchFamily="18" charset="0"/>
              </a:rPr>
              <a:t>Hình </a:t>
            </a:r>
            <a:r>
              <a:rPr lang="en-US" altLang="vi-VN" sz="2400" b="1" smtClean="0">
                <a:solidFill>
                  <a:srgbClr val="FF0000"/>
                </a:solidFill>
                <a:latin typeface="Times New Roman (Headings)"/>
                <a:ea typeface="Times New Roman" panose="02020603050405020304" pitchFamily="18" charset="0"/>
              </a:rPr>
              <a:t>ảnh </a:t>
            </a:r>
            <a:r>
              <a:rPr lang="en-US" altLang="vi-VN" sz="2400" b="1" smtClean="0">
                <a:solidFill>
                  <a:srgbClr val="FF0000"/>
                </a:solidFill>
                <a:latin typeface="Times New Roman (Headings)"/>
                <a:ea typeface="Times New Roman" panose="02020603050405020304" pitchFamily="18" charset="0"/>
              </a:rPr>
              <a:t>c</a:t>
            </a:r>
            <a:r>
              <a:rPr kumimoji="0" lang="vi-VN" altLang="vi-VN" sz="2400" b="1" u="none" strike="noStrike" cap="none" normalizeH="0" baseline="0" smtClean="0">
                <a:ln>
                  <a:noFill/>
                </a:ln>
                <a:solidFill>
                  <a:srgbClr val="FF0000"/>
                </a:solidFill>
                <a:effectLst/>
                <a:latin typeface="Times New Roman (Headings)"/>
                <a:ea typeface="Times New Roman" panose="02020603050405020304" pitchFamily="18" charset="0"/>
              </a:rPr>
              <a:t>ác </a:t>
            </a:r>
            <a:r>
              <a:rPr kumimoji="0" lang="vi-VN" altLang="vi-VN" sz="2400" b="1" u="none" strike="noStrike" cap="none" normalizeH="0" baseline="0">
                <a:ln>
                  <a:noFill/>
                </a:ln>
                <a:solidFill>
                  <a:srgbClr val="FF0000"/>
                </a:solidFill>
                <a:effectLst/>
                <a:latin typeface="Times New Roman (Headings)"/>
                <a:ea typeface="Times New Roman" panose="02020603050405020304" pitchFamily="18" charset="0"/>
              </a:rPr>
              <a:t>ngành động vật không xương sống</a:t>
            </a:r>
            <a:endParaRPr kumimoji="0" lang="vi-VN" altLang="vi-VN" sz="2400" b="1" u="none" strike="noStrike" cap="none" normalizeH="0" baseline="0">
              <a:ln>
                <a:noFill/>
              </a:ln>
              <a:solidFill>
                <a:srgbClr val="FF0000"/>
              </a:solidFill>
              <a:effectLst/>
              <a:latin typeface="Times New Roman (Headings)"/>
            </a:endParaRPr>
          </a:p>
        </p:txBody>
      </p:sp>
    </p:spTree>
    <p:extLst>
      <p:ext uri="{BB962C8B-B14F-4D97-AF65-F5344CB8AC3E}">
        <p14:creationId xmlns:p14="http://schemas.microsoft.com/office/powerpoint/2010/main" val="3658057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889" y="0"/>
            <a:ext cx="11515724" cy="960263"/>
          </a:xfrm>
          <a:prstGeom prst="rect">
            <a:avLst/>
          </a:prstGeom>
        </p:spPr>
        <p:txBody>
          <a:bodyPr wrap="square">
            <a:spAutoFit/>
          </a:bodyPr>
          <a:lstStyle/>
          <a:p>
            <a:pPr algn="ctr">
              <a:lnSpc>
                <a:spcPct val="135000"/>
              </a:lnSpc>
              <a:spcBef>
                <a:spcPts val="200"/>
              </a:spcBef>
              <a:spcAft>
                <a:spcPts val="0"/>
              </a:spcAft>
            </a:pPr>
            <a:r>
              <a:rPr lang="vi-VN" sz="2400" b="1">
                <a:latin typeface="Times New Roman (Headings)"/>
                <a:ea typeface="SimSun" panose="02010600030101010101" pitchFamily="2" charset="-122"/>
                <a:cs typeface="Times New Roman" panose="02020603050405020304" pitchFamily="18" charset="0"/>
              </a:rPr>
              <a:t>Bước 5: </a:t>
            </a:r>
            <a:r>
              <a:rPr lang="en-US" sz="2400" b="1">
                <a:latin typeface="Times New Roman (Headings)"/>
                <a:ea typeface="SimSun" panose="02010600030101010101" pitchFamily="2" charset="-122"/>
                <a:cs typeface="Times New Roman" panose="02020603050405020304" pitchFamily="18" charset="0"/>
              </a:rPr>
              <a:t>Đánh giá kết quả thực hiện.</a:t>
            </a:r>
          </a:p>
          <a:p>
            <a:r>
              <a:rPr lang="en-US" sz="2400" smtClean="0">
                <a:latin typeface="Times New Roman (Headings)"/>
                <a:ea typeface="Calibri" panose="020F0502020204030204" pitchFamily="34" charset="0"/>
                <a:cs typeface="Times New Roman" panose="02020603050405020304" pitchFamily="18" charset="0"/>
              </a:rPr>
              <a:t>	</a:t>
            </a:r>
            <a:endParaRPr lang="en-US" sz="2400">
              <a:latin typeface="Times New Roman (Headings)"/>
            </a:endParaRPr>
          </a:p>
        </p:txBody>
      </p:sp>
      <p:sp>
        <p:nvSpPr>
          <p:cNvPr id="6" name="TextBox 5"/>
          <p:cNvSpPr txBox="1"/>
          <p:nvPr/>
        </p:nvSpPr>
        <p:spPr>
          <a:xfrm>
            <a:off x="242889" y="480131"/>
            <a:ext cx="11179277" cy="1200329"/>
          </a:xfrm>
          <a:prstGeom prst="rect">
            <a:avLst/>
          </a:prstGeom>
          <a:noFill/>
        </p:spPr>
        <p:txBody>
          <a:bodyPr wrap="square" rtlCol="0">
            <a:spAutoFit/>
          </a:bodyPr>
          <a:lstStyle/>
          <a:p>
            <a:r>
              <a:rPr lang="pt-BR" sz="2400" spc="30" smtClean="0">
                <a:latin typeface="Times New Roman (Headings)"/>
                <a:ea typeface="Calibri" panose="020F0502020204030204" pitchFamily="34" charset="0"/>
              </a:rPr>
              <a:t>	Để </a:t>
            </a:r>
            <a:r>
              <a:rPr lang="pt-BR" sz="2400" spc="30">
                <a:latin typeface="Times New Roman (Headings)"/>
                <a:ea typeface="Calibri" panose="020F0502020204030204" pitchFamily="34" charset="0"/>
              </a:rPr>
              <a:t>đánh giá kết quả thực hiện </a:t>
            </a:r>
            <a:r>
              <a:rPr lang="en-US" sz="2400">
                <a:solidFill>
                  <a:srgbClr val="222222"/>
                </a:solidFill>
                <a:latin typeface="Times New Roman (Headings)"/>
                <a:ea typeface="Times New Roman" panose="02020603050405020304" pitchFamily="18" charset="0"/>
              </a:rPr>
              <a:t>của học sinh tôi sử dụng công cụ đánh giá đó là phiếu đánh giá theo tiêu chí.</a:t>
            </a:r>
            <a:endParaRPr lang="en-US" sz="2400">
              <a:latin typeface="Times New Roman (Headings)"/>
            </a:endParaRPr>
          </a:p>
          <a:p>
            <a:endParaRPr lang="en-US" sz="2400"/>
          </a:p>
        </p:txBody>
      </p:sp>
      <p:graphicFrame>
        <p:nvGraphicFramePr>
          <p:cNvPr id="7" name="Table 6"/>
          <p:cNvGraphicFramePr>
            <a:graphicFrameLocks noGrp="1"/>
          </p:cNvGraphicFramePr>
          <p:nvPr>
            <p:extLst>
              <p:ext uri="{D42A27DB-BD31-4B8C-83A1-F6EECF244321}">
                <p14:modId xmlns:p14="http://schemas.microsoft.com/office/powerpoint/2010/main" val="3473549938"/>
              </p:ext>
            </p:extLst>
          </p:nvPr>
        </p:nvGraphicFramePr>
        <p:xfrm>
          <a:off x="357188" y="842961"/>
          <a:ext cx="11558589" cy="6090722"/>
        </p:xfrm>
        <a:graphic>
          <a:graphicData uri="http://schemas.openxmlformats.org/drawingml/2006/table">
            <a:tbl>
              <a:tblPr firstRow="1" firstCol="1" bandRow="1">
                <a:effectLst>
                  <a:innerShdw blurRad="63500" dist="50800" dir="13500000">
                    <a:prstClr val="black">
                      <a:alpha val="50000"/>
                    </a:prstClr>
                  </a:innerShdw>
                </a:effectLst>
                <a:tableStyleId>{5C22544A-7EE6-4342-B048-85BDC9FD1C3A}</a:tableStyleId>
              </a:tblPr>
              <a:tblGrid>
                <a:gridCol w="1223511">
                  <a:extLst>
                    <a:ext uri="{9D8B030D-6E8A-4147-A177-3AD203B41FA5}">
                      <a16:colId xmlns:a16="http://schemas.microsoft.com/office/drawing/2014/main" val="814229866"/>
                    </a:ext>
                  </a:extLst>
                </a:gridCol>
                <a:gridCol w="4015998">
                  <a:extLst>
                    <a:ext uri="{9D8B030D-6E8A-4147-A177-3AD203B41FA5}">
                      <a16:colId xmlns:a16="http://schemas.microsoft.com/office/drawing/2014/main" val="2675674241"/>
                    </a:ext>
                  </a:extLst>
                </a:gridCol>
                <a:gridCol w="3280262">
                  <a:extLst>
                    <a:ext uri="{9D8B030D-6E8A-4147-A177-3AD203B41FA5}">
                      <a16:colId xmlns:a16="http://schemas.microsoft.com/office/drawing/2014/main" val="1635694527"/>
                    </a:ext>
                  </a:extLst>
                </a:gridCol>
                <a:gridCol w="3038818">
                  <a:extLst>
                    <a:ext uri="{9D8B030D-6E8A-4147-A177-3AD203B41FA5}">
                      <a16:colId xmlns:a16="http://schemas.microsoft.com/office/drawing/2014/main" val="2131327443"/>
                    </a:ext>
                  </a:extLst>
                </a:gridCol>
              </a:tblGrid>
              <a:tr h="615022">
                <a:tc>
                  <a:txBody>
                    <a:bodyPr/>
                    <a:lstStyle/>
                    <a:p>
                      <a:pPr>
                        <a:lnSpc>
                          <a:spcPct val="130000"/>
                        </a:lnSpc>
                        <a:spcAft>
                          <a:spcPts val="0"/>
                        </a:spcAft>
                      </a:pPr>
                      <a:r>
                        <a:rPr lang="en-US" sz="1600" spc="-30">
                          <a:solidFill>
                            <a:schemeClr val="tx1"/>
                          </a:solidFill>
                          <a:effectLst/>
                          <a:latin typeface="Times New Roman (Headings)"/>
                        </a:rPr>
                        <a:t>Tiêu chí đánh giá</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30000"/>
                        </a:lnSpc>
                        <a:spcAft>
                          <a:spcPts val="0"/>
                        </a:spcAft>
                      </a:pPr>
                      <a:r>
                        <a:rPr lang="en-US" sz="1600" spc="-30">
                          <a:solidFill>
                            <a:schemeClr val="tx1"/>
                          </a:solidFill>
                          <a:effectLst/>
                          <a:latin typeface="Times New Roman (Headings)"/>
                        </a:rPr>
                        <a:t>Mức 3</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30000"/>
                        </a:lnSpc>
                        <a:spcAft>
                          <a:spcPts val="0"/>
                        </a:spcAft>
                      </a:pPr>
                      <a:r>
                        <a:rPr lang="en-US" sz="1600" spc="-30">
                          <a:solidFill>
                            <a:schemeClr val="tx1"/>
                          </a:solidFill>
                          <a:effectLst/>
                          <a:latin typeface="Times New Roman (Headings)"/>
                        </a:rPr>
                        <a:t>Mức 2</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30000"/>
                        </a:lnSpc>
                        <a:spcAft>
                          <a:spcPts val="0"/>
                        </a:spcAft>
                      </a:pPr>
                      <a:r>
                        <a:rPr lang="en-US" sz="1600" spc="-30">
                          <a:solidFill>
                            <a:schemeClr val="tx1"/>
                          </a:solidFill>
                          <a:effectLst/>
                          <a:latin typeface="Times New Roman (Headings)"/>
                        </a:rPr>
                        <a:t>Mức 1</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77350987"/>
                  </a:ext>
                </a:extLst>
              </a:tr>
              <a:tr h="307511">
                <a:tc rowSpan="2">
                  <a:txBody>
                    <a:bodyPr/>
                    <a:lstStyle/>
                    <a:p>
                      <a:pPr>
                        <a:lnSpc>
                          <a:spcPct val="130000"/>
                        </a:lnSpc>
                        <a:spcAft>
                          <a:spcPts val="0"/>
                        </a:spcAft>
                      </a:pPr>
                      <a:r>
                        <a:rPr lang="en-US" sz="1600" spc="-30">
                          <a:solidFill>
                            <a:schemeClr val="tx1"/>
                          </a:solidFill>
                          <a:effectLst/>
                          <a:latin typeface="Times New Roman (Headings)"/>
                        </a:rPr>
                        <a:t>Đặc điểm cơ thể</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30000"/>
                        </a:lnSpc>
                        <a:spcAft>
                          <a:spcPts val="0"/>
                        </a:spcAft>
                      </a:pPr>
                      <a:r>
                        <a:rPr lang="en-US" sz="1600" spc="-30">
                          <a:solidFill>
                            <a:schemeClr val="tx1"/>
                          </a:solidFill>
                          <a:effectLst/>
                          <a:latin typeface="Times New Roman (Headings)"/>
                        </a:rPr>
                        <a:t>3,0</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r>
                        <a:rPr lang="en-US" sz="1600" spc="-30">
                          <a:solidFill>
                            <a:schemeClr val="tx1"/>
                          </a:solidFill>
                          <a:effectLst/>
                          <a:latin typeface="Times New Roman (Headings)"/>
                        </a:rPr>
                        <a:t>2,5</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r>
                        <a:rPr lang="en-US" sz="1600" spc="-30">
                          <a:solidFill>
                            <a:schemeClr val="tx1"/>
                          </a:solidFill>
                          <a:effectLst/>
                          <a:latin typeface="Times New Roman (Headings)"/>
                        </a:rPr>
                        <a:t>2,0</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3492331"/>
                  </a:ext>
                </a:extLst>
              </a:tr>
              <a:tr h="1114950">
                <a:tc vMerge="1">
                  <a:txBody>
                    <a:bodyPr/>
                    <a:lstStyle/>
                    <a:p>
                      <a:endParaRPr lang="en-US"/>
                    </a:p>
                  </a:txBody>
                  <a:tcPr/>
                </a:tc>
                <a:tc>
                  <a:txBody>
                    <a:bodyPr/>
                    <a:lstStyle/>
                    <a:p>
                      <a:pPr algn="just">
                        <a:lnSpc>
                          <a:spcPct val="130000"/>
                        </a:lnSpc>
                        <a:spcAft>
                          <a:spcPts val="0"/>
                        </a:spcAft>
                      </a:pPr>
                      <a:r>
                        <a:rPr lang="en-US" sz="1600" spc="-30">
                          <a:solidFill>
                            <a:schemeClr val="tx1"/>
                          </a:solidFill>
                          <a:effectLst/>
                          <a:latin typeface="Times New Roman (Headings)"/>
                        </a:rPr>
                        <a:t>Trình bày được</a:t>
                      </a:r>
                      <a:r>
                        <a:rPr lang="vi-VN" sz="1600" spc="-30">
                          <a:solidFill>
                            <a:schemeClr val="tx1"/>
                          </a:solidFill>
                          <a:effectLst/>
                          <a:latin typeface="Times New Roman (Headings)"/>
                        </a:rPr>
                        <a:t> đầy đủ các đặc điểm cơ thể của </a:t>
                      </a:r>
                      <a:r>
                        <a:rPr lang="en-US" sz="1600" spc="-30">
                          <a:solidFill>
                            <a:schemeClr val="tx1"/>
                          </a:solidFill>
                          <a:effectLst/>
                          <a:latin typeface="Times New Roman (Headings)"/>
                        </a:rPr>
                        <a:t>6 ngành</a:t>
                      </a:r>
                      <a:r>
                        <a:rPr lang="vi-VN" sz="1600" spc="-30">
                          <a:solidFill>
                            <a:schemeClr val="tx1"/>
                          </a:solidFill>
                          <a:effectLst/>
                          <a:latin typeface="Times New Roman (Headings)"/>
                        </a:rPr>
                        <a:t> động vật không xương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30000"/>
                        </a:lnSpc>
                        <a:spcAft>
                          <a:spcPts val="0"/>
                        </a:spcAft>
                      </a:pPr>
                      <a:r>
                        <a:rPr lang="en-US" sz="1600" spc="-30">
                          <a:solidFill>
                            <a:schemeClr val="tx1"/>
                          </a:solidFill>
                          <a:effectLst/>
                          <a:latin typeface="Times New Roman (Headings)"/>
                        </a:rPr>
                        <a:t>Trình bày</a:t>
                      </a:r>
                      <a:r>
                        <a:rPr lang="vi-VN" sz="1600" spc="-30">
                          <a:solidFill>
                            <a:schemeClr val="tx1"/>
                          </a:solidFill>
                          <a:effectLst/>
                          <a:latin typeface="Times New Roman (Headings)"/>
                        </a:rPr>
                        <a:t> được các đặc điểm cơ bản của 4-5 </a:t>
                      </a:r>
                      <a:r>
                        <a:rPr lang="en-US" sz="1600" spc="-30">
                          <a:solidFill>
                            <a:schemeClr val="tx1"/>
                          </a:solidFill>
                          <a:effectLst/>
                          <a:latin typeface="Times New Roman (Headings)"/>
                        </a:rPr>
                        <a:t>ngành động </a:t>
                      </a:r>
                      <a:r>
                        <a:rPr lang="vi-VN" sz="1600" spc="-30">
                          <a:solidFill>
                            <a:schemeClr val="tx1"/>
                          </a:solidFill>
                          <a:effectLst/>
                          <a:latin typeface="Times New Roman (Headings)"/>
                        </a:rPr>
                        <a:t>vật không xương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30000"/>
                        </a:lnSpc>
                        <a:spcAft>
                          <a:spcPts val="0"/>
                        </a:spcAft>
                      </a:pPr>
                      <a:r>
                        <a:rPr lang="en-US" sz="1600" spc="-30">
                          <a:solidFill>
                            <a:schemeClr val="tx1"/>
                          </a:solidFill>
                          <a:effectLst/>
                          <a:latin typeface="Times New Roman (Headings)"/>
                        </a:rPr>
                        <a:t>Trình bày</a:t>
                      </a:r>
                      <a:r>
                        <a:rPr lang="vi-VN" sz="1600" spc="-30">
                          <a:solidFill>
                            <a:schemeClr val="tx1"/>
                          </a:solidFill>
                          <a:effectLst/>
                          <a:latin typeface="Times New Roman (Headings)"/>
                        </a:rPr>
                        <a:t> được các đặc điểm cơ bản của </a:t>
                      </a:r>
                      <a:r>
                        <a:rPr lang="en-US" sz="1600" spc="-30">
                          <a:solidFill>
                            <a:schemeClr val="tx1"/>
                          </a:solidFill>
                          <a:effectLst/>
                          <a:latin typeface="Times New Roman (Headings)"/>
                        </a:rPr>
                        <a:t>1-3 ngành động </a:t>
                      </a:r>
                      <a:r>
                        <a:rPr lang="vi-VN" sz="1600" spc="-30">
                          <a:solidFill>
                            <a:schemeClr val="tx1"/>
                          </a:solidFill>
                          <a:effectLst/>
                          <a:latin typeface="Times New Roman (Headings)"/>
                        </a:rPr>
                        <a:t>vật không xương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7891815"/>
                  </a:ext>
                </a:extLst>
              </a:tr>
              <a:tr h="307511">
                <a:tc rowSpan="2">
                  <a:txBody>
                    <a:bodyPr/>
                    <a:lstStyle/>
                    <a:p>
                      <a:pPr>
                        <a:lnSpc>
                          <a:spcPct val="130000"/>
                        </a:lnSpc>
                        <a:spcAft>
                          <a:spcPts val="0"/>
                        </a:spcAft>
                      </a:pPr>
                      <a:r>
                        <a:rPr lang="en-US" sz="1600" spc="-30">
                          <a:solidFill>
                            <a:schemeClr val="tx1"/>
                          </a:solidFill>
                          <a:effectLst/>
                          <a:latin typeface="Times New Roman (Headings)"/>
                        </a:rPr>
                        <a:t>Nơi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30000"/>
                        </a:lnSpc>
                        <a:spcAft>
                          <a:spcPts val="0"/>
                        </a:spcAft>
                      </a:pPr>
                      <a:r>
                        <a:rPr lang="en-US" sz="1600" spc="-30">
                          <a:solidFill>
                            <a:schemeClr val="tx1"/>
                          </a:solidFill>
                          <a:effectLst/>
                          <a:latin typeface="Times New Roman (Headings)"/>
                        </a:rPr>
                        <a:t>2,0</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r>
                        <a:rPr lang="en-US" sz="1600" spc="-30">
                          <a:solidFill>
                            <a:schemeClr val="tx1"/>
                          </a:solidFill>
                          <a:effectLst/>
                          <a:latin typeface="Times New Roman (Headings)"/>
                        </a:rPr>
                        <a:t>1,5</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r>
                        <a:rPr lang="en-US" sz="1600" spc="-30">
                          <a:solidFill>
                            <a:schemeClr val="tx1"/>
                          </a:solidFill>
                          <a:effectLst/>
                          <a:latin typeface="Times New Roman (Headings)"/>
                        </a:rPr>
                        <a:t>1,0</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6964616"/>
                  </a:ext>
                </a:extLst>
              </a:tr>
              <a:tr h="922533">
                <a:tc vMerge="1">
                  <a:txBody>
                    <a:bodyPr/>
                    <a:lstStyle/>
                    <a:p>
                      <a:endParaRPr lang="en-US"/>
                    </a:p>
                  </a:txBody>
                  <a:tcPr/>
                </a:tc>
                <a:tc>
                  <a:txBody>
                    <a:bodyPr/>
                    <a:lstStyle/>
                    <a:p>
                      <a:pPr algn="just">
                        <a:lnSpc>
                          <a:spcPct val="130000"/>
                        </a:lnSpc>
                        <a:spcAft>
                          <a:spcPts val="0"/>
                        </a:spcAft>
                      </a:pPr>
                      <a:r>
                        <a:rPr lang="en-US" sz="1600" spc="-30">
                          <a:solidFill>
                            <a:schemeClr val="tx1"/>
                          </a:solidFill>
                          <a:effectLst/>
                          <a:latin typeface="Times New Roman (Headings)"/>
                        </a:rPr>
                        <a:t>Nêu được nơi sống của 6 ngành động vật không xương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30000"/>
                        </a:lnSpc>
                        <a:spcAft>
                          <a:spcPts val="0"/>
                        </a:spcAft>
                      </a:pPr>
                      <a:r>
                        <a:rPr lang="en-US" sz="1600" spc="-50">
                          <a:solidFill>
                            <a:schemeClr val="tx1"/>
                          </a:solidFill>
                          <a:effectLst/>
                          <a:latin typeface="Times New Roman (Headings)"/>
                        </a:rPr>
                        <a:t>Nêu được nơi sống của 4-5 ngành động vật không xương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30000"/>
                        </a:lnSpc>
                        <a:spcAft>
                          <a:spcPts val="0"/>
                        </a:spcAft>
                      </a:pPr>
                      <a:r>
                        <a:rPr lang="en-US" sz="1600" spc="-30">
                          <a:solidFill>
                            <a:schemeClr val="tx1"/>
                          </a:solidFill>
                          <a:effectLst/>
                          <a:latin typeface="Times New Roman (Headings)"/>
                        </a:rPr>
                        <a:t>Nêu được nơi sống của 1-3 ngành động vật không xương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8062297"/>
                  </a:ext>
                </a:extLst>
              </a:tr>
              <a:tr h="364163">
                <a:tc rowSpan="2">
                  <a:txBody>
                    <a:bodyPr/>
                    <a:lstStyle/>
                    <a:p>
                      <a:pPr>
                        <a:lnSpc>
                          <a:spcPct val="130000"/>
                        </a:lnSpc>
                        <a:spcAft>
                          <a:spcPts val="0"/>
                        </a:spcAft>
                      </a:pPr>
                      <a:r>
                        <a:rPr lang="en-US" sz="1600" spc="-30">
                          <a:solidFill>
                            <a:schemeClr val="tx1"/>
                          </a:solidFill>
                          <a:effectLst/>
                          <a:latin typeface="Times New Roman (Headings)"/>
                        </a:rPr>
                        <a:t>Đại diện</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30000"/>
                        </a:lnSpc>
                        <a:spcAft>
                          <a:spcPts val="0"/>
                        </a:spcAft>
                      </a:pPr>
                      <a:r>
                        <a:rPr lang="en-US" sz="1600" spc="-30">
                          <a:solidFill>
                            <a:schemeClr val="tx1"/>
                          </a:solidFill>
                          <a:effectLst/>
                          <a:latin typeface="Times New Roman (Headings)"/>
                        </a:rPr>
                        <a:t>2,5</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r>
                        <a:rPr lang="en-US" sz="1600" spc="-50">
                          <a:solidFill>
                            <a:schemeClr val="tx1"/>
                          </a:solidFill>
                          <a:effectLst/>
                          <a:latin typeface="Times New Roman (Headings)"/>
                        </a:rPr>
                        <a:t>2,0</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r>
                        <a:rPr lang="en-US" sz="1600" spc="-30">
                          <a:solidFill>
                            <a:schemeClr val="tx1"/>
                          </a:solidFill>
                          <a:effectLst/>
                          <a:latin typeface="Times New Roman (Headings)"/>
                        </a:rPr>
                        <a:t>1,5</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3784558"/>
                  </a:ext>
                </a:extLst>
              </a:tr>
              <a:tr h="743299">
                <a:tc vMerge="1">
                  <a:txBody>
                    <a:bodyPr/>
                    <a:lstStyle/>
                    <a:p>
                      <a:endParaRPr lang="en-US"/>
                    </a:p>
                  </a:txBody>
                  <a:tcPr/>
                </a:tc>
                <a:tc>
                  <a:txBody>
                    <a:bodyPr/>
                    <a:lstStyle/>
                    <a:p>
                      <a:pPr algn="just">
                        <a:lnSpc>
                          <a:spcPct val="130000"/>
                        </a:lnSpc>
                        <a:spcAft>
                          <a:spcPts val="0"/>
                        </a:spcAft>
                      </a:pPr>
                      <a:r>
                        <a:rPr lang="en-US" sz="1600" spc="-30">
                          <a:solidFill>
                            <a:schemeClr val="tx1"/>
                          </a:solidFill>
                          <a:effectLst/>
                          <a:latin typeface="Times New Roman (Headings)"/>
                        </a:rPr>
                        <a:t>Kể đúng đại diện của 6 ngành động vật không xương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30000"/>
                        </a:lnSpc>
                        <a:spcAft>
                          <a:spcPts val="0"/>
                        </a:spcAft>
                      </a:pPr>
                      <a:r>
                        <a:rPr lang="en-US" sz="1600" spc="-30">
                          <a:solidFill>
                            <a:schemeClr val="tx1"/>
                          </a:solidFill>
                          <a:effectLst/>
                          <a:latin typeface="Times New Roman (Headings)"/>
                        </a:rPr>
                        <a:t>Kể đúng đại diện của 4-5 ngành động vật không xương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30000"/>
                        </a:lnSpc>
                        <a:spcAft>
                          <a:spcPts val="0"/>
                        </a:spcAft>
                      </a:pPr>
                      <a:r>
                        <a:rPr lang="en-US" sz="1600" spc="-30">
                          <a:solidFill>
                            <a:schemeClr val="tx1"/>
                          </a:solidFill>
                          <a:effectLst/>
                          <a:latin typeface="Times New Roman (Headings)"/>
                        </a:rPr>
                        <a:t>Kể đúng đại diện của 1-3 ngành động vật không xương sống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0221886"/>
                  </a:ext>
                </a:extLst>
              </a:tr>
              <a:tr h="365013">
                <a:tc rowSpan="2">
                  <a:txBody>
                    <a:bodyPr/>
                    <a:lstStyle/>
                    <a:p>
                      <a:pPr>
                        <a:lnSpc>
                          <a:spcPct val="130000"/>
                        </a:lnSpc>
                        <a:spcAft>
                          <a:spcPts val="0"/>
                        </a:spcAft>
                      </a:pPr>
                      <a:r>
                        <a:rPr lang="en-US" sz="1600" spc="-30">
                          <a:solidFill>
                            <a:schemeClr val="tx1"/>
                          </a:solidFill>
                          <a:effectLst/>
                          <a:latin typeface="Times New Roman (Headings)"/>
                        </a:rPr>
                        <a:t>Trình bày</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30000"/>
                        </a:lnSpc>
                        <a:spcAft>
                          <a:spcPts val="0"/>
                        </a:spcAft>
                      </a:pPr>
                      <a:r>
                        <a:rPr lang="en-US" sz="1600" spc="-30">
                          <a:solidFill>
                            <a:schemeClr val="tx1"/>
                          </a:solidFill>
                          <a:effectLst/>
                          <a:latin typeface="Times New Roman (Headings)"/>
                        </a:rPr>
                        <a:t>2,5</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r>
                        <a:rPr lang="en-US" sz="1600" spc="-30">
                          <a:solidFill>
                            <a:schemeClr val="tx1"/>
                          </a:solidFill>
                          <a:effectLst/>
                          <a:latin typeface="Times New Roman (Headings)"/>
                        </a:rPr>
                        <a:t>2,0</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r>
                        <a:rPr lang="en-US" sz="1600" spc="-30">
                          <a:solidFill>
                            <a:schemeClr val="tx1"/>
                          </a:solidFill>
                          <a:effectLst/>
                          <a:latin typeface="Times New Roman (Headings)"/>
                        </a:rPr>
                        <a:t>1,5</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8207556"/>
                  </a:ext>
                </a:extLst>
              </a:tr>
              <a:tr h="1284353">
                <a:tc vMerge="1">
                  <a:txBody>
                    <a:bodyPr/>
                    <a:lstStyle/>
                    <a:p>
                      <a:endParaRPr lang="en-US"/>
                    </a:p>
                  </a:txBody>
                  <a:tcPr/>
                </a:tc>
                <a:tc>
                  <a:txBody>
                    <a:bodyPr/>
                    <a:lstStyle/>
                    <a:p>
                      <a:pPr algn="just">
                        <a:lnSpc>
                          <a:spcPct val="130000"/>
                        </a:lnSpc>
                        <a:spcAft>
                          <a:spcPts val="0"/>
                        </a:spcAft>
                      </a:pPr>
                      <a:r>
                        <a:rPr lang="vi-VN" sz="1600" spc="-60">
                          <a:solidFill>
                            <a:schemeClr val="tx1"/>
                          </a:solidFill>
                          <a:effectLst/>
                          <a:latin typeface="Times New Roman (Headings)"/>
                        </a:rPr>
                        <a:t>Sơ đồ được trình bày với màu sắc, hình ảnh và biểu tượng trực quan, hỗ trợ hiểu sâu hơn về nội dung.</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30000"/>
                        </a:lnSpc>
                        <a:spcAft>
                          <a:spcPts val="0"/>
                        </a:spcAft>
                      </a:pPr>
                      <a:r>
                        <a:rPr lang="vi-VN" sz="1600" spc="-50">
                          <a:solidFill>
                            <a:schemeClr val="tx1"/>
                          </a:solidFill>
                          <a:effectLst/>
                          <a:latin typeface="Times New Roman (Headings)"/>
                        </a:rPr>
                        <a:t>Sử dụng màu sắc và hình ảnh nhưng chưa nổi bật hoặc chưa tối ưu để hỗ trợ việc học.</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30000"/>
                        </a:lnSpc>
                        <a:spcAft>
                          <a:spcPts val="0"/>
                        </a:spcAft>
                      </a:pPr>
                      <a:r>
                        <a:rPr lang="en-US" sz="1600" spc="-30">
                          <a:solidFill>
                            <a:schemeClr val="tx1"/>
                          </a:solidFill>
                          <a:effectLst/>
                          <a:latin typeface="Times New Roman (Headings)"/>
                        </a:rPr>
                        <a:t>Sơ đồ sử dụng màu sắc chưa phù hợp.</a:t>
                      </a:r>
                      <a:endParaRPr lang="en-US" sz="1600">
                        <a:solidFill>
                          <a:schemeClr val="tx1"/>
                        </a:solidFill>
                        <a:effectLst/>
                        <a:latin typeface="Times New Roman (Headings)"/>
                        <a:ea typeface="Calibri" panose="020F0502020204030204" pitchFamily="34" charset="0"/>
                        <a:cs typeface="Times New Roman" panose="02020603050405020304" pitchFamily="18" charset="0"/>
                      </a:endParaRPr>
                    </a:p>
                  </a:txBody>
                  <a:tcPr marL="35379" marR="353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4906257"/>
                  </a:ext>
                </a:extLst>
              </a:tr>
            </a:tbl>
          </a:graphicData>
        </a:graphic>
      </p:graphicFrame>
      <p:sp>
        <p:nvSpPr>
          <p:cNvPr id="8" name="Rectangle 7"/>
          <p:cNvSpPr/>
          <p:nvPr/>
        </p:nvSpPr>
        <p:spPr>
          <a:xfrm>
            <a:off x="4622195" y="311212"/>
            <a:ext cx="2420663" cy="531749"/>
          </a:xfrm>
          <a:prstGeom prst="rect">
            <a:avLst/>
          </a:prstGeom>
        </p:spPr>
        <p:txBody>
          <a:bodyPr wrap="none">
            <a:spAutoFit/>
          </a:bodyPr>
          <a:lstStyle/>
          <a:p>
            <a:pPr algn="ctr">
              <a:lnSpc>
                <a:spcPct val="130000"/>
              </a:lnSpc>
              <a:spcAft>
                <a:spcPts val="0"/>
              </a:spcAft>
            </a:pPr>
            <a:r>
              <a:rPr lang="en-US" sz="2400" b="1" i="1">
                <a:latin typeface="Times New Roman" panose="02020603050405020304" pitchFamily="18" charset="0"/>
                <a:ea typeface="Arial" panose="020B0604020202020204" pitchFamily="34" charset="0"/>
                <a:cs typeface="Times New Roman" panose="02020603050405020304" pitchFamily="18" charset="0"/>
              </a:rPr>
              <a:t>Tiêu chí đánh giá</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499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571624" y="342900"/>
            <a:ext cx="8529639" cy="5800725"/>
          </a:xfrm>
          <a:prstGeom prst="rect">
            <a:avLst/>
          </a:prstGeom>
        </p:spPr>
      </p:pic>
      <p:sp>
        <p:nvSpPr>
          <p:cNvPr id="5" name="Rectangle 4"/>
          <p:cNvSpPr/>
          <p:nvPr/>
        </p:nvSpPr>
        <p:spPr>
          <a:xfrm>
            <a:off x="2257425" y="6319843"/>
            <a:ext cx="7672388" cy="452432"/>
          </a:xfrm>
          <a:prstGeom prst="rect">
            <a:avLst/>
          </a:prstGeom>
        </p:spPr>
        <p:txBody>
          <a:bodyPr wrap="square">
            <a:spAutoFit/>
          </a:bodyPr>
          <a:lstStyle/>
          <a:p>
            <a:pPr algn="ctr">
              <a:lnSpc>
                <a:spcPct val="130000"/>
              </a:lnSpc>
              <a:spcAft>
                <a:spcPts val="0"/>
              </a:spcAft>
            </a:pPr>
            <a:r>
              <a:rPr lang="en-US" b="1" smtClean="0">
                <a:solidFill>
                  <a:srgbClr val="FF0000"/>
                </a:solidFill>
                <a:latin typeface="Times New Roman" panose="02020603050405020304" pitchFamily="18" charset="0"/>
                <a:ea typeface="Times New Roman" panose="02020603050405020304" pitchFamily="18" charset="0"/>
              </a:rPr>
              <a:t>Hình ảnh phiếu </a:t>
            </a:r>
            <a:r>
              <a:rPr lang="en-US" b="1">
                <a:solidFill>
                  <a:srgbClr val="FF0000"/>
                </a:solidFill>
                <a:latin typeface="Times New Roman" panose="02020603050405020304" pitchFamily="18" charset="0"/>
                <a:ea typeface="Times New Roman" panose="02020603050405020304" pitchFamily="18" charset="0"/>
              </a:rPr>
              <a:t>chấm điểm sản phẩm tìm hiểu động vật không xương sống</a:t>
            </a:r>
            <a:endParaRPr lang="en-US" sz="1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67646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B2CCAB4-D23B-4CEC-AACB-DF3153BB1B0D}"/>
              </a:ext>
            </a:extLst>
          </p:cNvPr>
          <p:cNvSpPr/>
          <p:nvPr/>
        </p:nvSpPr>
        <p:spPr>
          <a:xfrm>
            <a:off x="709049" y="79518"/>
            <a:ext cx="11136510" cy="738630"/>
          </a:xfrm>
          <a:custGeom>
            <a:avLst/>
            <a:gdLst>
              <a:gd name="connsiteX0" fmla="*/ 0 w 8563679"/>
              <a:gd name="connsiteY0" fmla="*/ 0 h 833607"/>
              <a:gd name="connsiteX1" fmla="*/ 8563679 w 8563679"/>
              <a:gd name="connsiteY1" fmla="*/ 0 h 833607"/>
              <a:gd name="connsiteX2" fmla="*/ 8563679 w 8563679"/>
              <a:gd name="connsiteY2" fmla="*/ 833607 h 833607"/>
              <a:gd name="connsiteX3" fmla="*/ 0 w 8563679"/>
              <a:gd name="connsiteY3" fmla="*/ 833607 h 833607"/>
              <a:gd name="connsiteX4" fmla="*/ 0 w 8563679"/>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679" h="833607">
                <a:moveTo>
                  <a:pt x="0" y="0"/>
                </a:moveTo>
                <a:lnTo>
                  <a:pt x="8563679" y="0"/>
                </a:lnTo>
                <a:lnTo>
                  <a:pt x="8563679" y="833607"/>
                </a:lnTo>
                <a:lnTo>
                  <a:pt x="0" y="833607"/>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1676" tIns="104140" rIns="104140" bIns="104140" numCol="1" spcCol="1270" anchor="ctr" anchorCtr="0">
            <a:noAutofit/>
          </a:bodyPr>
          <a:lstStyle/>
          <a:p>
            <a:pPr lvl="0" defTabSz="1822450">
              <a:lnSpc>
                <a:spcPct val="90000"/>
              </a:lnSpc>
              <a:spcBef>
                <a:spcPct val="0"/>
              </a:spcBef>
              <a:spcAft>
                <a:spcPct val="35000"/>
              </a:spcAft>
            </a:pPr>
            <a:r>
              <a:rPr lang="en-US" sz="4100" b="1">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III. KẾT QUẢ THỰC HIỆN BIỆN PHÁP</a:t>
            </a:r>
            <a:endParaRPr lang="vi-VN" sz="4100" b="1" kern="120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151835" y="818148"/>
            <a:ext cx="11835377" cy="1643527"/>
          </a:xfrm>
          <a:prstGeom prst="rect">
            <a:avLst/>
          </a:prstGeom>
        </p:spPr>
        <p:txBody>
          <a:bodyPr wrap="square">
            <a:spAutoFit/>
          </a:bodyPr>
          <a:lstStyle/>
          <a:p>
            <a:pPr algn="just">
              <a:lnSpc>
                <a:spcPct val="140000"/>
              </a:lnSpc>
              <a:spcAft>
                <a:spcPts val="0"/>
              </a:spcAft>
            </a:pPr>
            <a:r>
              <a:rPr lang="en-US" sz="2400" smtClean="0">
                <a:solidFill>
                  <a:srgbClr val="000000"/>
                </a:solidFill>
                <a:latin typeface="Times New Roman" panose="02020603050405020304" pitchFamily="18" charset="0"/>
                <a:ea typeface="Times New Roman" panose="02020603050405020304" pitchFamily="18" charset="0"/>
              </a:rPr>
              <a:t>	</a:t>
            </a:r>
            <a:r>
              <a:rPr lang="vi-VN" sz="2400" smtClean="0">
                <a:solidFill>
                  <a:srgbClr val="000000"/>
                </a:solidFill>
                <a:latin typeface="Times New Roman" panose="02020603050405020304" pitchFamily="18" charset="0"/>
                <a:ea typeface="Times New Roman" panose="02020603050405020304" pitchFamily="18" charset="0"/>
              </a:rPr>
              <a:t>Sau </a:t>
            </a:r>
            <a:r>
              <a:rPr lang="vi-VN" sz="2400">
                <a:solidFill>
                  <a:srgbClr val="000000"/>
                </a:solidFill>
                <a:latin typeface="Times New Roman" panose="02020603050405020304" pitchFamily="18" charset="0"/>
                <a:ea typeface="Times New Roman" panose="02020603050405020304" pitchFamily="18" charset="0"/>
              </a:rPr>
              <a:t>khi </a:t>
            </a:r>
            <a:r>
              <a:rPr lang="vi-VN" sz="2400" smtClean="0">
                <a:solidFill>
                  <a:srgbClr val="000000"/>
                </a:solidFill>
                <a:latin typeface="Times New Roman" panose="02020603050405020304" pitchFamily="18" charset="0"/>
                <a:ea typeface="Times New Roman" panose="02020603050405020304" pitchFamily="18" charset="0"/>
              </a:rPr>
              <a:t>thực hiện tổ </a:t>
            </a:r>
            <a:r>
              <a:rPr lang="vi-VN" sz="2400">
                <a:solidFill>
                  <a:srgbClr val="000000"/>
                </a:solidFill>
                <a:latin typeface="Times New Roman" panose="02020603050405020304" pitchFamily="18" charset="0"/>
                <a:ea typeface="Times New Roman" panose="02020603050405020304" pitchFamily="18" charset="0"/>
              </a:rPr>
              <a:t>chức dạy học </a:t>
            </a:r>
            <a:r>
              <a:rPr lang="en-US" sz="2400" smtClean="0">
                <a:solidFill>
                  <a:srgbClr val="000000"/>
                </a:solidFill>
                <a:latin typeface="Times New Roman" panose="02020603050405020304" pitchFamily="18" charset="0"/>
                <a:ea typeface="Times New Roman" panose="02020603050405020304" pitchFamily="18" charset="0"/>
              </a:rPr>
              <a:t>kĩ thuật mảnh ghép </a:t>
            </a:r>
            <a:r>
              <a:rPr lang="vi-VN" sz="2400" smtClean="0">
                <a:solidFill>
                  <a:srgbClr val="000000"/>
                </a:solidFill>
                <a:latin typeface="Times New Roman" panose="02020603050405020304" pitchFamily="18" charset="0"/>
                <a:ea typeface="Times New Roman" panose="02020603050405020304" pitchFamily="18" charset="0"/>
              </a:rPr>
              <a:t>trong </a:t>
            </a:r>
            <a:r>
              <a:rPr lang="vi-VN" sz="2400">
                <a:solidFill>
                  <a:srgbClr val="000000"/>
                </a:solidFill>
                <a:latin typeface="Times New Roman" panose="02020603050405020304" pitchFamily="18" charset="0"/>
                <a:ea typeface="Times New Roman" panose="02020603050405020304" pitchFamily="18" charset="0"/>
              </a:rPr>
              <a:t>bài học này tôi cho học sinh làm bài kiểm tra cuối bài học để khảo sát kết quả học </a:t>
            </a:r>
            <a:r>
              <a:rPr lang="en-US" sz="2400" smtClean="0">
                <a:solidFill>
                  <a:srgbClr val="000000"/>
                </a:solidFill>
                <a:latin typeface="Times New Roman" panose="02020603050405020304" pitchFamily="18" charset="0"/>
                <a:ea typeface="Times New Roman" panose="02020603050405020304" pitchFamily="18" charset="0"/>
              </a:rPr>
              <a:t>tập</a:t>
            </a:r>
            <a:r>
              <a:rPr lang="vi-VN" sz="2400" smtClean="0">
                <a:solidFill>
                  <a:srgbClr val="000000"/>
                </a:solidFill>
                <a:latin typeface="Times New Roman" panose="02020603050405020304" pitchFamily="18" charset="0"/>
                <a:ea typeface="Times New Roman" panose="02020603050405020304" pitchFamily="18" charset="0"/>
              </a:rPr>
              <a:t>. </a:t>
            </a:r>
            <a:r>
              <a:rPr lang="vi-VN" sz="2400">
                <a:solidFill>
                  <a:srgbClr val="000000"/>
                </a:solidFill>
                <a:latin typeface="Times New Roman" panose="02020603050405020304" pitchFamily="18" charset="0"/>
                <a:ea typeface="Times New Roman" panose="02020603050405020304" pitchFamily="18" charset="0"/>
              </a:rPr>
              <a:t>Thu thập điểm học sinh thông qua form biểu mẫu với kết quả như sau:</a:t>
            </a:r>
            <a:endParaRPr lang="en-US" sz="240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89730648"/>
              </p:ext>
            </p:extLst>
          </p:nvPr>
        </p:nvGraphicFramePr>
        <p:xfrm>
          <a:off x="709047" y="2586037"/>
          <a:ext cx="10806677" cy="4173252"/>
        </p:xfrm>
        <a:graphic>
          <a:graphicData uri="http://schemas.openxmlformats.org/drawingml/2006/table">
            <a:tbl>
              <a:tblPr firstRow="1" firstCol="1" bandRow="1">
                <a:tableStyleId>{5C22544A-7EE6-4342-B048-85BDC9FD1C3A}</a:tableStyleId>
              </a:tblPr>
              <a:tblGrid>
                <a:gridCol w="1561492">
                  <a:extLst>
                    <a:ext uri="{9D8B030D-6E8A-4147-A177-3AD203B41FA5}">
                      <a16:colId xmlns:a16="http://schemas.microsoft.com/office/drawing/2014/main" val="4051994098"/>
                    </a:ext>
                  </a:extLst>
                </a:gridCol>
                <a:gridCol w="629901">
                  <a:extLst>
                    <a:ext uri="{9D8B030D-6E8A-4147-A177-3AD203B41FA5}">
                      <a16:colId xmlns:a16="http://schemas.microsoft.com/office/drawing/2014/main" val="1271394914"/>
                    </a:ext>
                  </a:extLst>
                </a:gridCol>
                <a:gridCol w="939326">
                  <a:extLst>
                    <a:ext uri="{9D8B030D-6E8A-4147-A177-3AD203B41FA5}">
                      <a16:colId xmlns:a16="http://schemas.microsoft.com/office/drawing/2014/main" val="3744398794"/>
                    </a:ext>
                  </a:extLst>
                </a:gridCol>
                <a:gridCol w="1096250">
                  <a:extLst>
                    <a:ext uri="{9D8B030D-6E8A-4147-A177-3AD203B41FA5}">
                      <a16:colId xmlns:a16="http://schemas.microsoft.com/office/drawing/2014/main" val="3232479950"/>
                    </a:ext>
                  </a:extLst>
                </a:gridCol>
                <a:gridCol w="1096250">
                  <a:extLst>
                    <a:ext uri="{9D8B030D-6E8A-4147-A177-3AD203B41FA5}">
                      <a16:colId xmlns:a16="http://schemas.microsoft.com/office/drawing/2014/main" val="2138844502"/>
                    </a:ext>
                  </a:extLst>
                </a:gridCol>
                <a:gridCol w="1096250">
                  <a:extLst>
                    <a:ext uri="{9D8B030D-6E8A-4147-A177-3AD203B41FA5}">
                      <a16:colId xmlns:a16="http://schemas.microsoft.com/office/drawing/2014/main" val="331253704"/>
                    </a:ext>
                  </a:extLst>
                </a:gridCol>
                <a:gridCol w="1096250">
                  <a:extLst>
                    <a:ext uri="{9D8B030D-6E8A-4147-A177-3AD203B41FA5}">
                      <a16:colId xmlns:a16="http://schemas.microsoft.com/office/drawing/2014/main" val="1886089088"/>
                    </a:ext>
                  </a:extLst>
                </a:gridCol>
                <a:gridCol w="1097354">
                  <a:extLst>
                    <a:ext uri="{9D8B030D-6E8A-4147-A177-3AD203B41FA5}">
                      <a16:colId xmlns:a16="http://schemas.microsoft.com/office/drawing/2014/main" val="3536883251"/>
                    </a:ext>
                  </a:extLst>
                </a:gridCol>
                <a:gridCol w="1097354">
                  <a:extLst>
                    <a:ext uri="{9D8B030D-6E8A-4147-A177-3AD203B41FA5}">
                      <a16:colId xmlns:a16="http://schemas.microsoft.com/office/drawing/2014/main" val="3551061419"/>
                    </a:ext>
                  </a:extLst>
                </a:gridCol>
                <a:gridCol w="1096250">
                  <a:extLst>
                    <a:ext uri="{9D8B030D-6E8A-4147-A177-3AD203B41FA5}">
                      <a16:colId xmlns:a16="http://schemas.microsoft.com/office/drawing/2014/main" val="2649633807"/>
                    </a:ext>
                  </a:extLst>
                </a:gridCol>
              </a:tblGrid>
              <a:tr h="516871">
                <a:tc rowSpan="2">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Lớp</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rowSpan="2" gridSpan="2">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Số học sinh</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rowSpan="2" hMerge="1">
                  <a:txBody>
                    <a:bodyPr/>
                    <a:lstStyle/>
                    <a:p>
                      <a:endParaRPr lang="en-US"/>
                    </a:p>
                  </a:txBody>
                  <a:tcPr/>
                </a:tc>
                <a:tc gridSpan="7">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Điểm</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697888"/>
                  </a:ext>
                </a:extLst>
              </a:tr>
              <a:tr h="516871">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&lt; 5</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5</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6</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7</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8</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9</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10</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472372374"/>
                  </a:ext>
                </a:extLst>
              </a:tr>
              <a:tr h="516871">
                <a:tc rowSpan="2">
                  <a:txBody>
                    <a:bodyPr/>
                    <a:lstStyle/>
                    <a:p>
                      <a:pPr algn="ctr">
                        <a:lnSpc>
                          <a:spcPct val="14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6A5</a:t>
                      </a:r>
                    </a:p>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(Thực nghiệm)</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rowSpan="2">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42</a:t>
                      </a:r>
                    </a:p>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6129299"/>
                  </a:ext>
                </a:extLst>
              </a:tr>
              <a:tr h="1052884">
                <a:tc vMerge="1">
                  <a:txBody>
                    <a:bodyPr/>
                    <a:lstStyle/>
                    <a:p>
                      <a:endParaRPr lang="en-US"/>
                    </a:p>
                  </a:txBody>
                  <a:tcPr/>
                </a:tc>
                <a:tc vMerge="1">
                  <a:txBody>
                    <a:bodyPr/>
                    <a:lstStyle/>
                    <a:p>
                      <a:endParaRPr lang="en-US"/>
                    </a:p>
                  </a:txBody>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9,5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11,9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23,8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21,4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16,7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11,9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5799920"/>
                  </a:ext>
                </a:extLst>
              </a:tr>
              <a:tr h="516871">
                <a:tc rowSpan="2">
                  <a:txBody>
                    <a:bodyPr/>
                    <a:lstStyle/>
                    <a:p>
                      <a:pPr algn="ctr">
                        <a:lnSpc>
                          <a:spcPct val="14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6A4</a:t>
                      </a:r>
                    </a:p>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(Đối chứng)</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rowSpan="2">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42</a:t>
                      </a:r>
                    </a:p>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1550161"/>
                  </a:ext>
                </a:extLst>
              </a:tr>
              <a:tr h="1052884">
                <a:tc vMerge="1">
                  <a:txBody>
                    <a:bodyPr/>
                    <a:lstStyle/>
                    <a:p>
                      <a:endParaRPr lang="en-US"/>
                    </a:p>
                  </a:txBody>
                  <a:tcPr/>
                </a:tc>
                <a:tc vMerge="1">
                  <a:txBody>
                    <a:bodyPr/>
                    <a:lstStyle/>
                    <a:p>
                      <a:endParaRPr lang="en-US"/>
                    </a:p>
                  </a:txBody>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11,9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19,0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23,8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16,7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14,3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11,9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2,4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0542340"/>
                  </a:ext>
                </a:extLst>
              </a:tr>
            </a:tbl>
          </a:graphicData>
        </a:graphic>
      </p:graphicFrame>
      <p:sp>
        <p:nvSpPr>
          <p:cNvPr id="2" name="TextBox 1"/>
          <p:cNvSpPr txBox="1"/>
          <p:nvPr/>
        </p:nvSpPr>
        <p:spPr>
          <a:xfrm>
            <a:off x="151835" y="1146760"/>
            <a:ext cx="11835377" cy="2246769"/>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Sau </a:t>
            </a:r>
            <a:r>
              <a:rPr lang="en-US" sz="2800">
                <a:latin typeface="Times New Roman" panose="02020603050405020304" pitchFamily="18" charset="0"/>
                <a:cs typeface="Times New Roman" panose="02020603050405020304" pitchFamily="18" charset="0"/>
              </a:rPr>
              <a:t>khi áp dụng biện pháp vào </a:t>
            </a:r>
            <a:r>
              <a:rPr lang="en-US" sz="2800">
                <a:latin typeface="Times New Roman" panose="02020603050405020304" pitchFamily="18" charset="0"/>
                <a:cs typeface="Times New Roman" panose="02020603050405020304" pitchFamily="18" charset="0"/>
              </a:rPr>
              <a:t>giảng </a:t>
            </a:r>
            <a:r>
              <a:rPr lang="en-US" sz="2800" smtClean="0">
                <a:latin typeface="Times New Roman" panose="02020603050405020304" pitchFamily="18" charset="0"/>
                <a:cs typeface="Times New Roman" panose="02020603050405020304" pitchFamily="18" charset="0"/>
              </a:rPr>
              <a:t>dạy, tôi nhận thấy học sinh có sự thay đổi tích cực rõ rệt: </a:t>
            </a:r>
            <a:r>
              <a:rPr lang="vi-VN" sz="2800">
                <a:latin typeface="Times New Roman" panose="02020603050405020304" pitchFamily="18" charset="0"/>
                <a:cs typeface="Times New Roman" panose="02020603050405020304" pitchFamily="18" charset="0"/>
              </a:rPr>
              <a:t>Các em trở nên say mê, hứng thú</a:t>
            </a:r>
            <a:r>
              <a:rPr lang="en-US" sz="2800">
                <a:latin typeface="Times New Roman" panose="02020603050405020304" pitchFamily="18" charset="0"/>
                <a:cs typeface="Times New Roman" panose="02020603050405020304" pitchFamily="18" charset="0"/>
              </a:rPr>
              <a:t>, chủ động lĩnh hội kiến thức</a:t>
            </a:r>
            <a:r>
              <a:rPr lang="vi-VN" sz="2800">
                <a:latin typeface="Times New Roman" panose="02020603050405020304" pitchFamily="18" charset="0"/>
                <a:cs typeface="Times New Roman" panose="02020603050405020304" pitchFamily="18" charset="0"/>
              </a:rPr>
              <a:t> với</a:t>
            </a:r>
            <a:r>
              <a:rPr lang="en-US" sz="2800">
                <a:latin typeface="Times New Roman" panose="02020603050405020304" pitchFamily="18" charset="0"/>
                <a:cs typeface="Times New Roman" panose="02020603050405020304" pitchFamily="18" charset="0"/>
              </a:rPr>
              <a:t> bộ môn KHTN nói chung và </a:t>
            </a:r>
            <a:r>
              <a:rPr lang="vi-VN" sz="2800">
                <a:latin typeface="Times New Roman" panose="02020603050405020304" pitchFamily="18" charset="0"/>
                <a:cs typeface="Times New Roman" panose="02020603050405020304" pitchFamily="18" charset="0"/>
              </a:rPr>
              <a:t>mạch kiến thức về </a:t>
            </a:r>
            <a:r>
              <a:rPr lang="en-US" sz="2800">
                <a:latin typeface="Times New Roman" panose="02020603050405020304" pitchFamily="18" charset="0"/>
                <a:cs typeface="Times New Roman" panose="02020603050405020304" pitchFamily="18" charset="0"/>
              </a:rPr>
              <a:t>chủ đề Vật sống </a:t>
            </a:r>
            <a:r>
              <a:rPr lang="vi-VN" sz="2800">
                <a:latin typeface="Times New Roman" panose="02020603050405020304" pitchFamily="18" charset="0"/>
                <a:cs typeface="Times New Roman" panose="02020603050405020304" pitchFamily="18" charset="0"/>
              </a:rPr>
              <a:t>nói riêng, thể hiện sự chủ động và tự tin trong các giờ học. </a:t>
            </a:r>
            <a:endParaRPr lang="en-US" sz="280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7262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671638" y="1069332"/>
            <a:ext cx="8615362" cy="5160018"/>
          </a:xfrm>
          <a:prstGeom prst="rect">
            <a:avLst/>
          </a:prstGeom>
        </p:spPr>
      </p:pic>
      <p:sp>
        <p:nvSpPr>
          <p:cNvPr id="3" name="Rectangle 2"/>
          <p:cNvSpPr/>
          <p:nvPr/>
        </p:nvSpPr>
        <p:spPr>
          <a:xfrm>
            <a:off x="404813" y="0"/>
            <a:ext cx="11410950" cy="1069332"/>
          </a:xfrm>
          <a:prstGeom prst="rect">
            <a:avLst/>
          </a:prstGeom>
        </p:spPr>
        <p:txBody>
          <a:bodyPr wrap="square">
            <a:spAutoFit/>
          </a:bodyPr>
          <a:lstStyle/>
          <a:p>
            <a:pPr indent="457200" algn="just">
              <a:lnSpc>
                <a:spcPct val="140000"/>
              </a:lnSpc>
              <a:spcAft>
                <a:spcPts val="0"/>
              </a:spcAft>
            </a:pPr>
            <a:r>
              <a:rPr lang="en-US" sz="2400">
                <a:solidFill>
                  <a:srgbClr val="000000"/>
                </a:solidFill>
                <a:latin typeface="Times New Roman" panose="02020603050405020304" pitchFamily="18" charset="0"/>
                <a:ea typeface="Times New Roman" panose="02020603050405020304" pitchFamily="18" charset="0"/>
              </a:rPr>
              <a:t>Để nhận biết mức độ hứng thú của học sinh khi học tập với phương pháp này tôi tiến hành khảo sát bằng phiếu hỏi tại lớp 6A5 sau khi thực hiện dạy học.</a:t>
            </a:r>
            <a:endParaRPr lang="en-US" sz="2400">
              <a:effectLst/>
              <a:latin typeface="Times New Roman" panose="02020603050405020304" pitchFamily="18" charset="0"/>
              <a:ea typeface="Times New Roman" panose="02020603050405020304" pitchFamily="18" charset="0"/>
            </a:endParaRPr>
          </a:p>
        </p:txBody>
      </p:sp>
      <p:sp>
        <p:nvSpPr>
          <p:cNvPr id="4" name="Rectangle 3"/>
          <p:cNvSpPr/>
          <p:nvPr/>
        </p:nvSpPr>
        <p:spPr>
          <a:xfrm>
            <a:off x="3070562" y="6229350"/>
            <a:ext cx="4822154" cy="572464"/>
          </a:xfrm>
          <a:prstGeom prst="rect">
            <a:avLst/>
          </a:prstGeom>
        </p:spPr>
        <p:txBody>
          <a:bodyPr wrap="none">
            <a:spAutoFit/>
          </a:bodyPr>
          <a:lstStyle/>
          <a:p>
            <a:pPr indent="457200" algn="ctr">
              <a:lnSpc>
                <a:spcPct val="130000"/>
              </a:lnSpc>
              <a:spcAft>
                <a:spcPts val="0"/>
              </a:spcAft>
            </a:pPr>
            <a:r>
              <a:rPr lang="en-US" sz="2400" b="1" smtClean="0">
                <a:solidFill>
                  <a:srgbClr val="FF0000"/>
                </a:solidFill>
                <a:latin typeface="Times New Roman" panose="02020603050405020304" pitchFamily="18" charset="0"/>
                <a:ea typeface="Times New Roman" panose="02020603050405020304" pitchFamily="18" charset="0"/>
              </a:rPr>
              <a:t>Hình ảnh một </a:t>
            </a:r>
            <a:r>
              <a:rPr lang="en-US" sz="2400" b="1">
                <a:solidFill>
                  <a:srgbClr val="FF0000"/>
                </a:solidFill>
                <a:latin typeface="Times New Roman" panose="02020603050405020304" pitchFamily="18" charset="0"/>
                <a:ea typeface="Times New Roman" panose="02020603050405020304" pitchFamily="18" charset="0"/>
              </a:rPr>
              <a:t>số phiếu khảo sát</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8895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223142"/>
            <a:ext cx="104807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FF0000"/>
                </a:solidFill>
                <a:effectLst/>
                <a:latin typeface="Times New Roman (Headings)"/>
                <a:ea typeface="Times New Roman" panose="02020603050405020304" pitchFamily="18" charset="0"/>
              </a:rPr>
              <a:t>Kết quả mức độ hứng thú với môn học KHTN của học sinh lớp 6A5</a:t>
            </a:r>
            <a:endParaRPr kumimoji="0" lang="en-US" altLang="en-US" sz="2400" b="0" i="0" u="none" strike="noStrike" cap="none" normalizeH="0" baseline="0" smtClean="0">
              <a:ln>
                <a:noFill/>
              </a:ln>
              <a:solidFill>
                <a:schemeClr val="tx1"/>
              </a:solidFill>
              <a:effectLst/>
              <a:latin typeface="Times New Roman (Headings)"/>
            </a:endParaRPr>
          </a:p>
        </p:txBody>
      </p:sp>
      <p:graphicFrame>
        <p:nvGraphicFramePr>
          <p:cNvPr id="2" name="Table 1"/>
          <p:cNvGraphicFramePr>
            <a:graphicFrameLocks noGrp="1"/>
          </p:cNvGraphicFramePr>
          <p:nvPr>
            <p:extLst>
              <p:ext uri="{D42A27DB-BD31-4B8C-83A1-F6EECF244321}">
                <p14:modId xmlns:p14="http://schemas.microsoft.com/office/powerpoint/2010/main" val="3416417440"/>
              </p:ext>
            </p:extLst>
          </p:nvPr>
        </p:nvGraphicFramePr>
        <p:xfrm>
          <a:off x="714371" y="1184869"/>
          <a:ext cx="10887078" cy="4338929"/>
        </p:xfrm>
        <a:graphic>
          <a:graphicData uri="http://schemas.openxmlformats.org/drawingml/2006/table">
            <a:tbl>
              <a:tblPr firstRow="1" firstCol="1" bandRow="1">
                <a:tableStyleId>{5C22544A-7EE6-4342-B048-85BDC9FD1C3A}</a:tableStyleId>
              </a:tblPr>
              <a:tblGrid>
                <a:gridCol w="2096810">
                  <a:extLst>
                    <a:ext uri="{9D8B030D-6E8A-4147-A177-3AD203B41FA5}">
                      <a16:colId xmlns:a16="http://schemas.microsoft.com/office/drawing/2014/main" val="3332615447"/>
                    </a:ext>
                  </a:extLst>
                </a:gridCol>
                <a:gridCol w="946842">
                  <a:extLst>
                    <a:ext uri="{9D8B030D-6E8A-4147-A177-3AD203B41FA5}">
                      <a16:colId xmlns:a16="http://schemas.microsoft.com/office/drawing/2014/main" val="3317113731"/>
                    </a:ext>
                  </a:extLst>
                </a:gridCol>
                <a:gridCol w="909226">
                  <a:extLst>
                    <a:ext uri="{9D8B030D-6E8A-4147-A177-3AD203B41FA5}">
                      <a16:colId xmlns:a16="http://schemas.microsoft.com/office/drawing/2014/main" val="2560615954"/>
                    </a:ext>
                  </a:extLst>
                </a:gridCol>
                <a:gridCol w="909226">
                  <a:extLst>
                    <a:ext uri="{9D8B030D-6E8A-4147-A177-3AD203B41FA5}">
                      <a16:colId xmlns:a16="http://schemas.microsoft.com/office/drawing/2014/main" val="3583385481"/>
                    </a:ext>
                  </a:extLst>
                </a:gridCol>
                <a:gridCol w="912451">
                  <a:extLst>
                    <a:ext uri="{9D8B030D-6E8A-4147-A177-3AD203B41FA5}">
                      <a16:colId xmlns:a16="http://schemas.microsoft.com/office/drawing/2014/main" val="3335855007"/>
                    </a:ext>
                  </a:extLst>
                </a:gridCol>
                <a:gridCol w="912451">
                  <a:extLst>
                    <a:ext uri="{9D8B030D-6E8A-4147-A177-3AD203B41FA5}">
                      <a16:colId xmlns:a16="http://schemas.microsoft.com/office/drawing/2014/main" val="2878135265"/>
                    </a:ext>
                  </a:extLst>
                </a:gridCol>
                <a:gridCol w="1098381">
                  <a:extLst>
                    <a:ext uri="{9D8B030D-6E8A-4147-A177-3AD203B41FA5}">
                      <a16:colId xmlns:a16="http://schemas.microsoft.com/office/drawing/2014/main" val="235394771"/>
                    </a:ext>
                  </a:extLst>
                </a:gridCol>
                <a:gridCol w="1098381">
                  <a:extLst>
                    <a:ext uri="{9D8B030D-6E8A-4147-A177-3AD203B41FA5}">
                      <a16:colId xmlns:a16="http://schemas.microsoft.com/office/drawing/2014/main" val="739182895"/>
                    </a:ext>
                  </a:extLst>
                </a:gridCol>
                <a:gridCol w="1001655">
                  <a:extLst>
                    <a:ext uri="{9D8B030D-6E8A-4147-A177-3AD203B41FA5}">
                      <a16:colId xmlns:a16="http://schemas.microsoft.com/office/drawing/2014/main" val="638959425"/>
                    </a:ext>
                  </a:extLst>
                </a:gridCol>
                <a:gridCol w="1001655">
                  <a:extLst>
                    <a:ext uri="{9D8B030D-6E8A-4147-A177-3AD203B41FA5}">
                      <a16:colId xmlns:a16="http://schemas.microsoft.com/office/drawing/2014/main" val="306679188"/>
                    </a:ext>
                  </a:extLst>
                </a:gridCol>
              </a:tblGrid>
              <a:tr h="1047977">
                <a:tc rowSpan="2">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rowSpan="2">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Tổng số HS</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gridSpan="2">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Rất hứng thú</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gridSpan="2">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Hứng thú</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gridSpan="2">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Bình thường</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gridSpan="2">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Không hứng thú</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extLst>
                  <a:ext uri="{0D108BD9-81ED-4DB2-BD59-A6C34878D82A}">
                    <a16:rowId xmlns:a16="http://schemas.microsoft.com/office/drawing/2014/main" val="1343568835"/>
                  </a:ext>
                </a:extLst>
              </a:tr>
              <a:tr h="761647">
                <a:tc vMerge="1">
                  <a:txBody>
                    <a:bodyPr/>
                    <a:lstStyle/>
                    <a:p>
                      <a:endParaRPr lang="en-US"/>
                    </a:p>
                  </a:txBody>
                  <a:tcPr/>
                </a:tc>
                <a:tc vMerge="1">
                  <a:txBody>
                    <a:bodyPr/>
                    <a:lstStyle/>
                    <a:p>
                      <a:endParaRPr lang="en-US"/>
                    </a:p>
                  </a:txBody>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SL</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SL</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SL</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SL</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608392252"/>
                  </a:ext>
                </a:extLst>
              </a:tr>
              <a:tr h="1448920">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Trước khi thực hiện biện pháp</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42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4</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9,5</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14</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33,3</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18</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42,9</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6</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14,3</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5634416"/>
                  </a:ext>
                </a:extLst>
              </a:tr>
              <a:tr h="1047977">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Sau khi thực hiện biện pháp</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42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9</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21,4</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19</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45,2</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12</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28,6</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4,8</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107459"/>
                  </a:ext>
                </a:extLst>
              </a:tr>
            </a:tbl>
          </a:graphicData>
        </a:graphic>
      </p:graphicFrame>
    </p:spTree>
    <p:extLst>
      <p:ext uri="{BB962C8B-B14F-4D97-AF65-F5344CB8AC3E}">
        <p14:creationId xmlns:p14="http://schemas.microsoft.com/office/powerpoint/2010/main" val="25660829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7229" y="6243636"/>
            <a:ext cx="11357596" cy="954107"/>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Biểu đồ khảo sát tỷ lệ hứng thú với môn học KHTN của học sinh lớp 6A5</a:t>
            </a:r>
            <a:endParaRPr lang="en-US" sz="2800">
              <a:solidFill>
                <a:srgbClr val="FF0000"/>
              </a:solidFill>
              <a:latin typeface="Times New Roman" panose="02020603050405020304" pitchFamily="18" charset="0"/>
              <a:cs typeface="Times New Roman" panose="02020603050405020304" pitchFamily="18" charset="0"/>
            </a:endParaRPr>
          </a:p>
          <a:p>
            <a:endParaRPr lang="en-US" sz="2800">
              <a:solidFill>
                <a:srgbClr val="FF0000"/>
              </a:solidFill>
              <a:latin typeface="Times New Roman" panose="02020603050405020304" pitchFamily="18" charset="0"/>
              <a:cs typeface="Times New Roman" panose="02020603050405020304" pitchFamily="18" charset="0"/>
            </a:endParaRPr>
          </a:p>
        </p:txBody>
      </p:sp>
      <p:graphicFrame>
        <p:nvGraphicFramePr>
          <p:cNvPr id="4" name="Chart 3"/>
          <p:cNvGraphicFramePr/>
          <p:nvPr>
            <p:extLst>
              <p:ext uri="{D42A27DB-BD31-4B8C-83A1-F6EECF244321}">
                <p14:modId xmlns:p14="http://schemas.microsoft.com/office/powerpoint/2010/main" val="2000124677"/>
              </p:ext>
            </p:extLst>
          </p:nvPr>
        </p:nvGraphicFramePr>
        <p:xfrm>
          <a:off x="757238" y="142875"/>
          <a:ext cx="10801350" cy="61007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11270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611A982-5F21-4CA1-BCF7-3B911D4B9AA5}"/>
              </a:ext>
            </a:extLst>
          </p:cNvPr>
          <p:cNvSpPr/>
          <p:nvPr/>
        </p:nvSpPr>
        <p:spPr>
          <a:xfrm>
            <a:off x="2629540" y="264055"/>
            <a:ext cx="6395927" cy="833607"/>
          </a:xfrm>
          <a:custGeom>
            <a:avLst/>
            <a:gdLst>
              <a:gd name="connsiteX0" fmla="*/ 0 w 8563679"/>
              <a:gd name="connsiteY0" fmla="*/ 0 h 833607"/>
              <a:gd name="connsiteX1" fmla="*/ 8563679 w 8563679"/>
              <a:gd name="connsiteY1" fmla="*/ 0 h 833607"/>
              <a:gd name="connsiteX2" fmla="*/ 8563679 w 8563679"/>
              <a:gd name="connsiteY2" fmla="*/ 833607 h 833607"/>
              <a:gd name="connsiteX3" fmla="*/ 0 w 8563679"/>
              <a:gd name="connsiteY3" fmla="*/ 833607 h 833607"/>
              <a:gd name="connsiteX4" fmla="*/ 0 w 8563679"/>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679" h="833607">
                <a:moveTo>
                  <a:pt x="0" y="0"/>
                </a:moveTo>
                <a:lnTo>
                  <a:pt x="8563679" y="0"/>
                </a:lnTo>
                <a:lnTo>
                  <a:pt x="8563679" y="833607"/>
                </a:lnTo>
                <a:lnTo>
                  <a:pt x="0" y="833607"/>
                </a:lnTo>
                <a:lnTo>
                  <a:pt x="0" y="0"/>
                </a:lnTo>
                <a:close/>
              </a:path>
            </a:pathLst>
          </a:custGeom>
          <a:solidFill>
            <a:schemeClr val="accent2">
              <a:lumMod val="60000"/>
              <a:lumOff val="4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1676" tIns="104140" rIns="104140" bIns="104140" numCol="1" spcCol="1270" anchor="ctr" anchorCtr="0">
            <a:noAutofit/>
          </a:bodyPr>
          <a:lstStyle/>
          <a:p>
            <a:pPr lvl="0" algn="ctr" defTabSz="1822450">
              <a:lnSpc>
                <a:spcPct val="90000"/>
              </a:lnSpc>
              <a:spcBef>
                <a:spcPct val="0"/>
              </a:spcBef>
              <a:spcAft>
                <a:spcPct val="35000"/>
              </a:spcAft>
            </a:pPr>
            <a:r>
              <a:rPr lang="en-US" sz="4100" b="1">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IV. KẾT LUẬN.</a:t>
            </a:r>
            <a:endParaRPr lang="vi-VN" sz="4100" b="1" kern="120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Shape 1">
            <a:extLst>
              <a:ext uri="{FF2B5EF4-FFF2-40B4-BE49-F238E27FC236}">
                <a16:creationId xmlns:a16="http://schemas.microsoft.com/office/drawing/2014/main" id="{6245C21C-1849-1E65-E72E-839F9B6DD0E1}"/>
              </a:ext>
            </a:extLst>
          </p:cNvPr>
          <p:cNvSpPr/>
          <p:nvPr/>
        </p:nvSpPr>
        <p:spPr>
          <a:xfrm>
            <a:off x="513707" y="1585914"/>
            <a:ext cx="5115567" cy="4757736"/>
          </a:xfrm>
          <a:prstGeom prst="roundRect">
            <a:avLst>
              <a:gd name="adj" fmla="val 1030"/>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6" name="Shape 1">
            <a:extLst>
              <a:ext uri="{FF2B5EF4-FFF2-40B4-BE49-F238E27FC236}">
                <a16:creationId xmlns:a16="http://schemas.microsoft.com/office/drawing/2014/main" id="{6245C21C-1849-1E65-E72E-839F9B6DD0E1}"/>
              </a:ext>
            </a:extLst>
          </p:cNvPr>
          <p:cNvSpPr/>
          <p:nvPr/>
        </p:nvSpPr>
        <p:spPr>
          <a:xfrm>
            <a:off x="6438258" y="1585914"/>
            <a:ext cx="4820292" cy="4638674"/>
          </a:xfrm>
          <a:prstGeom prst="roundRect">
            <a:avLst>
              <a:gd name="adj" fmla="val 1030"/>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7" name="Rectangle 6"/>
          <p:cNvSpPr/>
          <p:nvPr/>
        </p:nvSpPr>
        <p:spPr>
          <a:xfrm>
            <a:off x="850812" y="1957298"/>
            <a:ext cx="4441355" cy="3693319"/>
          </a:xfrm>
          <a:prstGeom prst="rect">
            <a:avLst/>
          </a:prstGeom>
        </p:spPr>
        <p:txBody>
          <a:bodyPr wrap="square">
            <a:spAutoFit/>
          </a:bodyPr>
          <a:lstStyle/>
          <a:p>
            <a:r>
              <a:rPr lang="en-US" sz="2600" smtClean="0">
                <a:latin typeface="Times New Roman" panose="02020603050405020304" pitchFamily="18" charset="0"/>
                <a:ea typeface="Times New Roman" panose="02020603050405020304" pitchFamily="18" charset="0"/>
              </a:rPr>
              <a:t>	</a:t>
            </a:r>
            <a:r>
              <a:rPr lang="vi-VN" sz="2600" smtClean="0">
                <a:latin typeface="Times New Roman" panose="02020603050405020304" pitchFamily="18" charset="0"/>
                <a:ea typeface="Times New Roman" panose="02020603050405020304" pitchFamily="18" charset="0"/>
              </a:rPr>
              <a:t>Từ </a:t>
            </a:r>
            <a:r>
              <a:rPr lang="vi-VN" sz="2600">
                <a:latin typeface="Times New Roman" panose="02020603050405020304" pitchFamily="18" charset="0"/>
                <a:ea typeface="Times New Roman" panose="02020603050405020304" pitchFamily="18" charset="0"/>
              </a:rPr>
              <a:t>những kết quả đạt được, có thể khẳng định rằng: Việc áp dụng kỹ thuật mảnh ghép vào các</a:t>
            </a:r>
            <a:r>
              <a:rPr lang="vi-VN" sz="2600" spc="-1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nội</a:t>
            </a:r>
            <a:r>
              <a:rPr lang="vi-VN" sz="2600" spc="-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dung phù</a:t>
            </a:r>
            <a:r>
              <a:rPr lang="vi-VN" sz="2600" spc="-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hợp trong bài học</a:t>
            </a:r>
            <a:r>
              <a:rPr lang="vi-VN" sz="2600" spc="-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đã</a:t>
            </a:r>
            <a:r>
              <a:rPr lang="vi-VN" sz="2600" spc="-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mang lại</a:t>
            </a:r>
            <a:r>
              <a:rPr lang="vi-VN" sz="2600" spc="-1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hiệu quả</a:t>
            </a:r>
            <a:r>
              <a:rPr lang="vi-VN" sz="2600" spc="-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đáng kể, giúp khơi dậy tính tích cực, tinh thần chủ động của học sinh trong suốt quá trình </a:t>
            </a:r>
            <a:r>
              <a:rPr lang="en-US" sz="2600">
                <a:latin typeface="Times New Roman" panose="02020603050405020304" pitchFamily="18" charset="0"/>
                <a:ea typeface="Times New Roman" panose="02020603050405020304" pitchFamily="18" charset="0"/>
              </a:rPr>
              <a:t>h</a:t>
            </a:r>
            <a:r>
              <a:rPr lang="vi-VN" sz="2600">
                <a:latin typeface="Times New Roman" panose="02020603050405020304" pitchFamily="18" charset="0"/>
                <a:ea typeface="Times New Roman" panose="02020603050405020304" pitchFamily="18" charset="0"/>
              </a:rPr>
              <a:t>ọc </a:t>
            </a:r>
            <a:r>
              <a:rPr lang="vi-VN" sz="2600" smtClean="0">
                <a:latin typeface="Times New Roman" panose="02020603050405020304" pitchFamily="18" charset="0"/>
                <a:ea typeface="Times New Roman" panose="02020603050405020304" pitchFamily="18" charset="0"/>
              </a:rPr>
              <a:t>tập</a:t>
            </a:r>
            <a:r>
              <a:rPr lang="en-US" sz="2600" smtClean="0">
                <a:latin typeface="Times New Roman" panose="02020603050405020304" pitchFamily="18" charset="0"/>
                <a:ea typeface="Times New Roman" panose="02020603050405020304" pitchFamily="18" charset="0"/>
              </a:rPr>
              <a:t>.</a:t>
            </a:r>
            <a:endParaRPr lang="en-US" sz="2600"/>
          </a:p>
        </p:txBody>
      </p:sp>
      <p:sp>
        <p:nvSpPr>
          <p:cNvPr id="8" name="Rectangle 7"/>
          <p:cNvSpPr/>
          <p:nvPr/>
        </p:nvSpPr>
        <p:spPr>
          <a:xfrm>
            <a:off x="6498110" y="1957298"/>
            <a:ext cx="4700588" cy="3693319"/>
          </a:xfrm>
          <a:prstGeom prst="rect">
            <a:avLst/>
          </a:prstGeom>
        </p:spPr>
        <p:txBody>
          <a:bodyPr wrap="square">
            <a:spAutoFit/>
          </a:bodyPr>
          <a:lstStyle/>
          <a:p>
            <a:r>
              <a:rPr lang="en-US" sz="2600" smtClean="0">
                <a:latin typeface="Times New Roman" panose="02020603050405020304" pitchFamily="18" charset="0"/>
                <a:ea typeface="Times New Roman" panose="02020603050405020304" pitchFamily="18" charset="0"/>
              </a:rPr>
              <a:t>	</a:t>
            </a:r>
            <a:r>
              <a:rPr lang="vi-VN" sz="2600" smtClean="0">
                <a:latin typeface="Times New Roman" panose="02020603050405020304" pitchFamily="18" charset="0"/>
                <a:ea typeface="Times New Roman" panose="02020603050405020304" pitchFamily="18" charset="0"/>
              </a:rPr>
              <a:t>Từ</a:t>
            </a:r>
            <a:r>
              <a:rPr lang="vi-VN" sz="2600" spc="-45" smtClean="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những</a:t>
            </a:r>
            <a:r>
              <a:rPr lang="vi-VN" sz="2600" spc="-3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kết</a:t>
            </a:r>
            <a:r>
              <a:rPr lang="vi-VN" sz="2600" spc="-3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quả</a:t>
            </a:r>
            <a:r>
              <a:rPr lang="vi-VN" sz="2600" spc="-4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tích</a:t>
            </a:r>
            <a:r>
              <a:rPr lang="vi-VN" sz="2600" spc="-4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cực</a:t>
            </a:r>
            <a:r>
              <a:rPr lang="vi-VN" sz="2600" spc="-4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trong</a:t>
            </a:r>
            <a:r>
              <a:rPr lang="vi-VN" sz="2600" spc="-5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việc</a:t>
            </a:r>
            <a:r>
              <a:rPr lang="vi-VN" sz="2600" spc="-4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sử</a:t>
            </a:r>
            <a:r>
              <a:rPr lang="vi-VN" sz="2600" spc="-4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dụng</a:t>
            </a:r>
            <a:r>
              <a:rPr lang="vi-VN" sz="2600" spc="-3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kỹ</a:t>
            </a:r>
            <a:r>
              <a:rPr lang="vi-VN" sz="2600" spc="-3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thuật</a:t>
            </a:r>
            <a:r>
              <a:rPr lang="vi-VN" sz="2600" spc="-3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mảnh</a:t>
            </a:r>
            <a:r>
              <a:rPr lang="vi-VN" sz="2600" spc="-5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ghép</a:t>
            </a:r>
            <a:r>
              <a:rPr lang="vi-VN" sz="2600" spc="-4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trong</a:t>
            </a:r>
            <a:r>
              <a:rPr lang="vi-VN" sz="2600" spc="-5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giảng dạy</a:t>
            </a:r>
            <a:r>
              <a:rPr lang="vi-VN" sz="2600" spc="-1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mạch kiến thức về chủ đề Vật sống -</a:t>
            </a:r>
            <a:r>
              <a:rPr lang="vi-VN" sz="2600" spc="-1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Môn</a:t>
            </a:r>
            <a:r>
              <a:rPr lang="vi-VN" sz="2600" spc="-1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KHTN,</a:t>
            </a:r>
            <a:r>
              <a:rPr lang="vi-VN" sz="2600" spc="-2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tôi</a:t>
            </a:r>
            <a:r>
              <a:rPr lang="vi-VN" sz="2600" spc="-1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hy</a:t>
            </a:r>
            <a:r>
              <a:rPr lang="vi-VN" sz="2600" spc="-1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vọng</a:t>
            </a:r>
            <a:r>
              <a:rPr lang="vi-VN" sz="2600" spc="-15">
                <a:latin typeface="Times New Roman" panose="02020603050405020304" pitchFamily="18" charset="0"/>
                <a:ea typeface="Times New Roman" panose="02020603050405020304" pitchFamily="18" charset="0"/>
              </a:rPr>
              <a:t> </a:t>
            </a:r>
            <a:r>
              <a:rPr lang="en-US" sz="2600">
                <a:latin typeface="Times New Roman" panose="02020603050405020304" pitchFamily="18" charset="0"/>
                <a:ea typeface="Times New Roman" panose="02020603050405020304" pitchFamily="18" charset="0"/>
              </a:rPr>
              <a:t>biện</a:t>
            </a:r>
            <a:r>
              <a:rPr lang="en-US" sz="2600" spc="-1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pháp</a:t>
            </a:r>
            <a:r>
              <a:rPr lang="vi-VN" sz="2600" spc="-10">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này</a:t>
            </a:r>
            <a:r>
              <a:rPr lang="vi-VN" sz="2600" spc="-1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sẽ</a:t>
            </a:r>
            <a:r>
              <a:rPr lang="vi-VN" sz="2600" spc="-1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được mở rộng áp dụng vào nhiều môn học khác, góp phần nâng cao chất lượng dạy và học</a:t>
            </a:r>
            <a:r>
              <a:rPr lang="vi-VN" sz="2600" spc="-5">
                <a:latin typeface="Times New Roman" panose="02020603050405020304" pitchFamily="18" charset="0"/>
                <a:ea typeface="Times New Roman" panose="02020603050405020304" pitchFamily="18" charset="0"/>
              </a:rPr>
              <a:t> </a:t>
            </a:r>
            <a:r>
              <a:rPr lang="vi-VN" sz="2600">
                <a:latin typeface="Times New Roman" panose="02020603050405020304" pitchFamily="18" charset="0"/>
                <a:ea typeface="Times New Roman" panose="02020603050405020304" pitchFamily="18" charset="0"/>
              </a:rPr>
              <a:t>toàn </a:t>
            </a:r>
            <a:r>
              <a:rPr lang="vi-VN" sz="2600" smtClean="0">
                <a:latin typeface="Times New Roman" panose="02020603050405020304" pitchFamily="18" charset="0"/>
                <a:ea typeface="Times New Roman" panose="02020603050405020304" pitchFamily="18" charset="0"/>
              </a:rPr>
              <a:t>diện</a:t>
            </a:r>
            <a:r>
              <a:rPr lang="en-US" sz="2600" smtClean="0">
                <a:latin typeface="Times New Roman" panose="02020603050405020304" pitchFamily="18" charset="0"/>
                <a:ea typeface="Times New Roman" panose="02020603050405020304" pitchFamily="18" charset="0"/>
              </a:rPr>
              <a:t>.</a:t>
            </a:r>
            <a:endParaRPr lang="en-US" sz="2600"/>
          </a:p>
        </p:txBody>
      </p:sp>
    </p:spTree>
    <p:extLst>
      <p:ext uri="{BB962C8B-B14F-4D97-AF65-F5344CB8AC3E}">
        <p14:creationId xmlns:p14="http://schemas.microsoft.com/office/powerpoint/2010/main" val="2696317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0930" y="2394271"/>
            <a:ext cx="8985337" cy="1728995"/>
          </a:xfrm>
          <a:prstGeom prst="rect">
            <a:avLst/>
          </a:prstGeom>
          <a:noFill/>
        </p:spPr>
        <p:txBody>
          <a:bodyPr wrap="square" lIns="121917" tIns="60958" rIns="121917" bIns="60958" rtlCol="0">
            <a:spAutoFit/>
          </a:bodyPr>
          <a:lstStyle/>
          <a:p>
            <a:pPr algn="ctr">
              <a:lnSpc>
                <a:spcPct val="150000"/>
              </a:lnSpc>
            </a:pPr>
            <a:r>
              <a:rPr lang="vi-VN" sz="3700" b="1" dirty="0">
                <a:solidFill>
                  <a:srgbClr val="FF0000"/>
                </a:solidFill>
                <a:latin typeface="Times New Roman" pitchFamily="18" charset="0"/>
                <a:cs typeface="Times New Roman" pitchFamily="18" charset="0"/>
              </a:rPr>
              <a:t>XIN CẢM ƠN SỰ CHÚ Ý LẮNG NGHE CỦA BAN GI</a:t>
            </a:r>
            <a:r>
              <a:rPr lang="en-US" sz="3700" b="1" dirty="0">
                <a:solidFill>
                  <a:srgbClr val="FF0000"/>
                </a:solidFill>
                <a:latin typeface="Times New Roman" pitchFamily="18" charset="0"/>
                <a:cs typeface="Times New Roman" pitchFamily="18" charset="0"/>
              </a:rPr>
              <a:t>Á</a:t>
            </a:r>
            <a:r>
              <a:rPr lang="vi-VN" sz="3700" b="1">
                <a:solidFill>
                  <a:srgbClr val="FF0000"/>
                </a:solidFill>
                <a:latin typeface="Times New Roman" pitchFamily="18" charset="0"/>
                <a:cs typeface="Times New Roman" pitchFamily="18" charset="0"/>
              </a:rPr>
              <a:t>M KHẢO</a:t>
            </a:r>
            <a:endParaRPr lang="vi-VN" sz="37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765914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99360" y="335280"/>
            <a:ext cx="6888480" cy="853440"/>
          </a:xfrm>
          <a:prstGeom prst="round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64941" y="432102"/>
            <a:ext cx="5930598" cy="67178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a:spAutoFit/>
          </a:bodyPr>
          <a:lstStyle/>
          <a:p>
            <a:pPr algn="ctr">
              <a:lnSpc>
                <a:spcPts val="4875"/>
              </a:lnSpc>
            </a:pPr>
            <a:r>
              <a:rPr lang="pt-BR" sz="3600" b="1" kern="0" spc="-78">
                <a:latin typeface="Times New Roman" panose="02020603050405020304" pitchFamily="18" charset="0"/>
                <a:ea typeface="Petrona Bold" pitchFamily="34" charset="-122"/>
                <a:cs typeface="Times New Roman" panose="02020603050405020304" pitchFamily="18" charset="0"/>
              </a:rPr>
              <a:t>I. LÝ DO CHỌN BIỆN PHÁP</a:t>
            </a:r>
            <a:endParaRPr lang="en-US" sz="3600" b="1" kern="0" spc="-78">
              <a:latin typeface="Times New Roman" panose="02020603050405020304" pitchFamily="18" charset="0"/>
              <a:ea typeface="Petrona Bold" pitchFamily="34" charset="-122"/>
              <a:cs typeface="Times New Roman" panose="02020603050405020304" pitchFamily="18" charset="0"/>
            </a:endParaRPr>
          </a:p>
        </p:txBody>
      </p:sp>
      <p:sp>
        <p:nvSpPr>
          <p:cNvPr id="6" name="Rounded Rectangle 5"/>
          <p:cNvSpPr/>
          <p:nvPr/>
        </p:nvSpPr>
        <p:spPr>
          <a:xfrm>
            <a:off x="1539240" y="1524000"/>
            <a:ext cx="9738360" cy="2423160"/>
          </a:xfrm>
          <a:prstGeom prst="roundRect">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chemeClr val="tx1"/>
                </a:solidFill>
                <a:latin typeface="Times New Roman" panose="02020603050405020304" pitchFamily="18" charset="0"/>
                <a:cs typeface="Times New Roman" panose="02020603050405020304" pitchFamily="18" charset="0"/>
              </a:rPr>
              <a:t>Trước yêu cầu đổi mới của ngành Giáo dục và Đào tạo, việc tăng cường áp dụng các phương pháp và kỹ thuật dạy học tích cực được xác định là nhiệm vụ trọng tâm nhằm nâng cao chất lượng giáo dục, phát triển năng lực tự học, tư duy sáng tạo và tạo động lực học tập cho học sinh. </a:t>
            </a:r>
            <a:endParaRPr lang="vi-VN"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361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64672424"/>
              </p:ext>
            </p:extLst>
          </p:nvPr>
        </p:nvGraphicFramePr>
        <p:xfrm>
          <a:off x="1925196" y="124830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1925196" y="47825"/>
            <a:ext cx="7598259" cy="795138"/>
          </a:xfrm>
          <a:prstGeom prst="roundRect">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a:solidFill>
                  <a:schemeClr val="tx1"/>
                </a:solidFill>
                <a:latin typeface="+mj-lt"/>
              </a:rPr>
              <a:t>Đặc thù bộ môn khoa học tự nhiên</a:t>
            </a:r>
            <a:endParaRPr lang="vi-VN" sz="2800" b="1" dirty="0">
              <a:solidFill>
                <a:schemeClr val="tx1"/>
              </a:solidFill>
              <a:latin typeface="+mj-lt"/>
            </a:endParaRPr>
          </a:p>
        </p:txBody>
      </p:sp>
    </p:spTree>
    <p:extLst>
      <p:ext uri="{BB962C8B-B14F-4D97-AF65-F5344CB8AC3E}">
        <p14:creationId xmlns:p14="http://schemas.microsoft.com/office/powerpoint/2010/main" val="3303344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857250" y="0"/>
            <a:ext cx="10729913" cy="6600825"/>
          </a:xfrm>
          <a:prstGeom prst="rect">
            <a:avLst/>
          </a:prstGeom>
        </p:spPr>
      </p:pic>
      <p:sp>
        <p:nvSpPr>
          <p:cNvPr id="5" name="TextBox 4"/>
          <p:cNvSpPr txBox="1"/>
          <p:nvPr/>
        </p:nvSpPr>
        <p:spPr>
          <a:xfrm>
            <a:off x="4943476" y="6386513"/>
            <a:ext cx="3658374" cy="707886"/>
          </a:xfrm>
          <a:prstGeom prst="rect">
            <a:avLst/>
          </a:prstGeom>
          <a:noFill/>
        </p:spPr>
        <p:txBody>
          <a:bodyPr wrap="none" rtlCol="0">
            <a:spAutoFit/>
          </a:bodyPr>
          <a:lstStyle/>
          <a:p>
            <a:r>
              <a:rPr lang="en-US" sz="2000" b="1">
                <a:solidFill>
                  <a:srgbClr val="FF0000"/>
                </a:solidFill>
                <a:latin typeface="Times New Roman" panose="02020603050405020304" pitchFamily="18" charset="0"/>
                <a:cs typeface="Times New Roman" panose="02020603050405020304" pitchFamily="18" charset="0"/>
              </a:rPr>
              <a:t>Hình </a:t>
            </a:r>
            <a:r>
              <a:rPr lang="en-US" sz="2000" b="1" smtClean="0">
                <a:solidFill>
                  <a:srgbClr val="FF0000"/>
                </a:solidFill>
                <a:latin typeface="Times New Roman" panose="02020603050405020304" pitchFamily="18" charset="0"/>
                <a:cs typeface="Times New Roman" panose="02020603050405020304" pitchFamily="18" charset="0"/>
              </a:rPr>
              <a:t>ảnh </a:t>
            </a:r>
            <a:r>
              <a:rPr lang="en-US" sz="2000" b="1">
                <a:solidFill>
                  <a:srgbClr val="FF0000"/>
                </a:solidFill>
                <a:latin typeface="Times New Roman" panose="02020603050405020304" pitchFamily="18" charset="0"/>
                <a:cs typeface="Times New Roman" panose="02020603050405020304" pitchFamily="18" charset="0"/>
              </a:rPr>
              <a:t>m</a:t>
            </a:r>
            <a:r>
              <a:rPr lang="en-US" sz="2000" b="1" smtClean="0">
                <a:solidFill>
                  <a:srgbClr val="FF0000"/>
                </a:solidFill>
                <a:latin typeface="Times New Roman" panose="02020603050405020304" pitchFamily="18" charset="0"/>
                <a:cs typeface="Times New Roman" panose="02020603050405020304" pitchFamily="18" charset="0"/>
              </a:rPr>
              <a:t>ột </a:t>
            </a:r>
            <a:r>
              <a:rPr lang="en-US" sz="2000" b="1">
                <a:solidFill>
                  <a:srgbClr val="FF0000"/>
                </a:solidFill>
                <a:latin typeface="Times New Roman" panose="02020603050405020304" pitchFamily="18" charset="0"/>
                <a:cs typeface="Times New Roman" panose="02020603050405020304" pitchFamily="18" charset="0"/>
              </a:rPr>
              <a:t>số phiếu khảo sát</a:t>
            </a:r>
          </a:p>
          <a:p>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876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 y="171450"/>
            <a:ext cx="11808143" cy="1384995"/>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Qua </a:t>
            </a:r>
            <a:r>
              <a:rPr lang="en-US" sz="2800">
                <a:latin typeface="Times New Roman" panose="02020603050405020304" pitchFamily="18" charset="0"/>
                <a:cs typeface="Times New Roman" panose="02020603050405020304" pitchFamily="18" charset="0"/>
              </a:rPr>
              <a:t>khảo sát về sự hứng thú trong giờ học môn KHTN qua phiếu hỏi tôi thu được kết quả như sau:</a:t>
            </a:r>
          </a:p>
          <a:p>
            <a:endParaRPr lang="en-US" sz="280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5643427"/>
              </p:ext>
            </p:extLst>
          </p:nvPr>
        </p:nvGraphicFramePr>
        <p:xfrm>
          <a:off x="685799" y="1243013"/>
          <a:ext cx="10315576" cy="4486277"/>
        </p:xfrm>
        <a:graphic>
          <a:graphicData uri="http://schemas.openxmlformats.org/drawingml/2006/table">
            <a:tbl>
              <a:tblPr firstRow="1" firstCol="1" bandRow="1" bandCol="1">
                <a:tableStyleId>{5C22544A-7EE6-4342-B048-85BDC9FD1C3A}</a:tableStyleId>
              </a:tblPr>
              <a:tblGrid>
                <a:gridCol w="874838">
                  <a:extLst>
                    <a:ext uri="{9D8B030D-6E8A-4147-A177-3AD203B41FA5}">
                      <a16:colId xmlns:a16="http://schemas.microsoft.com/office/drawing/2014/main" val="2258694779"/>
                    </a:ext>
                  </a:extLst>
                </a:gridCol>
                <a:gridCol w="1043757">
                  <a:extLst>
                    <a:ext uri="{9D8B030D-6E8A-4147-A177-3AD203B41FA5}">
                      <a16:colId xmlns:a16="http://schemas.microsoft.com/office/drawing/2014/main" val="1421822153"/>
                    </a:ext>
                  </a:extLst>
                </a:gridCol>
                <a:gridCol w="1002049">
                  <a:extLst>
                    <a:ext uri="{9D8B030D-6E8A-4147-A177-3AD203B41FA5}">
                      <a16:colId xmlns:a16="http://schemas.microsoft.com/office/drawing/2014/main" val="805910938"/>
                    </a:ext>
                  </a:extLst>
                </a:gridCol>
                <a:gridCol w="998920">
                  <a:extLst>
                    <a:ext uri="{9D8B030D-6E8A-4147-A177-3AD203B41FA5}">
                      <a16:colId xmlns:a16="http://schemas.microsoft.com/office/drawing/2014/main" val="4279443531"/>
                    </a:ext>
                  </a:extLst>
                </a:gridCol>
                <a:gridCol w="998920">
                  <a:extLst>
                    <a:ext uri="{9D8B030D-6E8A-4147-A177-3AD203B41FA5}">
                      <a16:colId xmlns:a16="http://schemas.microsoft.com/office/drawing/2014/main" val="1264581592"/>
                    </a:ext>
                  </a:extLst>
                </a:gridCol>
                <a:gridCol w="957212">
                  <a:extLst>
                    <a:ext uri="{9D8B030D-6E8A-4147-A177-3AD203B41FA5}">
                      <a16:colId xmlns:a16="http://schemas.microsoft.com/office/drawing/2014/main" val="2438223034"/>
                    </a:ext>
                  </a:extLst>
                </a:gridCol>
                <a:gridCol w="957212">
                  <a:extLst>
                    <a:ext uri="{9D8B030D-6E8A-4147-A177-3AD203B41FA5}">
                      <a16:colId xmlns:a16="http://schemas.microsoft.com/office/drawing/2014/main" val="2071192622"/>
                    </a:ext>
                  </a:extLst>
                </a:gridCol>
                <a:gridCol w="813317">
                  <a:extLst>
                    <a:ext uri="{9D8B030D-6E8A-4147-A177-3AD203B41FA5}">
                      <a16:colId xmlns:a16="http://schemas.microsoft.com/office/drawing/2014/main" val="3202086526"/>
                    </a:ext>
                  </a:extLst>
                </a:gridCol>
                <a:gridCol w="813317">
                  <a:extLst>
                    <a:ext uri="{9D8B030D-6E8A-4147-A177-3AD203B41FA5}">
                      <a16:colId xmlns:a16="http://schemas.microsoft.com/office/drawing/2014/main" val="1624982257"/>
                    </a:ext>
                  </a:extLst>
                </a:gridCol>
                <a:gridCol w="928017">
                  <a:extLst>
                    <a:ext uri="{9D8B030D-6E8A-4147-A177-3AD203B41FA5}">
                      <a16:colId xmlns:a16="http://schemas.microsoft.com/office/drawing/2014/main" val="312619445"/>
                    </a:ext>
                  </a:extLst>
                </a:gridCol>
                <a:gridCol w="928017">
                  <a:extLst>
                    <a:ext uri="{9D8B030D-6E8A-4147-A177-3AD203B41FA5}">
                      <a16:colId xmlns:a16="http://schemas.microsoft.com/office/drawing/2014/main" val="4004243009"/>
                    </a:ext>
                  </a:extLst>
                </a:gridCol>
              </a:tblGrid>
              <a:tr h="629793">
                <a:tc rowSpan="3">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Lớp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rowSpan="3">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Tổng số HS</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rowSpan="3">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Số HS dự khảo sát</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gridSpan="8">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Mức độ</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4138808"/>
                  </a:ext>
                </a:extLst>
              </a:tr>
              <a:tr h="1333594">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Rất hứng thú</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tc gridSpan="2">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Hứng thú</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tc gridSpan="2">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Bình thường</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tc gridSpan="2">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Không hứng thú</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extLst>
                  <a:ext uri="{0D108BD9-81ED-4DB2-BD59-A6C34878D82A}">
                    <a16:rowId xmlns:a16="http://schemas.microsoft.com/office/drawing/2014/main" val="3968467713"/>
                  </a:ext>
                </a:extLst>
              </a:tr>
              <a:tr h="81303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SL</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SL</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SL</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SL</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35000"/>
                        </a:lnSpc>
                        <a:spcAft>
                          <a:spcPts val="0"/>
                        </a:spcAft>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652576725"/>
                  </a:ext>
                </a:extLst>
              </a:tr>
              <a:tr h="930956">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6A4</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14,3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35,7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9,5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1190681"/>
                  </a:ext>
                </a:extLst>
              </a:tr>
              <a:tr h="778899">
                <a:tc>
                  <a:txBody>
                    <a:bodyPr/>
                    <a:lstStyle/>
                    <a:p>
                      <a:pPr algn="ctr">
                        <a:lnSpc>
                          <a:spcPct val="13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6A5</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9,5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33,3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42,9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14,3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260" marR="482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3441289"/>
                  </a:ext>
                </a:extLst>
              </a:tr>
            </a:tbl>
          </a:graphicData>
        </a:graphic>
      </p:graphicFrame>
    </p:spTree>
    <p:extLst>
      <p:ext uri="{BB962C8B-B14F-4D97-AF65-F5344CB8AC3E}">
        <p14:creationId xmlns:p14="http://schemas.microsoft.com/office/powerpoint/2010/main" val="4279009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913" y="6115051"/>
            <a:ext cx="11115543" cy="954107"/>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Biểu đồ khảo sát về mức độ hứng thú học tập môn KHTN lớp 6A4, 6A5</a:t>
            </a:r>
            <a:endParaRPr lang="en-US" sz="2800">
              <a:solidFill>
                <a:srgbClr val="FF0000"/>
              </a:solidFill>
              <a:latin typeface="Times New Roman" panose="02020603050405020304" pitchFamily="18" charset="0"/>
              <a:cs typeface="Times New Roman" panose="02020603050405020304" pitchFamily="18" charset="0"/>
            </a:endParaRPr>
          </a:p>
          <a:p>
            <a:endParaRPr lang="en-US" sz="2800">
              <a:solidFill>
                <a:srgbClr val="FF0000"/>
              </a:solidFill>
              <a:latin typeface="Times New Roman" panose="02020603050405020304" pitchFamily="18" charset="0"/>
              <a:cs typeface="Times New Roman" panose="02020603050405020304" pitchFamily="18" charset="0"/>
            </a:endParaRPr>
          </a:p>
        </p:txBody>
      </p:sp>
      <p:graphicFrame>
        <p:nvGraphicFramePr>
          <p:cNvPr id="5" name="Chart 4"/>
          <p:cNvGraphicFramePr/>
          <p:nvPr>
            <p:extLst>
              <p:ext uri="{D42A27DB-BD31-4B8C-83A1-F6EECF244321}">
                <p14:modId xmlns:p14="http://schemas.microsoft.com/office/powerpoint/2010/main" val="1588808173"/>
              </p:ext>
            </p:extLst>
          </p:nvPr>
        </p:nvGraphicFramePr>
        <p:xfrm>
          <a:off x="657224" y="142875"/>
          <a:ext cx="10901231" cy="5972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9600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4"/>
          <p:cNvSpPr/>
          <p:nvPr/>
        </p:nvSpPr>
        <p:spPr>
          <a:xfrm>
            <a:off x="697915" y="1594852"/>
            <a:ext cx="122138" cy="299144"/>
          </a:xfrm>
          <a:prstGeom prst="rect">
            <a:avLst/>
          </a:prstGeom>
          <a:noFill/>
          <a:ln/>
        </p:spPr>
        <p:txBody>
          <a:bodyPr wrap="none" lIns="0" tIns="0" rIns="0" bIns="0" rtlCol="0" anchor="t"/>
          <a:lstStyle/>
          <a:p>
            <a:pPr algn="ctr">
              <a:lnSpc>
                <a:spcPts val="2333"/>
              </a:lnSpc>
            </a:pPr>
            <a:endParaRPr lang="en-US" sz="3600" dirty="0">
              <a:latin typeface="Times New Roman" panose="02020603050405020304" pitchFamily="18" charset="0"/>
              <a:cs typeface="Times New Roman" panose="02020603050405020304" pitchFamily="18" charset="0"/>
            </a:endParaRPr>
          </a:p>
        </p:txBody>
      </p:sp>
      <p:sp>
        <p:nvSpPr>
          <p:cNvPr id="12" name="Text 9"/>
          <p:cNvSpPr/>
          <p:nvPr/>
        </p:nvSpPr>
        <p:spPr>
          <a:xfrm>
            <a:off x="616060" y="3168832"/>
            <a:ext cx="163711" cy="299144"/>
          </a:xfrm>
          <a:prstGeom prst="rect">
            <a:avLst/>
          </a:prstGeom>
          <a:noFill/>
          <a:ln/>
        </p:spPr>
        <p:txBody>
          <a:bodyPr wrap="none" lIns="0" tIns="0" rIns="0" bIns="0" rtlCol="0" anchor="t"/>
          <a:lstStyle/>
          <a:p>
            <a:pPr algn="ctr">
              <a:lnSpc>
                <a:spcPts val="2333"/>
              </a:lnSpc>
            </a:pPr>
            <a:endParaRPr lang="en-US" sz="3600" dirty="0">
              <a:latin typeface="Times New Roman" panose="02020603050405020304" pitchFamily="18" charset="0"/>
              <a:cs typeface="Times New Roman" panose="02020603050405020304" pitchFamily="18" charset="0"/>
            </a:endParaRPr>
          </a:p>
        </p:txBody>
      </p:sp>
      <p:sp>
        <p:nvSpPr>
          <p:cNvPr id="27" name="Text 6">
            <a:extLst>
              <a:ext uri="{FF2B5EF4-FFF2-40B4-BE49-F238E27FC236}">
                <a16:creationId xmlns:a16="http://schemas.microsoft.com/office/drawing/2014/main" id="{5441BDEC-E97D-4A86-B269-C87E945459AE}"/>
              </a:ext>
            </a:extLst>
          </p:cNvPr>
          <p:cNvSpPr/>
          <p:nvPr/>
        </p:nvSpPr>
        <p:spPr>
          <a:xfrm>
            <a:off x="6044307" y="3148894"/>
            <a:ext cx="103287" cy="257373"/>
          </a:xfrm>
          <a:prstGeom prst="rect">
            <a:avLst/>
          </a:prstGeom>
          <a:noFill/>
          <a:ln/>
        </p:spPr>
        <p:txBody>
          <a:bodyPr wrap="none" lIns="0" tIns="0" rIns="0" bIns="0" rtlCol="0" anchor="t"/>
          <a:lstStyle/>
          <a:p>
            <a:pPr algn="ctr">
              <a:lnSpc>
                <a:spcPts val="2000"/>
              </a:lnSpc>
            </a:pPr>
            <a:endParaRPr lang="en-US" sz="4000" dirty="0">
              <a:latin typeface="Times New Roman" panose="02020603050405020304" pitchFamily="18" charset="0"/>
              <a:cs typeface="Times New Roman" panose="02020603050405020304" pitchFamily="18" charset="0"/>
            </a:endParaRPr>
          </a:p>
        </p:txBody>
      </p:sp>
      <p:sp>
        <p:nvSpPr>
          <p:cNvPr id="37" name="Text 16">
            <a:extLst>
              <a:ext uri="{FF2B5EF4-FFF2-40B4-BE49-F238E27FC236}">
                <a16:creationId xmlns:a16="http://schemas.microsoft.com/office/drawing/2014/main" id="{0684FB8A-1C83-4C1C-B86C-543AD35A7B56}"/>
              </a:ext>
            </a:extLst>
          </p:cNvPr>
          <p:cNvSpPr/>
          <p:nvPr/>
        </p:nvSpPr>
        <p:spPr>
          <a:xfrm>
            <a:off x="6016824" y="5270798"/>
            <a:ext cx="158353" cy="257373"/>
          </a:xfrm>
          <a:prstGeom prst="rect">
            <a:avLst/>
          </a:prstGeom>
          <a:noFill/>
          <a:ln/>
        </p:spPr>
        <p:txBody>
          <a:bodyPr wrap="none" lIns="0" tIns="0" rIns="0" bIns="0" rtlCol="0" anchor="t"/>
          <a:lstStyle/>
          <a:p>
            <a:pPr algn="ctr">
              <a:lnSpc>
                <a:spcPts val="2000"/>
              </a:lnSpc>
            </a:pPr>
            <a:endParaRPr lang="en-US" sz="36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BA893C8-4668-4C74-A61D-B25F6B2D1FE5}"/>
              </a:ext>
            </a:extLst>
          </p:cNvPr>
          <p:cNvSpPr/>
          <p:nvPr/>
        </p:nvSpPr>
        <p:spPr>
          <a:xfrm>
            <a:off x="100707" y="1893996"/>
            <a:ext cx="11887200" cy="196220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Ử DỤNG KĨ THUẬT MẢNH GHÉP</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TRONG BÀI 36 - ĐỘNG VẬT, </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NHẰM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GÓP PHẦN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 HUY TÍNH TÍCH </a:t>
            </a:r>
            <a:r>
              <a:rPr lang="vi-VN"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vi-VN"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 CỦA HỌC SINH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 </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6A5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TRƯỜNG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THCS </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HƯƠNG SƠN</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688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5581</TotalTime>
  <Words>1742</Words>
  <Application>Microsoft Office PowerPoint</Application>
  <PresentationFormat>Widescreen</PresentationFormat>
  <Paragraphs>284</Paragraphs>
  <Slides>39</Slides>
  <Notes>4</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宋体</vt:lpstr>
      <vt:lpstr>宋体</vt:lpstr>
      <vt:lpstr>Arial</vt:lpstr>
      <vt:lpstr>Bahnschrift Light SemiCondensed</vt:lpstr>
      <vt:lpstr>Calibri</vt:lpstr>
      <vt:lpstr>Calibri Light</vt:lpstr>
      <vt:lpstr>Cambria</vt:lpstr>
      <vt:lpstr>等线</vt:lpstr>
      <vt:lpstr>Petrona Bold</vt:lpstr>
      <vt:lpstr>Times New Roman</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695</cp:revision>
  <dcterms:created xsi:type="dcterms:W3CDTF">2021-10-29T14:32:59Z</dcterms:created>
  <dcterms:modified xsi:type="dcterms:W3CDTF">2025-12-05T14:25:31Z</dcterms:modified>
</cp:coreProperties>
</file>