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79" r:id="rId4"/>
    <p:sldId id="296" r:id="rId5"/>
    <p:sldId id="297" r:id="rId6"/>
    <p:sldId id="298" r:id="rId7"/>
    <p:sldId id="299" r:id="rId8"/>
    <p:sldId id="300" r:id="rId9"/>
    <p:sldId id="301" r:id="rId10"/>
    <p:sldId id="275" r:id="rId11"/>
    <p:sldId id="276" r:id="rId12"/>
    <p:sldId id="277" r:id="rId13"/>
    <p:sldId id="302" r:id="rId14"/>
    <p:sldId id="278" r:id="rId15"/>
    <p:sldId id="286" r:id="rId16"/>
    <p:sldId id="284" r:id="rId17"/>
    <p:sldId id="283" r:id="rId18"/>
    <p:sldId id="285" r:id="rId19"/>
    <p:sldId id="28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EEDF3B-8A92-4DD6-A402-A1C09CA9BEF7}" v="19" dt="2025-12-15T04:53:16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nh chu" userId="b623e055206ad427" providerId="LiveId" clId="{0E5527EA-5E5B-46E2-BA7A-14934DD230AA}"/>
    <pc:docChg chg="undo custSel addSld delSld modSld">
      <pc:chgData name="thinh chu" userId="b623e055206ad427" providerId="LiveId" clId="{0E5527EA-5E5B-46E2-BA7A-14934DD230AA}" dt="2025-12-13T03:58:30.546" v="910" actId="1076"/>
      <pc:docMkLst>
        <pc:docMk/>
      </pc:docMkLst>
      <pc:sldChg chg="del">
        <pc:chgData name="thinh chu" userId="b623e055206ad427" providerId="LiveId" clId="{0E5527EA-5E5B-46E2-BA7A-14934DD230AA}" dt="2025-12-11T14:49:50.246" v="154" actId="47"/>
        <pc:sldMkLst>
          <pc:docMk/>
          <pc:sldMk cId="2548571884" sldId="268"/>
        </pc:sldMkLst>
      </pc:sldChg>
      <pc:sldChg chg="del">
        <pc:chgData name="thinh chu" userId="b623e055206ad427" providerId="LiveId" clId="{0E5527EA-5E5B-46E2-BA7A-14934DD230AA}" dt="2025-12-11T14:49:51.635" v="155" actId="47"/>
        <pc:sldMkLst>
          <pc:docMk/>
          <pc:sldMk cId="683605014" sldId="269"/>
        </pc:sldMkLst>
      </pc:sldChg>
      <pc:sldChg chg="del">
        <pc:chgData name="thinh chu" userId="b623e055206ad427" providerId="LiveId" clId="{0E5527EA-5E5B-46E2-BA7A-14934DD230AA}" dt="2025-12-11T14:49:53.621" v="156" actId="47"/>
        <pc:sldMkLst>
          <pc:docMk/>
          <pc:sldMk cId="3651883816" sldId="270"/>
        </pc:sldMkLst>
      </pc:sldChg>
      <pc:sldChg chg="del">
        <pc:chgData name="thinh chu" userId="b623e055206ad427" providerId="LiveId" clId="{0E5527EA-5E5B-46E2-BA7A-14934DD230AA}" dt="2025-12-11T14:49:55.681" v="157" actId="47"/>
        <pc:sldMkLst>
          <pc:docMk/>
          <pc:sldMk cId="3177915706" sldId="271"/>
        </pc:sldMkLst>
      </pc:sldChg>
      <pc:sldChg chg="del">
        <pc:chgData name="thinh chu" userId="b623e055206ad427" providerId="LiveId" clId="{0E5527EA-5E5B-46E2-BA7A-14934DD230AA}" dt="2025-12-11T14:49:57.969" v="158" actId="47"/>
        <pc:sldMkLst>
          <pc:docMk/>
          <pc:sldMk cId="1538830042" sldId="272"/>
        </pc:sldMkLst>
      </pc:sldChg>
      <pc:sldChg chg="del">
        <pc:chgData name="thinh chu" userId="b623e055206ad427" providerId="LiveId" clId="{0E5527EA-5E5B-46E2-BA7A-14934DD230AA}" dt="2025-12-11T14:49:59.653" v="159" actId="47"/>
        <pc:sldMkLst>
          <pc:docMk/>
          <pc:sldMk cId="3238990107" sldId="273"/>
        </pc:sldMkLst>
      </pc:sldChg>
      <pc:sldChg chg="del">
        <pc:chgData name="thinh chu" userId="b623e055206ad427" providerId="LiveId" clId="{0E5527EA-5E5B-46E2-BA7A-14934DD230AA}" dt="2025-12-11T14:50:01.298" v="160" actId="47"/>
        <pc:sldMkLst>
          <pc:docMk/>
          <pc:sldMk cId="1559711767" sldId="274"/>
        </pc:sldMkLst>
      </pc:sldChg>
      <pc:sldChg chg="delSp modSp mod delAnim">
        <pc:chgData name="thinh chu" userId="b623e055206ad427" providerId="LiveId" clId="{0E5527EA-5E5B-46E2-BA7A-14934DD230AA}" dt="2025-12-12T16:34:09.697" v="815" actId="14100"/>
        <pc:sldMkLst>
          <pc:docMk/>
          <pc:sldMk cId="1165029104" sldId="276"/>
        </pc:sldMkLst>
        <pc:spChg chg="mod">
          <ac:chgData name="thinh chu" userId="b623e055206ad427" providerId="LiveId" clId="{0E5527EA-5E5B-46E2-BA7A-14934DD230AA}" dt="2025-12-12T16:32:29.563" v="759" actId="14100"/>
          <ac:spMkLst>
            <pc:docMk/>
            <pc:sldMk cId="1165029104" sldId="276"/>
            <ac:spMk id="4" creationId="{00000000-0000-0000-0000-000000000000}"/>
          </ac:spMkLst>
        </pc:spChg>
        <pc:spChg chg="mod">
          <ac:chgData name="thinh chu" userId="b623e055206ad427" providerId="LiveId" clId="{0E5527EA-5E5B-46E2-BA7A-14934DD230AA}" dt="2025-12-12T16:33:48.832" v="811" actId="1076"/>
          <ac:spMkLst>
            <pc:docMk/>
            <pc:sldMk cId="1165029104" sldId="276"/>
            <ac:spMk id="6" creationId="{00000000-0000-0000-0000-000000000000}"/>
          </ac:spMkLst>
        </pc:spChg>
        <pc:spChg chg="mod">
          <ac:chgData name="thinh chu" userId="b623e055206ad427" providerId="LiveId" clId="{0E5527EA-5E5B-46E2-BA7A-14934DD230AA}" dt="2025-12-12T16:33:59.958" v="813" actId="1076"/>
          <ac:spMkLst>
            <pc:docMk/>
            <pc:sldMk cId="1165029104" sldId="276"/>
            <ac:spMk id="7" creationId="{00000000-0000-0000-0000-000000000000}"/>
          </ac:spMkLst>
        </pc:spChg>
        <pc:picChg chg="mod">
          <ac:chgData name="thinh chu" userId="b623e055206ad427" providerId="LiveId" clId="{0E5527EA-5E5B-46E2-BA7A-14934DD230AA}" dt="2025-12-12T16:33:53.306" v="812" actId="1076"/>
          <ac:picMkLst>
            <pc:docMk/>
            <pc:sldMk cId="1165029104" sldId="276"/>
            <ac:picMk id="2" creationId="{00000000-0000-0000-0000-000000000000}"/>
          </ac:picMkLst>
        </pc:picChg>
        <pc:picChg chg="mod">
          <ac:chgData name="thinh chu" userId="b623e055206ad427" providerId="LiveId" clId="{0E5527EA-5E5B-46E2-BA7A-14934DD230AA}" dt="2025-12-12T16:34:09.697" v="815" actId="14100"/>
          <ac:picMkLst>
            <pc:docMk/>
            <pc:sldMk cId="1165029104" sldId="276"/>
            <ac:picMk id="3" creationId="{00000000-0000-0000-0000-000000000000}"/>
          </ac:picMkLst>
        </pc:picChg>
      </pc:sldChg>
      <pc:sldChg chg="addSp delSp modSp mod delAnim">
        <pc:chgData name="thinh chu" userId="b623e055206ad427" providerId="LiveId" clId="{0E5527EA-5E5B-46E2-BA7A-14934DD230AA}" dt="2025-12-13T01:25:33.212" v="865" actId="478"/>
        <pc:sldMkLst>
          <pc:docMk/>
          <pc:sldMk cId="3501086061" sldId="277"/>
        </pc:sldMkLst>
        <pc:spChg chg="mod">
          <ac:chgData name="thinh chu" userId="b623e055206ad427" providerId="LiveId" clId="{0E5527EA-5E5B-46E2-BA7A-14934DD230AA}" dt="2025-12-12T16:28:39.405" v="639" actId="1076"/>
          <ac:spMkLst>
            <pc:docMk/>
            <pc:sldMk cId="3501086061" sldId="277"/>
            <ac:spMk id="3" creationId="{00000000-0000-0000-0000-000000000000}"/>
          </ac:spMkLst>
        </pc:spChg>
        <pc:spChg chg="mod">
          <ac:chgData name="thinh chu" userId="b623e055206ad427" providerId="LiveId" clId="{0E5527EA-5E5B-46E2-BA7A-14934DD230AA}" dt="2025-12-12T16:28:06.505" v="616" actId="14100"/>
          <ac:spMkLst>
            <pc:docMk/>
            <pc:sldMk cId="3501086061" sldId="277"/>
            <ac:spMk id="8" creationId="{00000000-0000-0000-0000-000000000000}"/>
          </ac:spMkLst>
        </pc:spChg>
        <pc:spChg chg="add mod">
          <ac:chgData name="thinh chu" userId="b623e055206ad427" providerId="LiveId" clId="{0E5527EA-5E5B-46E2-BA7A-14934DD230AA}" dt="2025-12-12T16:28:18.788" v="628" actId="14100"/>
          <ac:spMkLst>
            <pc:docMk/>
            <pc:sldMk cId="3501086061" sldId="277"/>
            <ac:spMk id="9" creationId="{A7BADE9F-921D-C12F-DBBA-0EC75B346EBC}"/>
          </ac:spMkLst>
        </pc:spChg>
        <pc:spChg chg="add mod">
          <ac:chgData name="thinh chu" userId="b623e055206ad427" providerId="LiveId" clId="{0E5527EA-5E5B-46E2-BA7A-14934DD230AA}" dt="2025-12-11T15:54:03.178" v="594" actId="1076"/>
          <ac:spMkLst>
            <pc:docMk/>
            <pc:sldMk cId="3501086061" sldId="277"/>
            <ac:spMk id="10" creationId="{DC31FFA3-2614-4EA8-7E65-741EE0DF19CF}"/>
          </ac:spMkLst>
        </pc:spChg>
        <pc:graphicFrameChg chg="mod">
          <ac:chgData name="thinh chu" userId="b623e055206ad427" providerId="LiveId" clId="{0E5527EA-5E5B-46E2-BA7A-14934DD230AA}" dt="2025-12-11T15:32:49.588" v="194" actId="1037"/>
          <ac:graphicFrameMkLst>
            <pc:docMk/>
            <pc:sldMk cId="3501086061" sldId="277"/>
            <ac:graphicFrameMk id="7" creationId="{00000000-0000-0000-0000-000000000000}"/>
          </ac:graphicFrameMkLst>
        </pc:graphicFrameChg>
        <pc:graphicFrameChg chg="add mod">
          <ac:chgData name="thinh chu" userId="b623e055206ad427" providerId="LiveId" clId="{0E5527EA-5E5B-46E2-BA7A-14934DD230AA}" dt="2025-12-11T15:53:32.876" v="589" actId="1035"/>
          <ac:graphicFrameMkLst>
            <pc:docMk/>
            <pc:sldMk cId="3501086061" sldId="277"/>
            <ac:graphicFrameMk id="14" creationId="{37029CF4-7ED0-8E0C-0AE5-57702C34039D}"/>
          </ac:graphicFrameMkLst>
        </pc:graphicFrameChg>
        <pc:picChg chg="add mod">
          <ac:chgData name="thinh chu" userId="b623e055206ad427" providerId="LiveId" clId="{0E5527EA-5E5B-46E2-BA7A-14934DD230AA}" dt="2025-12-11T15:47:41.180" v="230" actId="1076"/>
          <ac:picMkLst>
            <pc:docMk/>
            <pc:sldMk cId="3501086061" sldId="277"/>
            <ac:picMk id="5" creationId="{82DC0BFB-19B2-982E-1678-086B9A1D50F9}"/>
          </ac:picMkLst>
        </pc:picChg>
        <pc:picChg chg="mod">
          <ac:chgData name="thinh chu" userId="b623e055206ad427" providerId="LiveId" clId="{0E5527EA-5E5B-46E2-BA7A-14934DD230AA}" dt="2025-12-12T16:28:33.825" v="638" actId="1035"/>
          <ac:picMkLst>
            <pc:docMk/>
            <pc:sldMk cId="3501086061" sldId="277"/>
            <ac:picMk id="2050" creationId="{00000000-0000-0000-0000-000000000000}"/>
          </ac:picMkLst>
        </pc:picChg>
      </pc:sldChg>
      <pc:sldChg chg="modSp mod">
        <pc:chgData name="thinh chu" userId="b623e055206ad427" providerId="LiveId" clId="{0E5527EA-5E5B-46E2-BA7A-14934DD230AA}" dt="2025-12-13T01:26:46.900" v="877" actId="14100"/>
        <pc:sldMkLst>
          <pc:docMk/>
          <pc:sldMk cId="1344424791" sldId="278"/>
        </pc:sldMkLst>
        <pc:spChg chg="mod">
          <ac:chgData name="thinh chu" userId="b623e055206ad427" providerId="LiveId" clId="{0E5527EA-5E5B-46E2-BA7A-14934DD230AA}" dt="2025-12-12T16:29:59.740" v="665" actId="1035"/>
          <ac:spMkLst>
            <pc:docMk/>
            <pc:sldMk cId="1344424791" sldId="278"/>
            <ac:spMk id="3" creationId="{00000000-0000-0000-0000-000000000000}"/>
          </ac:spMkLst>
        </pc:spChg>
        <pc:spChg chg="mod">
          <ac:chgData name="thinh chu" userId="b623e055206ad427" providerId="LiveId" clId="{0E5527EA-5E5B-46E2-BA7A-14934DD230AA}" dt="2025-12-13T01:26:46.900" v="877" actId="14100"/>
          <ac:spMkLst>
            <pc:docMk/>
            <pc:sldMk cId="1344424791" sldId="278"/>
            <ac:spMk id="4" creationId="{00000000-0000-0000-0000-000000000000}"/>
          </ac:spMkLst>
        </pc:spChg>
        <pc:spChg chg="mod">
          <ac:chgData name="thinh chu" userId="b623e055206ad427" providerId="LiveId" clId="{0E5527EA-5E5B-46E2-BA7A-14934DD230AA}" dt="2025-12-12T16:30:20.373" v="719" actId="1035"/>
          <ac:spMkLst>
            <pc:docMk/>
            <pc:sldMk cId="1344424791" sldId="278"/>
            <ac:spMk id="8" creationId="{00000000-0000-0000-0000-000000000000}"/>
          </ac:spMkLst>
        </pc:spChg>
        <pc:graphicFrameChg chg="mod">
          <ac:chgData name="thinh chu" userId="b623e055206ad427" providerId="LiveId" clId="{0E5527EA-5E5B-46E2-BA7A-14934DD230AA}" dt="2025-12-12T16:30:09.262" v="700" actId="1038"/>
          <ac:graphicFrameMkLst>
            <pc:docMk/>
            <pc:sldMk cId="1344424791" sldId="278"/>
            <ac:graphicFrameMk id="5" creationId="{00000000-0000-0000-0000-000000000000}"/>
          </ac:graphicFrameMkLst>
        </pc:graphicFrameChg>
      </pc:sldChg>
      <pc:sldChg chg="modSp mod">
        <pc:chgData name="thinh chu" userId="b623e055206ad427" providerId="LiveId" clId="{0E5527EA-5E5B-46E2-BA7A-14934DD230AA}" dt="2025-12-11T15:50:29.847" v="419" actId="20577"/>
        <pc:sldMkLst>
          <pc:docMk/>
          <pc:sldMk cId="4150647169" sldId="279"/>
        </pc:sldMkLst>
        <pc:spChg chg="mod">
          <ac:chgData name="thinh chu" userId="b623e055206ad427" providerId="LiveId" clId="{0E5527EA-5E5B-46E2-BA7A-14934DD230AA}" dt="2025-12-11T15:50:29.847" v="419" actId="20577"/>
          <ac:spMkLst>
            <pc:docMk/>
            <pc:sldMk cId="4150647169" sldId="279"/>
            <ac:spMk id="33" creationId="{03DFDCDB-091C-457B-8D26-972FD86F61C0}"/>
          </ac:spMkLst>
        </pc:spChg>
      </pc:sldChg>
      <pc:sldChg chg="modSp">
        <pc:chgData name="thinh chu" userId="b623e055206ad427" providerId="LiveId" clId="{0E5527EA-5E5B-46E2-BA7A-14934DD230AA}" dt="2025-12-11T14:53:39.271" v="162" actId="20577"/>
        <pc:sldMkLst>
          <pc:docMk/>
          <pc:sldMk cId="3080001563" sldId="280"/>
        </pc:sldMkLst>
      </pc:sldChg>
      <pc:sldChg chg="modSp mod">
        <pc:chgData name="thinh chu" userId="b623e055206ad427" providerId="LiveId" clId="{0E5527EA-5E5B-46E2-BA7A-14934DD230AA}" dt="2025-12-12T16:38:41.435" v="863" actId="14100"/>
        <pc:sldMkLst>
          <pc:docMk/>
          <pc:sldMk cId="1388261212" sldId="281"/>
        </pc:sldMkLst>
      </pc:sldChg>
      <pc:sldChg chg="modSp mod">
        <pc:chgData name="thinh chu" userId="b623e055206ad427" providerId="LiveId" clId="{0E5527EA-5E5B-46E2-BA7A-14934DD230AA}" dt="2025-12-13T03:30:55.547" v="879" actId="1076"/>
        <pc:sldMkLst>
          <pc:docMk/>
          <pc:sldMk cId="3506515848" sldId="284"/>
        </pc:sldMkLst>
      </pc:sldChg>
      <pc:sldChg chg="del">
        <pc:chgData name="thinh chu" userId="b623e055206ad427" providerId="LiveId" clId="{0E5527EA-5E5B-46E2-BA7A-14934DD230AA}" dt="2025-12-11T15:58:13.114" v="595" actId="47"/>
        <pc:sldMkLst>
          <pc:docMk/>
          <pc:sldMk cId="3922720737" sldId="288"/>
        </pc:sldMkLst>
      </pc:sldChg>
      <pc:sldChg chg="add modTransition">
        <pc:chgData name="thinh chu" userId="b623e055206ad427" providerId="LiveId" clId="{0E5527EA-5E5B-46E2-BA7A-14934DD230AA}" dt="2025-12-11T14:37:25.135" v="0"/>
        <pc:sldMkLst>
          <pc:docMk/>
          <pc:sldMk cId="158982733" sldId="291"/>
        </pc:sldMkLst>
      </pc:sldChg>
      <pc:sldChg chg="modSp add mod modTransition">
        <pc:chgData name="thinh chu" userId="b623e055206ad427" providerId="LiveId" clId="{0E5527EA-5E5B-46E2-BA7A-14934DD230AA}" dt="2025-12-11T14:42:16.811" v="75" actId="14100"/>
        <pc:sldMkLst>
          <pc:docMk/>
          <pc:sldMk cId="1747808680" sldId="292"/>
        </pc:sldMkLst>
      </pc:sldChg>
      <pc:sldChg chg="modSp add modTransition">
        <pc:chgData name="thinh chu" userId="b623e055206ad427" providerId="LiveId" clId="{0E5527EA-5E5B-46E2-BA7A-14934DD230AA}" dt="2025-12-11T14:44:54.411" v="104" actId="113"/>
        <pc:sldMkLst>
          <pc:docMk/>
          <pc:sldMk cId="876843863" sldId="293"/>
        </pc:sldMkLst>
      </pc:sldChg>
      <pc:sldChg chg="modSp add modTransition">
        <pc:chgData name="thinh chu" userId="b623e055206ad427" providerId="LiveId" clId="{0E5527EA-5E5B-46E2-BA7A-14934DD230AA}" dt="2025-12-12T15:38:51.052" v="601" actId="20577"/>
        <pc:sldMkLst>
          <pc:docMk/>
          <pc:sldMk cId="1436595516" sldId="294"/>
        </pc:sldMkLst>
      </pc:sldChg>
      <pc:sldChg chg="delSp modSp add mod modTransition">
        <pc:chgData name="thinh chu" userId="b623e055206ad427" providerId="LiveId" clId="{0E5527EA-5E5B-46E2-BA7A-14934DD230AA}" dt="2025-12-12T15:38:45.667" v="600" actId="20577"/>
        <pc:sldMkLst>
          <pc:docMk/>
          <pc:sldMk cId="3205864015" sldId="295"/>
        </pc:sldMkLst>
      </pc:sldChg>
      <pc:sldChg chg="addSp delSp modSp new mod modAnim">
        <pc:chgData name="thinh chu" userId="b623e055206ad427" providerId="LiveId" clId="{0E5527EA-5E5B-46E2-BA7A-14934DD230AA}" dt="2025-12-13T03:58:30.546" v="910" actId="1076"/>
        <pc:sldMkLst>
          <pc:docMk/>
          <pc:sldMk cId="3162444976" sldId="296"/>
        </pc:sldMkLst>
        <pc:picChg chg="add mod">
          <ac:chgData name="thinh chu" userId="b623e055206ad427" providerId="LiveId" clId="{0E5527EA-5E5B-46E2-BA7A-14934DD230AA}" dt="2025-12-13T03:57:34.488" v="906" actId="14100"/>
          <ac:picMkLst>
            <pc:docMk/>
            <pc:sldMk cId="3162444976" sldId="296"/>
            <ac:picMk id="6" creationId="{39D094CA-247C-C581-C0F8-349E596A25C7}"/>
          </ac:picMkLst>
        </pc:picChg>
      </pc:sldChg>
    </pc:docChg>
  </pc:docChgLst>
  <pc:docChgLst>
    <pc:chgData name="Thinh Chu" userId="7f8fcdb822d13c52" providerId="LiveId" clId="{970B0C87-AD09-484C-8A71-579D4A05B836}"/>
    <pc:docChg chg="custSel modSld">
      <pc:chgData name="Thinh Chu" userId="7f8fcdb822d13c52" providerId="LiveId" clId="{970B0C87-AD09-484C-8A71-579D4A05B836}" dt="2025-12-15T04:53:46.347" v="127" actId="1036"/>
      <pc:docMkLst>
        <pc:docMk/>
      </pc:docMkLst>
      <pc:sldChg chg="addSp delSp modSp mod delAnim modAnim">
        <pc:chgData name="Thinh Chu" userId="7f8fcdb822d13c52" providerId="LiveId" clId="{970B0C87-AD09-484C-8A71-579D4A05B836}" dt="2025-12-15T04:53:46.347" v="127" actId="1036"/>
        <pc:sldMkLst>
          <pc:docMk/>
          <pc:sldMk cId="3501086061" sldId="277"/>
        </pc:sldMkLst>
        <pc:graphicFrameChg chg="add del mod">
          <ac:chgData name="Thinh Chu" userId="7f8fcdb822d13c52" providerId="LiveId" clId="{970B0C87-AD09-484C-8A71-579D4A05B836}" dt="2025-12-15T04:53:15.674" v="90"/>
          <ac:graphicFrameMkLst>
            <pc:docMk/>
            <pc:sldMk cId="3501086061" sldId="277"/>
            <ac:graphicFrameMk id="2" creationId="{87FB9A85-8A91-1D42-1360-E8633743B4DD}"/>
          </ac:graphicFrameMkLst>
        </pc:graphicFrameChg>
        <pc:picChg chg="add del mod">
          <ac:chgData name="Thinh Chu" userId="7f8fcdb822d13c52" providerId="LiveId" clId="{970B0C87-AD09-484C-8A71-579D4A05B836}" dt="2025-12-14T12:00:56.534" v="27" actId="478"/>
          <ac:picMkLst>
            <pc:docMk/>
            <pc:sldMk cId="3501086061" sldId="277"/>
            <ac:picMk id="2" creationId="{6CE74C84-2612-392D-729B-09F791FCCC56}"/>
          </ac:picMkLst>
        </pc:picChg>
        <pc:picChg chg="add del mod">
          <ac:chgData name="Thinh Chu" userId="7f8fcdb822d13c52" providerId="LiveId" clId="{970B0C87-AD09-484C-8A71-579D4A05B836}" dt="2025-12-15T04:52:30.441" v="87" actId="478"/>
          <ac:picMkLst>
            <pc:docMk/>
            <pc:sldMk cId="3501086061" sldId="277"/>
            <ac:picMk id="11" creationId="{B8C13128-1FE6-633A-32C6-43CED790CBEA}"/>
          </ac:picMkLst>
        </pc:picChg>
        <pc:picChg chg="add mod">
          <ac:chgData name="Thinh Chu" userId="7f8fcdb822d13c52" providerId="LiveId" clId="{970B0C87-AD09-484C-8A71-579D4A05B836}" dt="2025-12-15T04:53:46.347" v="127" actId="1036"/>
          <ac:picMkLst>
            <pc:docMk/>
            <pc:sldMk cId="3501086061" sldId="277"/>
            <ac:picMk id="12" creationId="{8B0F1A2D-FB6C-16D4-1F29-C157B7F63CCB}"/>
          </ac:picMkLst>
        </pc:picChg>
        <pc:picChg chg="del">
          <ac:chgData name="Thinh Chu" userId="7f8fcdb822d13c52" providerId="LiveId" clId="{970B0C87-AD09-484C-8A71-579D4A05B836}" dt="2025-12-14T11:15:24.912" v="21" actId="478"/>
          <ac:picMkLst>
            <pc:docMk/>
            <pc:sldMk cId="3501086061" sldId="277"/>
            <ac:picMk id="20" creationId="{5B5BC3F5-80E3-5FFB-A8DC-92F12C573DEA}"/>
          </ac:picMkLst>
        </pc:picChg>
      </pc:sldChg>
      <pc:sldChg chg="modSp mod">
        <pc:chgData name="Thinh Chu" userId="7f8fcdb822d13c52" providerId="LiveId" clId="{970B0C87-AD09-484C-8A71-579D4A05B836}" dt="2025-12-14T12:07:23.694" v="43" actId="20577"/>
        <pc:sldMkLst>
          <pc:docMk/>
          <pc:sldMk cId="4150647169" sldId="279"/>
        </pc:sldMkLst>
        <pc:spChg chg="mod">
          <ac:chgData name="Thinh Chu" userId="7f8fcdb822d13c52" providerId="LiveId" clId="{970B0C87-AD09-484C-8A71-579D4A05B836}" dt="2025-12-14T12:07:23.694" v="43" actId="20577"/>
          <ac:spMkLst>
            <pc:docMk/>
            <pc:sldMk cId="4150647169" sldId="279"/>
            <ac:spMk id="33" creationId="{03DFDCDB-091C-457B-8D26-972FD86F61C0}"/>
          </ac:spMkLst>
        </pc:spChg>
      </pc:sldChg>
      <pc:sldChg chg="delSp modSp mod delAnim">
        <pc:chgData name="Thinh Chu" userId="7f8fcdb822d13c52" providerId="LiveId" clId="{970B0C87-AD09-484C-8A71-579D4A05B836}" dt="2025-12-14T15:15:35.803" v="86" actId="1076"/>
        <pc:sldMkLst>
          <pc:docMk/>
          <pc:sldMk cId="1388261212" sldId="281"/>
        </pc:sldMkLst>
        <pc:spChg chg="del">
          <ac:chgData name="Thinh Chu" userId="7f8fcdb822d13c52" providerId="LiveId" clId="{970B0C87-AD09-484C-8A71-579D4A05B836}" dt="2025-12-14T15:14:58.134" v="44" actId="478"/>
          <ac:spMkLst>
            <pc:docMk/>
            <pc:sldMk cId="1388261212" sldId="281"/>
            <ac:spMk id="28" creationId="{00000000-0000-0000-0000-000000000000}"/>
          </ac:spMkLst>
        </pc:spChg>
        <pc:spChg chg="mod">
          <ac:chgData name="Thinh Chu" userId="7f8fcdb822d13c52" providerId="LiveId" clId="{970B0C87-AD09-484C-8A71-579D4A05B836}" dt="2025-12-14T15:15:11.376" v="49" actId="6549"/>
          <ac:spMkLst>
            <pc:docMk/>
            <pc:sldMk cId="1388261212" sldId="281"/>
            <ac:spMk id="29" creationId="{00000000-0000-0000-0000-000000000000}"/>
          </ac:spMkLst>
        </pc:spChg>
        <pc:spChg chg="mod">
          <ac:chgData name="Thinh Chu" userId="7f8fcdb822d13c52" providerId="LiveId" clId="{970B0C87-AD09-484C-8A71-579D4A05B836}" dt="2025-12-14T15:15:19.844" v="50" actId="1076"/>
          <ac:spMkLst>
            <pc:docMk/>
            <pc:sldMk cId="1388261212" sldId="281"/>
            <ac:spMk id="30" creationId="{00000000-0000-0000-0000-000000000000}"/>
          </ac:spMkLst>
        </pc:spChg>
        <pc:spChg chg="mod">
          <ac:chgData name="Thinh Chu" userId="7f8fcdb822d13c52" providerId="LiveId" clId="{970B0C87-AD09-484C-8A71-579D4A05B836}" dt="2025-12-14T15:15:35.803" v="86" actId="1076"/>
          <ac:spMkLst>
            <pc:docMk/>
            <pc:sldMk cId="1388261212" sldId="281"/>
            <ac:spMk id="33" creationId="{00000000-0000-0000-0000-000000000000}"/>
          </ac:spMkLst>
        </pc:spChg>
        <pc:spChg chg="del">
          <ac:chgData name="Thinh Chu" userId="7f8fcdb822d13c52" providerId="LiveId" clId="{970B0C87-AD09-484C-8A71-579D4A05B836}" dt="2025-12-14T15:15:01.916" v="45" actId="478"/>
          <ac:spMkLst>
            <pc:docMk/>
            <pc:sldMk cId="1388261212" sldId="281"/>
            <ac:spMk id="34" creationId="{00000000-0000-0000-0000-000000000000}"/>
          </ac:spMkLst>
        </pc:spChg>
        <pc:graphicFrameChg chg="mod">
          <ac:chgData name="Thinh Chu" userId="7f8fcdb822d13c52" providerId="LiveId" clId="{970B0C87-AD09-484C-8A71-579D4A05B836}" dt="2025-12-14T15:15:31.663" v="85" actId="1037"/>
          <ac:graphicFrameMkLst>
            <pc:docMk/>
            <pc:sldMk cId="1388261212" sldId="281"/>
            <ac:graphicFrameMk id="32" creationId="{00000000-0000-0000-0000-000000000000}"/>
          </ac:graphicFrameMkLst>
        </pc:graphicFrameChg>
      </pc:sldChg>
      <pc:sldChg chg="addSp delSp modSp mod modAnim">
        <pc:chgData name="Thinh Chu" userId="7f8fcdb822d13c52" providerId="LiveId" clId="{970B0C87-AD09-484C-8A71-579D4A05B836}" dt="2025-12-13T14:40:52.459" v="20" actId="14100"/>
        <pc:sldMkLst>
          <pc:docMk/>
          <pc:sldMk cId="3506515848" sldId="284"/>
        </pc:sldMkLst>
        <pc:picChg chg="add mod">
          <ac:chgData name="Thinh Chu" userId="7f8fcdb822d13c52" providerId="LiveId" clId="{970B0C87-AD09-484C-8A71-579D4A05B836}" dt="2025-12-13T14:40:52.459" v="20" actId="14100"/>
          <ac:picMkLst>
            <pc:docMk/>
            <pc:sldMk cId="3506515848" sldId="284"/>
            <ac:picMk id="2" creationId="{11076671-325B-8467-2763-9589322D1DD0}"/>
          </ac:picMkLst>
        </pc:picChg>
      </pc:sldChg>
      <pc:sldChg chg="addSp delSp modSp mod delAnim modAnim">
        <pc:chgData name="Thinh Chu" userId="7f8fcdb822d13c52" providerId="LiveId" clId="{970B0C87-AD09-484C-8A71-579D4A05B836}" dt="2025-12-13T14:37:23.281" v="10" actId="1076"/>
        <pc:sldMkLst>
          <pc:docMk/>
          <pc:sldMk cId="3162444976" sldId="296"/>
        </pc:sldMkLst>
        <pc:picChg chg="add mod">
          <ac:chgData name="Thinh Chu" userId="7f8fcdb822d13c52" providerId="LiveId" clId="{970B0C87-AD09-484C-8A71-579D4A05B836}" dt="2025-12-13T14:37:23.281" v="10" actId="1076"/>
          <ac:picMkLst>
            <pc:docMk/>
            <pc:sldMk cId="3162444976" sldId="296"/>
            <ac:picMk id="2" creationId="{4553F64C-388B-CCD3-9A15-34DC05217C7A}"/>
          </ac:picMkLst>
        </pc:picChg>
        <pc:picChg chg="mod">
          <ac:chgData name="Thinh Chu" userId="7f8fcdb822d13c52" providerId="LiveId" clId="{970B0C87-AD09-484C-8A71-579D4A05B836}" dt="2025-12-13T14:37:11.103" v="6" actId="14100"/>
          <ac:picMkLst>
            <pc:docMk/>
            <pc:sldMk cId="3162444976" sldId="296"/>
            <ac:picMk id="6" creationId="{39D094CA-247C-C581-C0F8-349E596A25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138C4-09EE-4B96-8143-996E3C4BEED4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3F746-7B86-4CF8-BBE5-8ED17CB4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3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7D02-8477-46F9-AED1-FFC92E4FD8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63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70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09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EA9F-B482-BA82-2620-0B912C6EC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F7663B-5647-C88D-98C1-C1504B4E6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1B04B-38FF-3255-A7B6-47623C33D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287A1-5D7B-9E9D-D02E-2EDEF2AE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57CA1-88B3-7EC9-DE4E-155F784A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30934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C839-801F-5CB7-1127-4DD4E0DC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D57EA-C0B6-4AAE-BD4E-EE8ED7FBE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9ECCF-9E5D-6EF7-2460-B78C1D2A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65431-1D7F-60D5-0848-211F919D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953A5-4A37-DE79-BDD0-6D706C23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47271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02C43-A5BE-2D99-354B-BD23650D1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D99CC-686D-D567-9C5C-9146BD5FE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195B1-D07D-4258-C727-67D988DD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34F8A-82E4-836D-8371-63D40B64D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99AC6-9E36-9316-9344-FAFF5A6F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986732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A6DA2-61BF-59B1-6725-EC71CE1C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112D5-E044-F480-969D-C4528ABBA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339B6-1604-3CA4-0373-AC6FF0C17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585E8-E4C3-CE73-5563-5B8019505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5F4DB-C54F-35CB-DF1D-464A713C3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BBA6D-8E69-4C5A-7661-97742CCFD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21059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0DCF3-7150-7DEB-FA23-030A00034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BCD35-9819-A892-E8B4-C0787B38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AA03F-1D38-C7F0-DFD4-0CB7202F26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BF0D86-AAD1-2938-4A78-8053450ED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A188F7-FB0C-E9CE-61A3-57CF7F982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92F6A-570C-B1D6-55AF-0B72B0B99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8CE2CE-2235-1885-FF3A-3F6DF155E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737C47-5A68-0CE0-3A0E-0EE1EA8F2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25498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B6A6-4B13-C9D7-2522-6AE60B165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80E9B2-95A5-6297-76A4-E8567FAE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FA5D9-7776-3533-A6B5-074AAF42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7C286-E03F-E6A8-B4DD-C6AAC6D5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9402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51E168-565F-13AF-FAAB-967C817B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F18B8-B39E-F9CD-4444-8A61F5F4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5B7D3-5A10-5B26-967F-7950F82B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4452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0A03-3C6B-770A-C16A-8BB323C99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B5ED0-BC81-5A76-2D6D-451A9AC77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D84D38-8040-2B17-3BF5-9748A650C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ED007-A209-3DBE-C4E9-5F1B3088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74015-7210-E37C-F8C0-309B07F53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194F4-11C5-DCEB-6BC6-6648C729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3795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34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D7F3-D82A-68D0-D2CF-8A4FC9163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DDFE9-CDBE-2E1A-FDE1-EE7E575E1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4B6F5-5BB5-6BDF-908A-15B7CE86B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01FCE-C24F-B6B6-FDA0-02412F62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9BF26-7E63-1ED0-F380-9EEFE500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2D403-AD43-EDA4-4CFE-C19E4F7A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926098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DB219-EFC3-A642-5C87-76CF7AA3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4937F-CBC4-BF9A-5E6D-95F51FF09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6D4EB-B230-47B1-9D25-543ECBB8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74D-7CCF-934F-15B4-13B37E0A4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E51EC-069E-10FA-9B2C-99A77686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46953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C59B0A-DE2D-FE35-F993-040E8AB3A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002124-BE85-DF0D-EC01-628C02D64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A291-7F44-B66B-A961-0AC2662A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86166-D3E3-65AD-4D34-E69CF2D0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1C2DA-139F-5F14-EF55-0F7AE20AD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80212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500100" y="1240033"/>
            <a:ext cx="5191200" cy="27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00175" y="3985567"/>
            <a:ext cx="5191200" cy="5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376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50967" y="516133"/>
            <a:ext cx="102900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6" lvl="0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51" lvl="1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27" lvl="2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02" lvl="3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78" lvl="4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54" lvl="5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29" lvl="6" indent="-440249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05" lvl="7" indent="-440249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81" lvl="8" indent="-440249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9553875" y="88766"/>
            <a:ext cx="2761455" cy="1261158"/>
            <a:chOff x="564881" y="1139586"/>
            <a:chExt cx="2071091" cy="945869"/>
          </a:xfrm>
        </p:grpSpPr>
        <p:sp>
          <p:nvSpPr>
            <p:cNvPr id="30" name="Google Shape;30;p4"/>
            <p:cNvSpPr/>
            <p:nvPr/>
          </p:nvSpPr>
          <p:spPr>
            <a:xfrm rot="5846081">
              <a:off x="1603814" y="635669"/>
              <a:ext cx="405706" cy="161973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77709" y="4013752"/>
            <a:ext cx="778045" cy="1264612"/>
            <a:chOff x="58282" y="3010313"/>
            <a:chExt cx="583534" cy="948459"/>
          </a:xfrm>
        </p:grpSpPr>
        <p:grpSp>
          <p:nvGrpSpPr>
            <p:cNvPr id="33" name="Google Shape;33;p4"/>
            <p:cNvGrpSpPr/>
            <p:nvPr/>
          </p:nvGrpSpPr>
          <p:grpSpPr>
            <a:xfrm>
              <a:off x="58282" y="3010313"/>
              <a:ext cx="363880" cy="424721"/>
              <a:chOff x="3043650" y="3588975"/>
              <a:chExt cx="585675" cy="683600"/>
            </a:xfrm>
          </p:grpSpPr>
          <p:sp>
            <p:nvSpPr>
              <p:cNvPr id="34" name="Google Shape;34;p4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4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4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41;p4"/>
            <p:cNvGrpSpPr/>
            <p:nvPr/>
          </p:nvGrpSpPr>
          <p:grpSpPr>
            <a:xfrm>
              <a:off x="234506" y="3566115"/>
              <a:ext cx="407310" cy="392657"/>
              <a:chOff x="3762575" y="3653050"/>
              <a:chExt cx="496175" cy="478325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" name="Google Shape;49;p4"/>
          <p:cNvGrpSpPr/>
          <p:nvPr/>
        </p:nvGrpSpPr>
        <p:grpSpPr>
          <a:xfrm flipH="1">
            <a:off x="10420367" y="5823585"/>
            <a:ext cx="1895298" cy="1057542"/>
            <a:chOff x="8059283" y="4525012"/>
            <a:chExt cx="1139550" cy="635847"/>
          </a:xfrm>
        </p:grpSpPr>
        <p:grpSp>
          <p:nvGrpSpPr>
            <p:cNvPr id="50" name="Google Shape;50;p4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Google Shape;53;p4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117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3244200" y="719333"/>
            <a:ext cx="57036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1"/>
          </p:nvPr>
        </p:nvSpPr>
        <p:spPr>
          <a:xfrm>
            <a:off x="3244200" y="2292433"/>
            <a:ext cx="5703600" cy="15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27"/>
          <p:cNvGrpSpPr/>
          <p:nvPr/>
        </p:nvGrpSpPr>
        <p:grpSpPr>
          <a:xfrm>
            <a:off x="8655200" y="4909619"/>
            <a:ext cx="3273676" cy="1997085"/>
            <a:chOff x="6102849" y="3185238"/>
            <a:chExt cx="3269753" cy="1994692"/>
          </a:xfrm>
        </p:grpSpPr>
        <p:grpSp>
          <p:nvGrpSpPr>
            <p:cNvPr id="278" name="Google Shape;278;p27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279" name="Google Shape;279;p27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27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27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27"/>
          <p:cNvGrpSpPr/>
          <p:nvPr/>
        </p:nvGrpSpPr>
        <p:grpSpPr>
          <a:xfrm>
            <a:off x="8968918" y="1745720"/>
            <a:ext cx="4197675" cy="1997031"/>
            <a:chOff x="-612524" y="1375439"/>
            <a:chExt cx="3148256" cy="1497773"/>
          </a:xfrm>
        </p:grpSpPr>
        <p:sp>
          <p:nvSpPr>
            <p:cNvPr id="284" name="Google Shape;284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 rot="5845884">
              <a:off x="1321546" y="96604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27"/>
          <p:cNvGrpSpPr/>
          <p:nvPr/>
        </p:nvGrpSpPr>
        <p:grpSpPr>
          <a:xfrm>
            <a:off x="-816699" y="613486"/>
            <a:ext cx="4269807" cy="2242588"/>
            <a:chOff x="-612524" y="1414514"/>
            <a:chExt cx="3202355" cy="1681941"/>
          </a:xfrm>
        </p:grpSpPr>
        <p:sp>
          <p:nvSpPr>
            <p:cNvPr id="287" name="Google Shape;287;p27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105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411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950972" y="276371"/>
            <a:ext cx="3749318" cy="1969216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7548079" y="4047271"/>
            <a:ext cx="3953863" cy="260156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783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7263968" y="226753"/>
            <a:ext cx="4269807" cy="2242588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90309" y="4826699"/>
            <a:ext cx="1178985" cy="1376249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615076" y="5091299"/>
            <a:ext cx="1178985" cy="1376249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5239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10010995" y="4470036"/>
            <a:ext cx="1178924" cy="1376178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3008269" y="4753251"/>
            <a:ext cx="3563595" cy="2173948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10712216" y="5530799"/>
            <a:ext cx="1589343" cy="1396396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840692" y="5595920"/>
            <a:ext cx="929782" cy="1085349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7619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98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350059" y="-1934329"/>
            <a:ext cx="1334163" cy="532695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4" name="Google Shape;384;p31"/>
          <p:cNvSpPr/>
          <p:nvPr/>
        </p:nvSpPr>
        <p:spPr>
          <a:xfrm rot="5846015">
            <a:off x="1356968" y="574546"/>
            <a:ext cx="597815" cy="238712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94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984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2">
  <p:cSld name="One-column text 2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6" name="Google Shape;346;p19"/>
          <p:cNvSpPr txBox="1">
            <a:spLocks noGrp="1"/>
          </p:cNvSpPr>
          <p:nvPr>
            <p:ph type="subTitle" idx="1"/>
          </p:nvPr>
        </p:nvSpPr>
        <p:spPr>
          <a:xfrm>
            <a:off x="6090600" y="1356933"/>
            <a:ext cx="5150400" cy="4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9"/>
          <p:cNvSpPr/>
          <p:nvPr/>
        </p:nvSpPr>
        <p:spPr>
          <a:xfrm>
            <a:off x="432740" y="6279553"/>
            <a:ext cx="589227" cy="448915"/>
          </a:xfrm>
          <a:custGeom>
            <a:avLst/>
            <a:gdLst/>
            <a:ahLst/>
            <a:cxnLst/>
            <a:rect l="l" t="t" r="r" b="b"/>
            <a:pathLst>
              <a:path w="13036" h="9931" extrusionOk="0">
                <a:moveTo>
                  <a:pt x="10507" y="1110"/>
                </a:moveTo>
                <a:lnTo>
                  <a:pt x="10507" y="1110"/>
                </a:lnTo>
                <a:cubicBezTo>
                  <a:pt x="8011" y="2457"/>
                  <a:pt x="5555" y="3883"/>
                  <a:pt x="3179" y="5388"/>
                </a:cubicBezTo>
                <a:lnTo>
                  <a:pt x="3139" y="5349"/>
                </a:lnTo>
                <a:cubicBezTo>
                  <a:pt x="2307" y="5071"/>
                  <a:pt x="1555" y="4715"/>
                  <a:pt x="802" y="4319"/>
                </a:cubicBezTo>
                <a:cubicBezTo>
                  <a:pt x="4050" y="3289"/>
                  <a:pt x="7259" y="2219"/>
                  <a:pt x="10507" y="1110"/>
                </a:cubicBezTo>
                <a:close/>
                <a:moveTo>
                  <a:pt x="10903" y="1387"/>
                </a:moveTo>
                <a:cubicBezTo>
                  <a:pt x="8843" y="2932"/>
                  <a:pt x="6783" y="4477"/>
                  <a:pt x="4684" y="6062"/>
                </a:cubicBezTo>
                <a:cubicBezTo>
                  <a:pt x="4565" y="5824"/>
                  <a:pt x="4407" y="5586"/>
                  <a:pt x="4328" y="5309"/>
                </a:cubicBezTo>
                <a:lnTo>
                  <a:pt x="4288" y="5309"/>
                </a:lnTo>
                <a:cubicBezTo>
                  <a:pt x="4288" y="5269"/>
                  <a:pt x="4288" y="5230"/>
                  <a:pt x="4248" y="5190"/>
                </a:cubicBezTo>
                <a:cubicBezTo>
                  <a:pt x="6427" y="3843"/>
                  <a:pt x="8645" y="2576"/>
                  <a:pt x="10903" y="1387"/>
                </a:cubicBezTo>
                <a:close/>
                <a:moveTo>
                  <a:pt x="12369" y="872"/>
                </a:moveTo>
                <a:lnTo>
                  <a:pt x="12369" y="872"/>
                </a:lnTo>
                <a:cubicBezTo>
                  <a:pt x="11656" y="2259"/>
                  <a:pt x="10784" y="3566"/>
                  <a:pt x="9952" y="4913"/>
                </a:cubicBezTo>
                <a:lnTo>
                  <a:pt x="7140" y="9468"/>
                </a:lnTo>
                <a:cubicBezTo>
                  <a:pt x="6387" y="8478"/>
                  <a:pt x="5555" y="7607"/>
                  <a:pt x="4644" y="6775"/>
                </a:cubicBezTo>
                <a:cubicBezTo>
                  <a:pt x="4605" y="6775"/>
                  <a:pt x="4605" y="6735"/>
                  <a:pt x="4565" y="6735"/>
                </a:cubicBezTo>
                <a:cubicBezTo>
                  <a:pt x="7140" y="4754"/>
                  <a:pt x="9754" y="2813"/>
                  <a:pt x="12369" y="872"/>
                </a:cubicBezTo>
                <a:close/>
                <a:moveTo>
                  <a:pt x="12448" y="1"/>
                </a:moveTo>
                <a:cubicBezTo>
                  <a:pt x="8566" y="1387"/>
                  <a:pt x="4605" y="2695"/>
                  <a:pt x="683" y="3923"/>
                </a:cubicBezTo>
                <a:cubicBezTo>
                  <a:pt x="564" y="3962"/>
                  <a:pt x="525" y="4081"/>
                  <a:pt x="564" y="4200"/>
                </a:cubicBezTo>
                <a:lnTo>
                  <a:pt x="366" y="4081"/>
                </a:lnTo>
                <a:cubicBezTo>
                  <a:pt x="336" y="4066"/>
                  <a:pt x="307" y="4059"/>
                  <a:pt x="280" y="4059"/>
                </a:cubicBezTo>
                <a:cubicBezTo>
                  <a:pt x="95" y="4059"/>
                  <a:pt x="1" y="4374"/>
                  <a:pt x="208" y="4477"/>
                </a:cubicBezTo>
                <a:cubicBezTo>
                  <a:pt x="1079" y="4953"/>
                  <a:pt x="1990" y="5388"/>
                  <a:pt x="2941" y="5745"/>
                </a:cubicBezTo>
                <a:cubicBezTo>
                  <a:pt x="2961" y="5765"/>
                  <a:pt x="2981" y="5774"/>
                  <a:pt x="3001" y="5774"/>
                </a:cubicBezTo>
                <a:cubicBezTo>
                  <a:pt x="3020" y="5774"/>
                  <a:pt x="3040" y="5765"/>
                  <a:pt x="3060" y="5745"/>
                </a:cubicBezTo>
                <a:cubicBezTo>
                  <a:pt x="3109" y="5794"/>
                  <a:pt x="3173" y="5828"/>
                  <a:pt x="3233" y="5828"/>
                </a:cubicBezTo>
                <a:cubicBezTo>
                  <a:pt x="3271" y="5828"/>
                  <a:pt x="3307" y="5815"/>
                  <a:pt x="3337" y="5784"/>
                </a:cubicBezTo>
                <a:lnTo>
                  <a:pt x="3931" y="5428"/>
                </a:lnTo>
                <a:cubicBezTo>
                  <a:pt x="4050" y="5745"/>
                  <a:pt x="4209" y="6022"/>
                  <a:pt x="4367" y="6299"/>
                </a:cubicBezTo>
                <a:lnTo>
                  <a:pt x="3971" y="6616"/>
                </a:lnTo>
                <a:cubicBezTo>
                  <a:pt x="3769" y="6751"/>
                  <a:pt x="3910" y="6999"/>
                  <a:pt x="4102" y="6999"/>
                </a:cubicBezTo>
                <a:cubicBezTo>
                  <a:pt x="4136" y="6999"/>
                  <a:pt x="4173" y="6991"/>
                  <a:pt x="4209" y="6973"/>
                </a:cubicBezTo>
                <a:cubicBezTo>
                  <a:pt x="4248" y="6933"/>
                  <a:pt x="4248" y="6933"/>
                  <a:pt x="4288" y="6894"/>
                </a:cubicBezTo>
                <a:cubicBezTo>
                  <a:pt x="4288" y="6973"/>
                  <a:pt x="4288" y="7012"/>
                  <a:pt x="4367" y="7092"/>
                </a:cubicBezTo>
                <a:cubicBezTo>
                  <a:pt x="5318" y="7923"/>
                  <a:pt x="6189" y="8835"/>
                  <a:pt x="6982" y="9864"/>
                </a:cubicBezTo>
                <a:cubicBezTo>
                  <a:pt x="7005" y="9911"/>
                  <a:pt x="7042" y="9930"/>
                  <a:pt x="7084" y="9930"/>
                </a:cubicBezTo>
                <a:cubicBezTo>
                  <a:pt x="7114" y="9930"/>
                  <a:pt x="7147" y="9920"/>
                  <a:pt x="7180" y="9904"/>
                </a:cubicBezTo>
                <a:cubicBezTo>
                  <a:pt x="7259" y="9904"/>
                  <a:pt x="7338" y="9864"/>
                  <a:pt x="7378" y="9825"/>
                </a:cubicBezTo>
                <a:lnTo>
                  <a:pt x="10349" y="5032"/>
                </a:lnTo>
                <a:cubicBezTo>
                  <a:pt x="11339" y="3566"/>
                  <a:pt x="12210" y="2061"/>
                  <a:pt x="12963" y="516"/>
                </a:cubicBezTo>
                <a:cubicBezTo>
                  <a:pt x="12963" y="437"/>
                  <a:pt x="12963" y="397"/>
                  <a:pt x="12963" y="357"/>
                </a:cubicBezTo>
                <a:cubicBezTo>
                  <a:pt x="13035" y="213"/>
                  <a:pt x="12943" y="35"/>
                  <a:pt x="12776" y="35"/>
                </a:cubicBezTo>
                <a:cubicBezTo>
                  <a:pt x="12759" y="35"/>
                  <a:pt x="12743" y="37"/>
                  <a:pt x="12725" y="41"/>
                </a:cubicBezTo>
                <a:lnTo>
                  <a:pt x="12646" y="41"/>
                </a:lnTo>
                <a:cubicBezTo>
                  <a:pt x="12606" y="1"/>
                  <a:pt x="12527" y="1"/>
                  <a:pt x="124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8" name="Google Shape;348;p19"/>
          <p:cNvGrpSpPr/>
          <p:nvPr/>
        </p:nvGrpSpPr>
        <p:grpSpPr>
          <a:xfrm>
            <a:off x="249040" y="6002105"/>
            <a:ext cx="358096" cy="331491"/>
            <a:chOff x="1412390" y="2258211"/>
            <a:chExt cx="620689" cy="574573"/>
          </a:xfrm>
        </p:grpSpPr>
        <p:sp>
          <p:nvSpPr>
            <p:cNvPr id="349" name="Google Shape;349;p19"/>
            <p:cNvSpPr/>
            <p:nvPr/>
          </p:nvSpPr>
          <p:spPr>
            <a:xfrm>
              <a:off x="1786301" y="2258211"/>
              <a:ext cx="246778" cy="343858"/>
            </a:xfrm>
            <a:custGeom>
              <a:avLst/>
              <a:gdLst/>
              <a:ahLst/>
              <a:cxnLst/>
              <a:rect l="l" t="t" r="r" b="b"/>
              <a:pathLst>
                <a:path w="3843" h="5355" extrusionOk="0">
                  <a:moveTo>
                    <a:pt x="941" y="1"/>
                  </a:moveTo>
                  <a:cubicBezTo>
                    <a:pt x="714" y="1"/>
                    <a:pt x="481" y="120"/>
                    <a:pt x="357" y="348"/>
                  </a:cubicBezTo>
                  <a:cubicBezTo>
                    <a:pt x="199" y="665"/>
                    <a:pt x="80" y="1022"/>
                    <a:pt x="1" y="1339"/>
                  </a:cubicBezTo>
                  <a:cubicBezTo>
                    <a:pt x="1" y="1537"/>
                    <a:pt x="40" y="1735"/>
                    <a:pt x="80" y="1893"/>
                  </a:cubicBezTo>
                  <a:cubicBezTo>
                    <a:pt x="119" y="1972"/>
                    <a:pt x="278" y="2012"/>
                    <a:pt x="357" y="2012"/>
                  </a:cubicBezTo>
                  <a:cubicBezTo>
                    <a:pt x="397" y="2012"/>
                    <a:pt x="516" y="1853"/>
                    <a:pt x="476" y="1774"/>
                  </a:cubicBezTo>
                  <a:cubicBezTo>
                    <a:pt x="436" y="1418"/>
                    <a:pt x="516" y="1022"/>
                    <a:pt x="714" y="705"/>
                  </a:cubicBezTo>
                  <a:cubicBezTo>
                    <a:pt x="753" y="586"/>
                    <a:pt x="832" y="507"/>
                    <a:pt x="912" y="427"/>
                  </a:cubicBezTo>
                  <a:cubicBezTo>
                    <a:pt x="1030" y="546"/>
                    <a:pt x="1149" y="586"/>
                    <a:pt x="1189" y="705"/>
                  </a:cubicBezTo>
                  <a:cubicBezTo>
                    <a:pt x="1387" y="1101"/>
                    <a:pt x="1427" y="1537"/>
                    <a:pt x="1347" y="1933"/>
                  </a:cubicBezTo>
                  <a:cubicBezTo>
                    <a:pt x="1229" y="2804"/>
                    <a:pt x="1110" y="3715"/>
                    <a:pt x="951" y="4587"/>
                  </a:cubicBezTo>
                  <a:cubicBezTo>
                    <a:pt x="882" y="5107"/>
                    <a:pt x="1056" y="5354"/>
                    <a:pt x="1499" y="5354"/>
                  </a:cubicBezTo>
                  <a:cubicBezTo>
                    <a:pt x="1562" y="5354"/>
                    <a:pt x="1630" y="5349"/>
                    <a:pt x="1704" y="5339"/>
                  </a:cubicBezTo>
                  <a:cubicBezTo>
                    <a:pt x="2219" y="5260"/>
                    <a:pt x="2734" y="5141"/>
                    <a:pt x="3249" y="4943"/>
                  </a:cubicBezTo>
                  <a:cubicBezTo>
                    <a:pt x="3685" y="4824"/>
                    <a:pt x="3843" y="4587"/>
                    <a:pt x="3843" y="4230"/>
                  </a:cubicBezTo>
                  <a:cubicBezTo>
                    <a:pt x="3764" y="3834"/>
                    <a:pt x="3526" y="3478"/>
                    <a:pt x="3130" y="3359"/>
                  </a:cubicBezTo>
                  <a:cubicBezTo>
                    <a:pt x="3051" y="3359"/>
                    <a:pt x="2892" y="3359"/>
                    <a:pt x="2853" y="3438"/>
                  </a:cubicBezTo>
                  <a:cubicBezTo>
                    <a:pt x="2813" y="3517"/>
                    <a:pt x="2853" y="3636"/>
                    <a:pt x="2892" y="3715"/>
                  </a:cubicBezTo>
                  <a:cubicBezTo>
                    <a:pt x="2971" y="3874"/>
                    <a:pt x="3130" y="3953"/>
                    <a:pt x="3249" y="4072"/>
                  </a:cubicBezTo>
                  <a:cubicBezTo>
                    <a:pt x="3328" y="4191"/>
                    <a:pt x="3368" y="4349"/>
                    <a:pt x="3170" y="4428"/>
                  </a:cubicBezTo>
                  <a:cubicBezTo>
                    <a:pt x="2615" y="4666"/>
                    <a:pt x="2060" y="4785"/>
                    <a:pt x="1466" y="4824"/>
                  </a:cubicBezTo>
                  <a:cubicBezTo>
                    <a:pt x="1466" y="4626"/>
                    <a:pt x="1466" y="4468"/>
                    <a:pt x="1506" y="4309"/>
                  </a:cubicBezTo>
                  <a:cubicBezTo>
                    <a:pt x="1625" y="3517"/>
                    <a:pt x="1744" y="2725"/>
                    <a:pt x="1823" y="1933"/>
                  </a:cubicBezTo>
                  <a:cubicBezTo>
                    <a:pt x="1902" y="1378"/>
                    <a:pt x="1783" y="784"/>
                    <a:pt x="1466" y="309"/>
                  </a:cubicBezTo>
                  <a:cubicBezTo>
                    <a:pt x="1353" y="101"/>
                    <a:pt x="1149" y="1"/>
                    <a:pt x="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1643877" y="2480321"/>
              <a:ext cx="124706" cy="136066"/>
            </a:xfrm>
            <a:custGeom>
              <a:avLst/>
              <a:gdLst/>
              <a:ahLst/>
              <a:cxnLst/>
              <a:rect l="l" t="t" r="r" b="b"/>
              <a:pathLst>
                <a:path w="1942" h="2119" extrusionOk="0">
                  <a:moveTo>
                    <a:pt x="493" y="1"/>
                  </a:moveTo>
                  <a:cubicBezTo>
                    <a:pt x="414" y="1"/>
                    <a:pt x="317" y="19"/>
                    <a:pt x="238" y="19"/>
                  </a:cubicBezTo>
                  <a:cubicBezTo>
                    <a:pt x="238" y="137"/>
                    <a:pt x="278" y="217"/>
                    <a:pt x="357" y="335"/>
                  </a:cubicBezTo>
                  <a:cubicBezTo>
                    <a:pt x="476" y="534"/>
                    <a:pt x="634" y="692"/>
                    <a:pt x="832" y="890"/>
                  </a:cubicBezTo>
                  <a:lnTo>
                    <a:pt x="278" y="1326"/>
                  </a:lnTo>
                  <a:cubicBezTo>
                    <a:pt x="159" y="1445"/>
                    <a:pt x="0" y="1524"/>
                    <a:pt x="80" y="1722"/>
                  </a:cubicBezTo>
                  <a:cubicBezTo>
                    <a:pt x="135" y="1796"/>
                    <a:pt x="199" y="1826"/>
                    <a:pt x="267" y="1826"/>
                  </a:cubicBezTo>
                  <a:cubicBezTo>
                    <a:pt x="346" y="1826"/>
                    <a:pt x="430" y="1786"/>
                    <a:pt x="515" y="1722"/>
                  </a:cubicBezTo>
                  <a:cubicBezTo>
                    <a:pt x="713" y="1643"/>
                    <a:pt x="872" y="1524"/>
                    <a:pt x="1070" y="1365"/>
                  </a:cubicBezTo>
                  <a:cubicBezTo>
                    <a:pt x="1149" y="1563"/>
                    <a:pt x="1268" y="1762"/>
                    <a:pt x="1387" y="1960"/>
                  </a:cubicBezTo>
                  <a:cubicBezTo>
                    <a:pt x="1466" y="2039"/>
                    <a:pt x="1585" y="2078"/>
                    <a:pt x="1704" y="2118"/>
                  </a:cubicBezTo>
                  <a:cubicBezTo>
                    <a:pt x="1743" y="1999"/>
                    <a:pt x="1783" y="1880"/>
                    <a:pt x="1783" y="1762"/>
                  </a:cubicBezTo>
                  <a:cubicBezTo>
                    <a:pt x="1783" y="1682"/>
                    <a:pt x="1743" y="1603"/>
                    <a:pt x="1704" y="1524"/>
                  </a:cubicBezTo>
                  <a:cubicBezTo>
                    <a:pt x="1387" y="1247"/>
                    <a:pt x="1466" y="692"/>
                    <a:pt x="1862" y="534"/>
                  </a:cubicBezTo>
                  <a:cubicBezTo>
                    <a:pt x="1941" y="415"/>
                    <a:pt x="1941" y="296"/>
                    <a:pt x="1902" y="137"/>
                  </a:cubicBezTo>
                  <a:cubicBezTo>
                    <a:pt x="1873" y="80"/>
                    <a:pt x="1834" y="59"/>
                    <a:pt x="1791" y="59"/>
                  </a:cubicBezTo>
                  <a:cubicBezTo>
                    <a:pt x="1714" y="59"/>
                    <a:pt x="1621" y="126"/>
                    <a:pt x="1545" y="177"/>
                  </a:cubicBezTo>
                  <a:cubicBezTo>
                    <a:pt x="1426" y="296"/>
                    <a:pt x="1268" y="415"/>
                    <a:pt x="1149" y="534"/>
                  </a:cubicBezTo>
                  <a:cubicBezTo>
                    <a:pt x="991" y="335"/>
                    <a:pt x="793" y="177"/>
                    <a:pt x="594" y="19"/>
                  </a:cubicBezTo>
                  <a:cubicBezTo>
                    <a:pt x="568" y="5"/>
                    <a:pt x="53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19"/>
            <p:cNvSpPr/>
            <p:nvPr/>
          </p:nvSpPr>
          <p:spPr>
            <a:xfrm>
              <a:off x="1412390" y="2529508"/>
              <a:ext cx="295132" cy="303276"/>
            </a:xfrm>
            <a:custGeom>
              <a:avLst/>
              <a:gdLst/>
              <a:ahLst/>
              <a:cxnLst/>
              <a:rect l="l" t="t" r="r" b="b"/>
              <a:pathLst>
                <a:path w="4596" h="4723" extrusionOk="0">
                  <a:moveTo>
                    <a:pt x="1103" y="1"/>
                  </a:moveTo>
                  <a:cubicBezTo>
                    <a:pt x="742" y="1"/>
                    <a:pt x="428" y="232"/>
                    <a:pt x="317" y="599"/>
                  </a:cubicBezTo>
                  <a:cubicBezTo>
                    <a:pt x="159" y="1035"/>
                    <a:pt x="80" y="1510"/>
                    <a:pt x="1" y="1946"/>
                  </a:cubicBezTo>
                  <a:cubicBezTo>
                    <a:pt x="1" y="2144"/>
                    <a:pt x="1" y="2382"/>
                    <a:pt x="238" y="2382"/>
                  </a:cubicBezTo>
                  <a:cubicBezTo>
                    <a:pt x="476" y="2382"/>
                    <a:pt x="397" y="2105"/>
                    <a:pt x="436" y="1946"/>
                  </a:cubicBezTo>
                  <a:cubicBezTo>
                    <a:pt x="476" y="1550"/>
                    <a:pt x="595" y="1154"/>
                    <a:pt x="714" y="758"/>
                  </a:cubicBezTo>
                  <a:cubicBezTo>
                    <a:pt x="793" y="599"/>
                    <a:pt x="951" y="481"/>
                    <a:pt x="1149" y="441"/>
                  </a:cubicBezTo>
                  <a:cubicBezTo>
                    <a:pt x="1170" y="438"/>
                    <a:pt x="1190" y="436"/>
                    <a:pt x="1210" y="436"/>
                  </a:cubicBezTo>
                  <a:cubicBezTo>
                    <a:pt x="1414" y="436"/>
                    <a:pt x="1552" y="617"/>
                    <a:pt x="1625" y="797"/>
                  </a:cubicBezTo>
                  <a:cubicBezTo>
                    <a:pt x="1625" y="877"/>
                    <a:pt x="1664" y="956"/>
                    <a:pt x="1664" y="1035"/>
                  </a:cubicBezTo>
                  <a:cubicBezTo>
                    <a:pt x="1704" y="1550"/>
                    <a:pt x="1744" y="2065"/>
                    <a:pt x="1783" y="2580"/>
                  </a:cubicBezTo>
                  <a:cubicBezTo>
                    <a:pt x="1783" y="3095"/>
                    <a:pt x="1783" y="3650"/>
                    <a:pt x="1783" y="4165"/>
                  </a:cubicBezTo>
                  <a:cubicBezTo>
                    <a:pt x="1783" y="4536"/>
                    <a:pt x="1928" y="4722"/>
                    <a:pt x="2187" y="4722"/>
                  </a:cubicBezTo>
                  <a:cubicBezTo>
                    <a:pt x="2287" y="4722"/>
                    <a:pt x="2404" y="4695"/>
                    <a:pt x="2536" y="4640"/>
                  </a:cubicBezTo>
                  <a:cubicBezTo>
                    <a:pt x="3090" y="4402"/>
                    <a:pt x="3645" y="4125"/>
                    <a:pt x="4199" y="3887"/>
                  </a:cubicBezTo>
                  <a:cubicBezTo>
                    <a:pt x="4477" y="3768"/>
                    <a:pt x="4596" y="3412"/>
                    <a:pt x="4398" y="3174"/>
                  </a:cubicBezTo>
                  <a:cubicBezTo>
                    <a:pt x="4318" y="2976"/>
                    <a:pt x="4160" y="2818"/>
                    <a:pt x="4041" y="2659"/>
                  </a:cubicBezTo>
                  <a:cubicBezTo>
                    <a:pt x="3962" y="2580"/>
                    <a:pt x="3803" y="2580"/>
                    <a:pt x="3685" y="2540"/>
                  </a:cubicBezTo>
                  <a:cubicBezTo>
                    <a:pt x="3645" y="2659"/>
                    <a:pt x="3645" y="2818"/>
                    <a:pt x="3685" y="2937"/>
                  </a:cubicBezTo>
                  <a:cubicBezTo>
                    <a:pt x="3764" y="3095"/>
                    <a:pt x="3883" y="3293"/>
                    <a:pt x="4001" y="3452"/>
                  </a:cubicBezTo>
                  <a:lnTo>
                    <a:pt x="2258" y="4244"/>
                  </a:lnTo>
                  <a:lnTo>
                    <a:pt x="2258" y="2659"/>
                  </a:lnTo>
                  <a:cubicBezTo>
                    <a:pt x="2258" y="1986"/>
                    <a:pt x="2179" y="1312"/>
                    <a:pt x="2021" y="679"/>
                  </a:cubicBezTo>
                  <a:cubicBezTo>
                    <a:pt x="1902" y="322"/>
                    <a:pt x="1585" y="45"/>
                    <a:pt x="1189" y="5"/>
                  </a:cubicBezTo>
                  <a:cubicBezTo>
                    <a:pt x="1160" y="2"/>
                    <a:pt x="1132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52" name="Google Shape;352;p19"/>
          <p:cNvSpPr/>
          <p:nvPr/>
        </p:nvSpPr>
        <p:spPr>
          <a:xfrm>
            <a:off x="43401" y="6450438"/>
            <a:ext cx="460791" cy="341787"/>
          </a:xfrm>
          <a:custGeom>
            <a:avLst/>
            <a:gdLst/>
            <a:ahLst/>
            <a:cxnLst/>
            <a:rect l="l" t="t" r="r" b="b"/>
            <a:pathLst>
              <a:path w="12437" h="9225" extrusionOk="0">
                <a:moveTo>
                  <a:pt x="1895" y="0"/>
                </a:moveTo>
                <a:cubicBezTo>
                  <a:pt x="1313" y="0"/>
                  <a:pt x="705" y="248"/>
                  <a:pt x="197" y="558"/>
                </a:cubicBezTo>
                <a:cubicBezTo>
                  <a:pt x="0" y="721"/>
                  <a:pt x="155" y="993"/>
                  <a:pt x="349" y="993"/>
                </a:cubicBezTo>
                <a:cubicBezTo>
                  <a:pt x="390" y="993"/>
                  <a:pt x="433" y="981"/>
                  <a:pt x="474" y="954"/>
                </a:cubicBezTo>
                <a:cubicBezTo>
                  <a:pt x="915" y="666"/>
                  <a:pt x="1403" y="443"/>
                  <a:pt x="1857" y="443"/>
                </a:cubicBezTo>
                <a:cubicBezTo>
                  <a:pt x="2339" y="443"/>
                  <a:pt x="2782" y="695"/>
                  <a:pt x="3088" y="1390"/>
                </a:cubicBezTo>
                <a:cubicBezTo>
                  <a:pt x="3247" y="1825"/>
                  <a:pt x="3366" y="2340"/>
                  <a:pt x="3405" y="2816"/>
                </a:cubicBezTo>
                <a:cubicBezTo>
                  <a:pt x="3405" y="3331"/>
                  <a:pt x="3564" y="3846"/>
                  <a:pt x="3881" y="4321"/>
                </a:cubicBezTo>
                <a:cubicBezTo>
                  <a:pt x="4166" y="4574"/>
                  <a:pt x="4552" y="4701"/>
                  <a:pt x="4939" y="4701"/>
                </a:cubicBezTo>
                <a:cubicBezTo>
                  <a:pt x="5036" y="4701"/>
                  <a:pt x="5132" y="4693"/>
                  <a:pt x="5227" y="4677"/>
                </a:cubicBezTo>
                <a:cubicBezTo>
                  <a:pt x="5604" y="4638"/>
                  <a:pt x="5802" y="4578"/>
                  <a:pt x="6005" y="4578"/>
                </a:cubicBezTo>
                <a:cubicBezTo>
                  <a:pt x="6208" y="4578"/>
                  <a:pt x="6416" y="4638"/>
                  <a:pt x="6812" y="4836"/>
                </a:cubicBezTo>
                <a:cubicBezTo>
                  <a:pt x="7248" y="4836"/>
                  <a:pt x="7604" y="5232"/>
                  <a:pt x="7564" y="5707"/>
                </a:cubicBezTo>
                <a:cubicBezTo>
                  <a:pt x="7564" y="5905"/>
                  <a:pt x="7604" y="6143"/>
                  <a:pt x="7604" y="6381"/>
                </a:cubicBezTo>
                <a:cubicBezTo>
                  <a:pt x="7683" y="7569"/>
                  <a:pt x="8119" y="8599"/>
                  <a:pt x="9466" y="8599"/>
                </a:cubicBezTo>
                <a:cubicBezTo>
                  <a:pt x="10535" y="8599"/>
                  <a:pt x="11328" y="7926"/>
                  <a:pt x="11961" y="7133"/>
                </a:cubicBezTo>
                <a:lnTo>
                  <a:pt x="11961" y="7133"/>
                </a:lnTo>
                <a:cubicBezTo>
                  <a:pt x="11922" y="7728"/>
                  <a:pt x="11882" y="8361"/>
                  <a:pt x="11763" y="8956"/>
                </a:cubicBezTo>
                <a:cubicBezTo>
                  <a:pt x="11740" y="9117"/>
                  <a:pt x="11891" y="9224"/>
                  <a:pt x="12029" y="9224"/>
                </a:cubicBezTo>
                <a:cubicBezTo>
                  <a:pt x="12129" y="9224"/>
                  <a:pt x="12222" y="9168"/>
                  <a:pt x="12239" y="9035"/>
                </a:cubicBezTo>
                <a:cubicBezTo>
                  <a:pt x="12358" y="8282"/>
                  <a:pt x="12397" y="7490"/>
                  <a:pt x="12437" y="6698"/>
                </a:cubicBezTo>
                <a:cubicBezTo>
                  <a:pt x="12437" y="6618"/>
                  <a:pt x="12397" y="6579"/>
                  <a:pt x="12358" y="6539"/>
                </a:cubicBezTo>
                <a:cubicBezTo>
                  <a:pt x="12414" y="6371"/>
                  <a:pt x="12272" y="6203"/>
                  <a:pt x="12127" y="6203"/>
                </a:cubicBezTo>
                <a:cubicBezTo>
                  <a:pt x="12068" y="6203"/>
                  <a:pt x="12008" y="6232"/>
                  <a:pt x="11961" y="6302"/>
                </a:cubicBezTo>
                <a:lnTo>
                  <a:pt x="11961" y="6341"/>
                </a:lnTo>
                <a:cubicBezTo>
                  <a:pt x="11922" y="6302"/>
                  <a:pt x="11882" y="6302"/>
                  <a:pt x="11843" y="6302"/>
                </a:cubicBezTo>
                <a:cubicBezTo>
                  <a:pt x="11130" y="6302"/>
                  <a:pt x="10417" y="6222"/>
                  <a:pt x="9704" y="6024"/>
                </a:cubicBezTo>
                <a:cubicBezTo>
                  <a:pt x="9681" y="6018"/>
                  <a:pt x="9659" y="6015"/>
                  <a:pt x="9639" y="6015"/>
                </a:cubicBezTo>
                <a:cubicBezTo>
                  <a:pt x="9416" y="6015"/>
                  <a:pt x="9370" y="6387"/>
                  <a:pt x="9624" y="6460"/>
                </a:cubicBezTo>
                <a:cubicBezTo>
                  <a:pt x="10298" y="6658"/>
                  <a:pt x="10971" y="6737"/>
                  <a:pt x="11645" y="6737"/>
                </a:cubicBezTo>
                <a:cubicBezTo>
                  <a:pt x="11146" y="7449"/>
                  <a:pt x="10456" y="8193"/>
                  <a:pt x="9574" y="8193"/>
                </a:cubicBezTo>
                <a:cubicBezTo>
                  <a:pt x="9474" y="8193"/>
                  <a:pt x="9372" y="8183"/>
                  <a:pt x="9268" y="8163"/>
                </a:cubicBezTo>
                <a:cubicBezTo>
                  <a:pt x="7763" y="7886"/>
                  <a:pt x="8277" y="6341"/>
                  <a:pt x="8000" y="5311"/>
                </a:cubicBezTo>
                <a:cubicBezTo>
                  <a:pt x="7742" y="4439"/>
                  <a:pt x="7167" y="4067"/>
                  <a:pt x="6405" y="4067"/>
                </a:cubicBezTo>
                <a:cubicBezTo>
                  <a:pt x="6233" y="4067"/>
                  <a:pt x="6051" y="4086"/>
                  <a:pt x="5861" y="4123"/>
                </a:cubicBezTo>
                <a:cubicBezTo>
                  <a:pt x="5573" y="4157"/>
                  <a:pt x="5292" y="4234"/>
                  <a:pt x="5025" y="4234"/>
                </a:cubicBezTo>
                <a:cubicBezTo>
                  <a:pt x="4667" y="4234"/>
                  <a:pt x="4334" y="4096"/>
                  <a:pt x="4039" y="3529"/>
                </a:cubicBezTo>
                <a:cubicBezTo>
                  <a:pt x="3801" y="3093"/>
                  <a:pt x="3841" y="2301"/>
                  <a:pt x="3722" y="1825"/>
                </a:cubicBezTo>
                <a:cubicBezTo>
                  <a:pt x="3643" y="1350"/>
                  <a:pt x="3445" y="914"/>
                  <a:pt x="3167" y="558"/>
                </a:cubicBezTo>
                <a:cubicBezTo>
                  <a:pt x="2800" y="155"/>
                  <a:pt x="2355" y="0"/>
                  <a:pt x="18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3" name="Google Shape;353;p19"/>
          <p:cNvSpPr/>
          <p:nvPr/>
        </p:nvSpPr>
        <p:spPr>
          <a:xfrm>
            <a:off x="1107009" y="6396022"/>
            <a:ext cx="167355" cy="17658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4" name="Google Shape;354;p19"/>
          <p:cNvSpPr/>
          <p:nvPr/>
        </p:nvSpPr>
        <p:spPr>
          <a:xfrm>
            <a:off x="959731" y="6634912"/>
            <a:ext cx="101405" cy="93551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5" name="Google Shape;355;p19"/>
          <p:cNvSpPr/>
          <p:nvPr/>
        </p:nvSpPr>
        <p:spPr>
          <a:xfrm rot="-6435031">
            <a:off x="11556672" y="100311"/>
            <a:ext cx="347249" cy="470563"/>
          </a:xfrm>
          <a:custGeom>
            <a:avLst/>
            <a:gdLst/>
            <a:ahLst/>
            <a:cxnLst/>
            <a:rect l="l" t="t" r="r" b="b"/>
            <a:pathLst>
              <a:path w="6412" h="8689" extrusionOk="0">
                <a:moveTo>
                  <a:pt x="1262" y="565"/>
                </a:moveTo>
                <a:cubicBezTo>
                  <a:pt x="2252" y="1001"/>
                  <a:pt x="3164" y="1556"/>
                  <a:pt x="3995" y="2190"/>
                </a:cubicBezTo>
                <a:lnTo>
                  <a:pt x="3045" y="2704"/>
                </a:lnTo>
                <a:cubicBezTo>
                  <a:pt x="2821" y="2816"/>
                  <a:pt x="2984" y="3104"/>
                  <a:pt x="3169" y="3104"/>
                </a:cubicBezTo>
                <a:cubicBezTo>
                  <a:pt x="3180" y="3104"/>
                  <a:pt x="3192" y="3103"/>
                  <a:pt x="3203" y="3101"/>
                </a:cubicBezTo>
                <a:cubicBezTo>
                  <a:pt x="3679" y="3932"/>
                  <a:pt x="4114" y="4764"/>
                  <a:pt x="4550" y="5636"/>
                </a:cubicBezTo>
                <a:cubicBezTo>
                  <a:pt x="4867" y="6111"/>
                  <a:pt x="5144" y="6587"/>
                  <a:pt x="5342" y="7101"/>
                </a:cubicBezTo>
                <a:cubicBezTo>
                  <a:pt x="5515" y="7552"/>
                  <a:pt x="5689" y="8214"/>
                  <a:pt x="5173" y="8214"/>
                </a:cubicBezTo>
                <a:cubicBezTo>
                  <a:pt x="5099" y="8214"/>
                  <a:pt x="5011" y="8201"/>
                  <a:pt x="4907" y="8171"/>
                </a:cubicBezTo>
                <a:cubicBezTo>
                  <a:pt x="4233" y="7973"/>
                  <a:pt x="3797" y="6547"/>
                  <a:pt x="3441" y="5913"/>
                </a:cubicBezTo>
                <a:cubicBezTo>
                  <a:pt x="2966" y="5002"/>
                  <a:pt x="2490" y="4091"/>
                  <a:pt x="2015" y="3180"/>
                </a:cubicBezTo>
                <a:cubicBezTo>
                  <a:pt x="1993" y="3114"/>
                  <a:pt x="1935" y="3085"/>
                  <a:pt x="1874" y="3085"/>
                </a:cubicBezTo>
                <a:cubicBezTo>
                  <a:pt x="1825" y="3085"/>
                  <a:pt x="1773" y="3105"/>
                  <a:pt x="1738" y="3140"/>
                </a:cubicBezTo>
                <a:lnTo>
                  <a:pt x="1658" y="3140"/>
                </a:lnTo>
                <a:lnTo>
                  <a:pt x="589" y="3695"/>
                </a:lnTo>
                <a:cubicBezTo>
                  <a:pt x="826" y="2665"/>
                  <a:pt x="1064" y="1595"/>
                  <a:pt x="1262" y="565"/>
                </a:cubicBezTo>
                <a:close/>
                <a:moveTo>
                  <a:pt x="1139" y="1"/>
                </a:moveTo>
                <a:cubicBezTo>
                  <a:pt x="1013" y="1"/>
                  <a:pt x="906" y="72"/>
                  <a:pt x="906" y="169"/>
                </a:cubicBezTo>
                <a:cubicBezTo>
                  <a:pt x="628" y="1477"/>
                  <a:pt x="311" y="2784"/>
                  <a:pt x="34" y="4051"/>
                </a:cubicBezTo>
                <a:cubicBezTo>
                  <a:pt x="1" y="4185"/>
                  <a:pt x="136" y="4347"/>
                  <a:pt x="275" y="4347"/>
                </a:cubicBezTo>
                <a:cubicBezTo>
                  <a:pt x="300" y="4347"/>
                  <a:pt x="326" y="4341"/>
                  <a:pt x="351" y="4329"/>
                </a:cubicBezTo>
                <a:lnTo>
                  <a:pt x="1738" y="3616"/>
                </a:lnTo>
                <a:cubicBezTo>
                  <a:pt x="2451" y="5042"/>
                  <a:pt x="3203" y="6428"/>
                  <a:pt x="3956" y="7775"/>
                </a:cubicBezTo>
                <a:cubicBezTo>
                  <a:pt x="4279" y="8362"/>
                  <a:pt x="4537" y="8689"/>
                  <a:pt x="5004" y="8689"/>
                </a:cubicBezTo>
                <a:cubicBezTo>
                  <a:pt x="5167" y="8689"/>
                  <a:pt x="5355" y="8649"/>
                  <a:pt x="5580" y="8567"/>
                </a:cubicBezTo>
                <a:cubicBezTo>
                  <a:pt x="6412" y="8290"/>
                  <a:pt x="6333" y="7933"/>
                  <a:pt x="5936" y="7220"/>
                </a:cubicBezTo>
                <a:lnTo>
                  <a:pt x="3639" y="2903"/>
                </a:lnTo>
                <a:lnTo>
                  <a:pt x="4550" y="2388"/>
                </a:lnTo>
                <a:cubicBezTo>
                  <a:pt x="4669" y="2348"/>
                  <a:pt x="4669" y="2150"/>
                  <a:pt x="4550" y="2071"/>
                </a:cubicBezTo>
                <a:cubicBezTo>
                  <a:pt x="3679" y="1160"/>
                  <a:pt x="2292" y="645"/>
                  <a:pt x="1223" y="11"/>
                </a:cubicBezTo>
                <a:cubicBezTo>
                  <a:pt x="1195" y="4"/>
                  <a:pt x="1166" y="1"/>
                  <a:pt x="11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6" name="Google Shape;356;p19"/>
          <p:cNvSpPr/>
          <p:nvPr/>
        </p:nvSpPr>
        <p:spPr>
          <a:xfrm>
            <a:off x="11317569" y="126322"/>
            <a:ext cx="187816" cy="227029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7" name="Google Shape;357;p19"/>
          <p:cNvSpPr/>
          <p:nvPr/>
        </p:nvSpPr>
        <p:spPr>
          <a:xfrm>
            <a:off x="11240966" y="317827"/>
            <a:ext cx="187816" cy="227029"/>
          </a:xfrm>
          <a:custGeom>
            <a:avLst/>
            <a:gdLst/>
            <a:ahLst/>
            <a:cxnLst/>
            <a:rect l="l" t="t" r="r" b="b"/>
            <a:pathLst>
              <a:path w="6945" h="8395" extrusionOk="0">
                <a:moveTo>
                  <a:pt x="1685" y="0"/>
                </a:moveTo>
                <a:cubicBezTo>
                  <a:pt x="1533" y="0"/>
                  <a:pt x="1382" y="187"/>
                  <a:pt x="1465" y="354"/>
                </a:cubicBezTo>
                <a:cubicBezTo>
                  <a:pt x="2020" y="1424"/>
                  <a:pt x="2456" y="2493"/>
                  <a:pt x="2852" y="3602"/>
                </a:cubicBezTo>
                <a:cubicBezTo>
                  <a:pt x="2060" y="3246"/>
                  <a:pt x="1267" y="2929"/>
                  <a:pt x="475" y="2572"/>
                </a:cubicBezTo>
                <a:cubicBezTo>
                  <a:pt x="440" y="2557"/>
                  <a:pt x="405" y="2550"/>
                  <a:pt x="372" y="2550"/>
                </a:cubicBezTo>
                <a:cubicBezTo>
                  <a:pt x="146" y="2550"/>
                  <a:pt x="1" y="2865"/>
                  <a:pt x="277" y="2968"/>
                </a:cubicBezTo>
                <a:cubicBezTo>
                  <a:pt x="1030" y="3325"/>
                  <a:pt x="1782" y="3642"/>
                  <a:pt x="2575" y="3959"/>
                </a:cubicBezTo>
                <a:cubicBezTo>
                  <a:pt x="2060" y="4196"/>
                  <a:pt x="1505" y="4394"/>
                  <a:pt x="990" y="4632"/>
                </a:cubicBezTo>
                <a:cubicBezTo>
                  <a:pt x="736" y="4705"/>
                  <a:pt x="848" y="5077"/>
                  <a:pt x="1082" y="5077"/>
                </a:cubicBezTo>
                <a:cubicBezTo>
                  <a:pt x="1104" y="5077"/>
                  <a:pt x="1126" y="5074"/>
                  <a:pt x="1149" y="5068"/>
                </a:cubicBezTo>
                <a:cubicBezTo>
                  <a:pt x="1703" y="4830"/>
                  <a:pt x="2258" y="4593"/>
                  <a:pt x="2852" y="4355"/>
                </a:cubicBezTo>
                <a:lnTo>
                  <a:pt x="2852" y="4355"/>
                </a:lnTo>
                <a:cubicBezTo>
                  <a:pt x="2416" y="5266"/>
                  <a:pt x="1980" y="6177"/>
                  <a:pt x="1584" y="7088"/>
                </a:cubicBezTo>
                <a:cubicBezTo>
                  <a:pt x="1506" y="7271"/>
                  <a:pt x="1652" y="7437"/>
                  <a:pt x="1795" y="7437"/>
                </a:cubicBezTo>
                <a:cubicBezTo>
                  <a:pt x="1868" y="7437"/>
                  <a:pt x="1940" y="7394"/>
                  <a:pt x="1980" y="7286"/>
                </a:cubicBezTo>
                <a:cubicBezTo>
                  <a:pt x="2416" y="6415"/>
                  <a:pt x="2812" y="5504"/>
                  <a:pt x="3208" y="4593"/>
                </a:cubicBezTo>
                <a:cubicBezTo>
                  <a:pt x="3644" y="5860"/>
                  <a:pt x="4159" y="7088"/>
                  <a:pt x="4714" y="8276"/>
                </a:cubicBezTo>
                <a:cubicBezTo>
                  <a:pt x="4755" y="8359"/>
                  <a:pt x="4835" y="8394"/>
                  <a:pt x="4917" y="8394"/>
                </a:cubicBezTo>
                <a:cubicBezTo>
                  <a:pt x="5069" y="8394"/>
                  <a:pt x="5227" y="8273"/>
                  <a:pt x="5149" y="8118"/>
                </a:cubicBezTo>
                <a:cubicBezTo>
                  <a:pt x="4595" y="6890"/>
                  <a:pt x="4080" y="5662"/>
                  <a:pt x="3644" y="4394"/>
                </a:cubicBezTo>
                <a:lnTo>
                  <a:pt x="3644" y="4394"/>
                </a:lnTo>
                <a:cubicBezTo>
                  <a:pt x="4595" y="4791"/>
                  <a:pt x="5546" y="5147"/>
                  <a:pt x="6536" y="5504"/>
                </a:cubicBezTo>
                <a:cubicBezTo>
                  <a:pt x="6559" y="5511"/>
                  <a:pt x="6582" y="5515"/>
                  <a:pt x="6604" y="5515"/>
                </a:cubicBezTo>
                <a:cubicBezTo>
                  <a:pt x="6808" y="5515"/>
                  <a:pt x="6944" y="5211"/>
                  <a:pt x="6694" y="5068"/>
                </a:cubicBezTo>
                <a:cubicBezTo>
                  <a:pt x="5704" y="4751"/>
                  <a:pt x="4753" y="4355"/>
                  <a:pt x="3803" y="3998"/>
                </a:cubicBezTo>
                <a:cubicBezTo>
                  <a:pt x="4357" y="3761"/>
                  <a:pt x="4912" y="3563"/>
                  <a:pt x="5427" y="3365"/>
                </a:cubicBezTo>
                <a:cubicBezTo>
                  <a:pt x="5690" y="3252"/>
                  <a:pt x="5561" y="2926"/>
                  <a:pt x="5344" y="2926"/>
                </a:cubicBezTo>
                <a:cubicBezTo>
                  <a:pt x="5332" y="2926"/>
                  <a:pt x="5320" y="2927"/>
                  <a:pt x="5308" y="2929"/>
                </a:cubicBezTo>
                <a:cubicBezTo>
                  <a:pt x="4753" y="3127"/>
                  <a:pt x="4238" y="3325"/>
                  <a:pt x="3723" y="3523"/>
                </a:cubicBezTo>
                <a:lnTo>
                  <a:pt x="4714" y="1384"/>
                </a:lnTo>
                <a:cubicBezTo>
                  <a:pt x="4792" y="1201"/>
                  <a:pt x="4629" y="1052"/>
                  <a:pt x="4475" y="1052"/>
                </a:cubicBezTo>
                <a:cubicBezTo>
                  <a:pt x="4395" y="1052"/>
                  <a:pt x="4318" y="1092"/>
                  <a:pt x="4278" y="1186"/>
                </a:cubicBezTo>
                <a:lnTo>
                  <a:pt x="3288" y="3404"/>
                </a:lnTo>
                <a:cubicBezTo>
                  <a:pt x="2892" y="2255"/>
                  <a:pt x="2416" y="1186"/>
                  <a:pt x="1862" y="116"/>
                </a:cubicBezTo>
                <a:cubicBezTo>
                  <a:pt x="1814" y="34"/>
                  <a:pt x="1750" y="0"/>
                  <a:pt x="168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8" name="Google Shape;358;p19"/>
          <p:cNvSpPr/>
          <p:nvPr/>
        </p:nvSpPr>
        <p:spPr>
          <a:xfrm rot="1789419">
            <a:off x="11691312" y="667733"/>
            <a:ext cx="328995" cy="278113"/>
          </a:xfrm>
          <a:custGeom>
            <a:avLst/>
            <a:gdLst/>
            <a:ahLst/>
            <a:cxnLst/>
            <a:rect l="l" t="t" r="r" b="b"/>
            <a:pathLst>
              <a:path w="72936" h="61656" extrusionOk="0">
                <a:moveTo>
                  <a:pt x="58129" y="1"/>
                </a:moveTo>
                <a:cubicBezTo>
                  <a:pt x="49636" y="1"/>
                  <a:pt x="41824" y="11632"/>
                  <a:pt x="40726" y="20415"/>
                </a:cubicBezTo>
                <a:cubicBezTo>
                  <a:pt x="35733" y="16358"/>
                  <a:pt x="29227" y="14011"/>
                  <a:pt x="23094" y="14011"/>
                </a:cubicBezTo>
                <a:cubicBezTo>
                  <a:pt x="14674" y="14011"/>
                  <a:pt x="6955" y="18434"/>
                  <a:pt x="4813" y="28930"/>
                </a:cubicBezTo>
                <a:cubicBezTo>
                  <a:pt x="1" y="51884"/>
                  <a:pt x="33321" y="55957"/>
                  <a:pt x="47390" y="61140"/>
                </a:cubicBezTo>
                <a:lnTo>
                  <a:pt x="48501" y="61140"/>
                </a:lnTo>
                <a:cubicBezTo>
                  <a:pt x="48833" y="61473"/>
                  <a:pt x="49241" y="61656"/>
                  <a:pt x="49656" y="61656"/>
                </a:cubicBezTo>
                <a:cubicBezTo>
                  <a:pt x="50165" y="61656"/>
                  <a:pt x="50685" y="61381"/>
                  <a:pt x="51092" y="60770"/>
                </a:cubicBezTo>
                <a:cubicBezTo>
                  <a:pt x="57756" y="51884"/>
                  <a:pt x="62940" y="41888"/>
                  <a:pt x="66642" y="31522"/>
                </a:cubicBezTo>
                <a:cubicBezTo>
                  <a:pt x="69233" y="23376"/>
                  <a:pt x="72936" y="12270"/>
                  <a:pt x="67012" y="4865"/>
                </a:cubicBezTo>
                <a:cubicBezTo>
                  <a:pt x="64139" y="1417"/>
                  <a:pt x="61092" y="1"/>
                  <a:pt x="581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98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59" name="Google Shape;359;p19"/>
          <p:cNvGrpSpPr/>
          <p:nvPr/>
        </p:nvGrpSpPr>
        <p:grpSpPr>
          <a:xfrm rot="9322877">
            <a:off x="11847693" y="390944"/>
            <a:ext cx="236747" cy="261851"/>
            <a:chOff x="5414907" y="2017485"/>
            <a:chExt cx="220338" cy="243702"/>
          </a:xfrm>
        </p:grpSpPr>
        <p:sp>
          <p:nvSpPr>
            <p:cNvPr id="360" name="Google Shape;360;p19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19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7619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98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62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10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65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813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8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25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6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2BFFC3-F7C8-A27F-FF3F-EB41BF98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817F-515F-D40D-908E-52C5C520F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CCCE-823B-08A2-6C7E-7377FE505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C0D2BA-7F6A-4C87-89B3-897CB135F9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A4FC3-A85A-3D3B-CC49-29AF95D78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106DC-1610-3051-0EA7-9DA816ED5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5FF65-9EAA-489E-AB0F-D43AFCACA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8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1840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1460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44">
          <p15:clr>
            <a:srgbClr val="EA4335"/>
          </p15:clr>
        </p15:guide>
        <p15:guide id="2" pos="726">
          <p15:clr>
            <a:srgbClr val="EA4335"/>
          </p15:clr>
        </p15:guide>
        <p15:guide id="3" orient="horz" pos="4640">
          <p15:clr>
            <a:srgbClr val="EA4335"/>
          </p15:clr>
        </p15:guide>
        <p15:guide id="4" pos="849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0.png"/><Relationship Id="rId4" Type="http://schemas.openxmlformats.org/officeDocument/2006/relationships/image" Target="../media/image26.emf"/><Relationship Id="rId9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3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4.xml"/><Relationship Id="rId11" Type="http://schemas.openxmlformats.org/officeDocument/2006/relationships/image" Target="../media/image12.gif"/><Relationship Id="rId5" Type="http://schemas.openxmlformats.org/officeDocument/2006/relationships/image" Target="../media/image10.png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1.xml"/><Relationship Id="rId9" Type="http://schemas.openxmlformats.org/officeDocument/2006/relationships/slide" Target="slide7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5DE51216-F396-4B55-9269-0C590C466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16" y="325260"/>
            <a:ext cx="10489091" cy="3592968"/>
          </a:xfrm>
          <a:prstGeom prst="rect">
            <a:avLst/>
          </a:prstGeom>
        </p:spPr>
      </p:pic>
      <p:pic>
        <p:nvPicPr>
          <p:cNvPr id="2" name="图片 3" descr="fbb63f59c772f80c241f5a3259235930">
            <a:extLst>
              <a:ext uri="{FF2B5EF4-FFF2-40B4-BE49-F238E27FC236}">
                <a16:creationId xmlns:a16="http://schemas.microsoft.com/office/drawing/2014/main" id="{E6FF4AA7-37EE-B4D8-340B-2421F021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690"/>
            <a:ext cx="13558496" cy="6703160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27CEE2CC-A27D-4AD7-A50A-C185EAC8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914" y="409285"/>
            <a:ext cx="540000" cy="37125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0542AFB-FCA1-4339-BCC0-43F7B8C77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3DBCD2CB-3628-481F-B80B-78EB5E6BE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7" name="图片 50">
            <a:extLst>
              <a:ext uri="{FF2B5EF4-FFF2-40B4-BE49-F238E27FC236}">
                <a16:creationId xmlns:a16="http://schemas.microsoft.com/office/drawing/2014/main" id="{6D914F0D-2109-4DB4-9FDE-CFCCEEC2B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4" y="-1049"/>
            <a:ext cx="11216940" cy="994928"/>
          </a:xfrm>
          <a:prstGeom prst="rect">
            <a:avLst/>
          </a:prstGeom>
        </p:spPr>
      </p:pic>
      <p:pic>
        <p:nvPicPr>
          <p:cNvPr id="28" name="图片 51">
            <a:extLst>
              <a:ext uri="{FF2B5EF4-FFF2-40B4-BE49-F238E27FC236}">
                <a16:creationId xmlns:a16="http://schemas.microsoft.com/office/drawing/2014/main" id="{6211A1F1-F69A-449D-A43F-7268C7EA82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6960" y="325260"/>
            <a:ext cx="1406490" cy="621047"/>
          </a:xfrm>
          <a:prstGeom prst="rect">
            <a:avLst/>
          </a:prstGeom>
        </p:spPr>
      </p:pic>
      <p:sp>
        <p:nvSpPr>
          <p:cNvPr id="33" name="文本框 58">
            <a:extLst>
              <a:ext uri="{FF2B5EF4-FFF2-40B4-BE49-F238E27FC236}">
                <a16:creationId xmlns:a16="http://schemas.microsoft.com/office/drawing/2014/main" id="{03DFDCDB-091C-457B-8D26-972FD86F61C0}"/>
              </a:ext>
            </a:extLst>
          </p:cNvPr>
          <p:cNvSpPr txBox="1"/>
          <p:nvPr/>
        </p:nvSpPr>
        <p:spPr>
          <a:xfrm>
            <a:off x="145774" y="1577848"/>
            <a:ext cx="87183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NHIỆT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LIỆT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CHÀO MỪNG </a:t>
            </a:r>
            <a:r>
              <a:rPr lang="en-US" altLang="zh-CN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THẦY, CÔ GIÁO 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VỀ DỰ GIỜ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 HỌC</a:t>
            </a:r>
          </a:p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 7A1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750" y="4520229"/>
            <a:ext cx="5891132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Thị Hải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Trường THCS Hương Sơn</a:t>
            </a:r>
          </a:p>
        </p:txBody>
      </p:sp>
    </p:spTree>
    <p:extLst>
      <p:ext uri="{BB962C8B-B14F-4D97-AF65-F5344CB8AC3E}">
        <p14:creationId xmlns:p14="http://schemas.microsoft.com/office/powerpoint/2010/main" val="415064716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53036" y="469398"/>
            <a:ext cx="4642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4.34 (SGK – Trang 87)</a:t>
            </a:r>
          </a:p>
        </p:txBody>
      </p:sp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84" y="-19831"/>
            <a:ext cx="3614469" cy="322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08638" y="2834141"/>
            <a:ext cx="226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4.76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8486" y="904369"/>
            <a:ext cx="7197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4.76,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= BM, AN = BN.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98939" y="435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665787"/>
              </p:ext>
            </p:extLst>
          </p:nvPr>
        </p:nvGraphicFramePr>
        <p:xfrm>
          <a:off x="3753855" y="1596868"/>
          <a:ext cx="2255520" cy="547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02865" imgH="241195" progId="Equation.DSMT4">
                  <p:embed/>
                </p:oleObj>
              </mc:Choice>
              <mc:Fallback>
                <p:oleObj name="Equation" r:id="rId5" imgW="1002865" imgH="241195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3855" y="1596868"/>
                        <a:ext cx="2255520" cy="5478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C0BFB-19B2-982E-1678-086B9A1D5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9506" y="3817773"/>
            <a:ext cx="2945699" cy="29094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BADE9F-921D-C12F-DBBA-0EC75B346EBC}"/>
              </a:ext>
            </a:extLst>
          </p:cNvPr>
          <p:cNvSpPr txBox="1"/>
          <p:nvPr/>
        </p:nvSpPr>
        <p:spPr>
          <a:xfrm>
            <a:off x="1453035" y="4026669"/>
            <a:ext cx="4466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4.35 (SGK – Trang 87)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1FFA3-2614-4EA8-7E65-741EE0DF19CF}"/>
              </a:ext>
            </a:extLst>
          </p:cNvPr>
          <p:cNvSpPr txBox="1"/>
          <p:nvPr/>
        </p:nvSpPr>
        <p:spPr>
          <a:xfrm>
            <a:off x="938486" y="4536252"/>
            <a:ext cx="7197099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4.77,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 = BO,                         .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= BN.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7029CF4-7ED0-8E0C-0AE5-57702C3403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201365"/>
              </p:ext>
            </p:extLst>
          </p:nvPr>
        </p:nvGraphicFramePr>
        <p:xfrm>
          <a:off x="5575300" y="4648793"/>
          <a:ext cx="19939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93680" imgH="444240" progId="Equation.DSMT4">
                  <p:embed/>
                </p:oleObj>
              </mc:Choice>
              <mc:Fallback>
                <p:oleObj name="Equation" r:id="rId8" imgW="1993680" imgH="4442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7029CF4-7ED0-8E0C-0AE5-57702C3403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75300" y="4648793"/>
                        <a:ext cx="19939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Đồng hồ đếm ngược 5 phút có âm thanh - 5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8B0F1A2D-FB6C-16D4-1F29-C157B7F63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3393" y="2208085"/>
            <a:ext cx="3215807" cy="18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8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8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415"/>
            <a:ext cx="4119216" cy="367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28635" y="3852753"/>
            <a:ext cx="3261946" cy="703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97316" y="3038023"/>
            <a:ext cx="17584" cy="83527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71271" y="3887922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69008" y="485279"/>
            <a:ext cx="7101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Trong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13264" y="1910148"/>
            <a:ext cx="6355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13516" y="2774380"/>
            <a:ext cx="7101254" cy="18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>
              <a:lnSpc>
                <a:spcPct val="12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MI      AB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5587759" y="4169992"/>
          <a:ext cx="318391" cy="351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2268" imgH="164957" progId="Equation.DSMT4">
                  <p:embed/>
                </p:oleObj>
              </mc:Choice>
              <mc:Fallback>
                <p:oleObj name="Equation" r:id="rId3" imgW="152268" imgH="164957" progId="Equation.DSMT4">
                  <p:embed/>
                  <p:pic>
                    <p:nvPicPr>
                      <p:cNvPr id="3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7759" y="4169992"/>
                        <a:ext cx="318391" cy="3515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813516" y="4502695"/>
            <a:ext cx="6968176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MA = MB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  <a:p>
            <a:pPr>
              <a:lnSpc>
                <a:spcPct val="13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NA = NB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  <a:p>
            <a:pPr>
              <a:lnSpc>
                <a:spcPct val="13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13516" y="1022991"/>
            <a:ext cx="6080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ΔAMB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MA = MB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ΔANB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 = NB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342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8062" y="631959"/>
            <a:ext cx="4857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4.38 (SGK – Trang 87)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02805" y="1100499"/>
            <a:ext cx="56089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tam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.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394594"/>
              </p:ext>
            </p:extLst>
          </p:nvPr>
        </p:nvGraphicFramePr>
        <p:xfrm>
          <a:off x="4982638" y="1180728"/>
          <a:ext cx="1260542" cy="466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30" imgH="228501" progId="Equation.DSMT4">
                  <p:embed/>
                </p:oleObj>
              </mc:Choice>
              <mc:Fallback>
                <p:oleObj name="Equation" r:id="rId2" imgW="622030" imgH="228501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2638" y="1180728"/>
                        <a:ext cx="1260542" cy="4666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002805" y="1653809"/>
            <a:ext cx="10712918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M, 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MA, NA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AB, AC.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ΔBAM = ΔCAN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ANB, AMC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N, M.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5-Point Star 10">
            <a:hlinkClick r:id="rId4" action="ppaction://hlinksldjump"/>
          </p:cNvPr>
          <p:cNvSpPr/>
          <p:nvPr/>
        </p:nvSpPr>
        <p:spPr>
          <a:xfrm>
            <a:off x="11504842" y="6193410"/>
            <a:ext cx="537328" cy="509048"/>
          </a:xfrm>
          <a:prstGeom prst="star5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2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4741" y="263950"/>
            <a:ext cx="195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r="32742"/>
          <a:stretch/>
        </p:blipFill>
        <p:spPr>
          <a:xfrm>
            <a:off x="4992723" y="980926"/>
            <a:ext cx="6489125" cy="51589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7225"/>
          <a:stretch/>
        </p:blipFill>
        <p:spPr>
          <a:xfrm>
            <a:off x="636272" y="980925"/>
            <a:ext cx="3932563" cy="210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5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Ứng dụng của tam giác bằng nhau">
            <a:hlinkClick r:id="" action="ppaction://media"/>
            <a:extLst>
              <a:ext uri="{FF2B5EF4-FFF2-40B4-BE49-F238E27FC236}">
                <a16:creationId xmlns:a16="http://schemas.microsoft.com/office/drawing/2014/main" id="{11076671-325B-8467-2763-9589322D1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055"/>
            <a:ext cx="12192000" cy="67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1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6"/>
          <a:stretch/>
        </p:blipFill>
        <p:spPr>
          <a:xfrm>
            <a:off x="527901" y="1035525"/>
            <a:ext cx="4637988" cy="4875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1" y="1035525"/>
            <a:ext cx="5707536" cy="48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3660" y="1784377"/>
            <a:ext cx="97913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4.33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2, 4.35, 4.36, 4.37, 4.39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SGK-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87.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SBT.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971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386499" y="518474"/>
            <a:ext cx="9294829" cy="5288925"/>
          </a:xfrm>
          <a:prstGeom prst="cloud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DFC6">
                    <a:lumMod val="50000"/>
                  </a:srgbClr>
                </a:solidFill>
                <a:effectLst/>
                <a:uLnTx/>
                <a:uFillTx/>
                <a:latin typeface="Forte" panose="03060902040502070203" pitchFamily="66" charset="0"/>
                <a:sym typeface="Arial"/>
              </a:rPr>
              <a:t>THANK YOU !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DFC6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9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D094CA-247C-C581-C0F8-349E596A2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240" y="184000"/>
            <a:ext cx="10266395" cy="6156370"/>
          </a:xfrm>
          <a:prstGeom prst="rect">
            <a:avLst/>
          </a:prstGeom>
        </p:spPr>
      </p:pic>
      <p:pic>
        <p:nvPicPr>
          <p:cNvPr id="2" name="Giới thiệu trò chơi vòng quay may mắn">
            <a:hlinkClick r:id="" action="ppaction://media"/>
            <a:extLst>
              <a:ext uri="{FF2B5EF4-FFF2-40B4-BE49-F238E27FC236}">
                <a16:creationId xmlns:a16="http://schemas.microsoft.com/office/drawing/2014/main" id="{4553F64C-388B-CCD3-9A15-34DC05217C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05" y="2089784"/>
            <a:ext cx="6123400" cy="41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44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22708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GB" sz="26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r>
                <a:rPr lang="en-GB" sz="2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38293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+ 1 </a:t>
              </a: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19781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1969059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78085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79731" y="4445447"/>
              <a:ext cx="2025648" cy="1032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</a:t>
              </a: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pháo</a:t>
              </a: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53656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Kẹo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09596"/>
              <a:ext cx="2025648" cy="56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+ 1 </a:t>
              </a:r>
              <a:r>
                <a:rPr kumimoji="0" lang="en-GB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779439" y="3983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408545" y="398384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514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173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9139137" cy="144605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81451" y="1949346"/>
            <a:ext cx="486570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180°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02533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0°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0355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0°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95532" y="28817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3200" b="1" noProof="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0°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9702763" y="5598292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483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Có mấy trường hợp bằng nhau của hai tam giác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</m:t>
                    </m:r>
                  </m:oMath>
                </a14:m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blipFill>
                <a:blip r:embed="rId11"/>
                <a:stretch>
                  <a:fillRect l="-3230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</m:t>
                    </m:r>
                  </m:oMath>
                </a14:m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blipFill>
                <a:blip r:embed="rId12"/>
                <a:stretch>
                  <a:fillRect l="-3230" b="-125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9702763" y="5696964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50">
            <a:extLst>
              <a:ext uri="{FF2B5EF4-FFF2-40B4-BE49-F238E27FC236}">
                <a16:creationId xmlns:a16="http://schemas.microsoft.com/office/drawing/2014/main" id="{1B700362-7B47-D0C4-888A-D761F3734F0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1682" y="2922682"/>
            <a:ext cx="804536" cy="704088"/>
          </a:xfrm>
          <a:prstGeom prst="rect">
            <a:avLst/>
          </a:prstGeom>
        </p:spPr>
      </p:pic>
      <p:pic>
        <p:nvPicPr>
          <p:cNvPr id="3" name="Picture 50">
            <a:extLst>
              <a:ext uri="{FF2B5EF4-FFF2-40B4-BE49-F238E27FC236}">
                <a16:creationId xmlns:a16="http://schemas.microsoft.com/office/drawing/2014/main" id="{476ED22A-23E0-35F6-2BBC-F98B189E92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1970182"/>
            <a:ext cx="804536" cy="704088"/>
          </a:xfrm>
          <a:prstGeom prst="rect">
            <a:avLst/>
          </a:prstGeom>
        </p:spPr>
      </p:pic>
      <p:pic>
        <p:nvPicPr>
          <p:cNvPr id="5" name="Picture 50">
            <a:extLst>
              <a:ext uri="{FF2B5EF4-FFF2-40B4-BE49-F238E27FC236}">
                <a16:creationId xmlns:a16="http://schemas.microsoft.com/office/drawing/2014/main" id="{81DA5427-30DF-A2ED-CFEC-F04271AC2C1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52782" y="2871882"/>
            <a:ext cx="804536" cy="7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1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6904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Cho tam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ABC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A, AB = 3 cm,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cm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cm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D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cm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9776937" y="5699544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065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21381" y="81643"/>
            <a:ext cx="11790948" cy="107939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4. Cho tam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ABC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7359" y="170239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A.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180°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62109" y="169426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0°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7359" y="31457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0°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62109" y="317633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D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sz="32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33" y="178783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04" y="316911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84" y="317633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584" y="1739566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9221452" y="5357112"/>
            <a:ext cx="2359211" cy="1104900"/>
          </a:xfrm>
          <a:prstGeom prst="cloud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123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2637" y="2734408"/>
            <a:ext cx="1754155" cy="1559484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33493" y="4122233"/>
            <a:ext cx="2690446" cy="54512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13895" y="5805853"/>
            <a:ext cx="2690446" cy="689215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68861" y="709976"/>
            <a:ext cx="2303585" cy="37806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68861" y="1169376"/>
            <a:ext cx="2303585" cy="37806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68861" y="1647825"/>
            <a:ext cx="2303585" cy="37806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41375" y="2420187"/>
            <a:ext cx="2303585" cy="850552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10600" y="2617909"/>
            <a:ext cx="3162300" cy="37806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610601" y="3119803"/>
            <a:ext cx="3162299" cy="37806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610601" y="3631223"/>
            <a:ext cx="3162300" cy="37806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610600" y="2116015"/>
            <a:ext cx="3162300" cy="37806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stCxn id="13" idx="3"/>
            <a:endCxn id="17" idx="1"/>
          </p:cNvCxnSpPr>
          <p:nvPr/>
        </p:nvCxnSpPr>
        <p:spPr>
          <a:xfrm flipV="1">
            <a:off x="8044960" y="2305050"/>
            <a:ext cx="565640" cy="540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3" idx="3"/>
            <a:endCxn id="14" idx="1"/>
          </p:cNvCxnSpPr>
          <p:nvPr/>
        </p:nvCxnSpPr>
        <p:spPr>
          <a:xfrm flipV="1">
            <a:off x="8044960" y="2806944"/>
            <a:ext cx="565640" cy="38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3" idx="3"/>
            <a:endCxn id="15" idx="1"/>
          </p:cNvCxnSpPr>
          <p:nvPr/>
        </p:nvCxnSpPr>
        <p:spPr>
          <a:xfrm>
            <a:off x="8044960" y="2845463"/>
            <a:ext cx="565641" cy="463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3" idx="3"/>
            <a:endCxn id="16" idx="1"/>
          </p:cNvCxnSpPr>
          <p:nvPr/>
        </p:nvCxnSpPr>
        <p:spPr>
          <a:xfrm>
            <a:off x="8044960" y="2845463"/>
            <a:ext cx="565641" cy="974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5731948" y="1159118"/>
            <a:ext cx="2303585" cy="702479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5760973" y="5663172"/>
            <a:ext cx="2303585" cy="450881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760973" y="6313243"/>
            <a:ext cx="2283987" cy="446276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>
            <a:stCxn id="7" idx="3"/>
            <a:endCxn id="29" idx="1"/>
          </p:cNvCxnSpPr>
          <p:nvPr/>
        </p:nvCxnSpPr>
        <p:spPr>
          <a:xfrm flipV="1">
            <a:off x="5477242" y="1510358"/>
            <a:ext cx="254706" cy="711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3"/>
            <a:endCxn id="13" idx="1"/>
          </p:cNvCxnSpPr>
          <p:nvPr/>
        </p:nvCxnSpPr>
        <p:spPr>
          <a:xfrm>
            <a:off x="5477242" y="2221523"/>
            <a:ext cx="264133" cy="623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9" idx="3"/>
            <a:endCxn id="10" idx="1"/>
          </p:cNvCxnSpPr>
          <p:nvPr/>
        </p:nvCxnSpPr>
        <p:spPr>
          <a:xfrm flipV="1">
            <a:off x="8035533" y="899011"/>
            <a:ext cx="733328" cy="611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1" idx="1"/>
          </p:cNvCxnSpPr>
          <p:nvPr/>
        </p:nvCxnSpPr>
        <p:spPr>
          <a:xfrm flipV="1">
            <a:off x="8035533" y="1358411"/>
            <a:ext cx="733328" cy="151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9" idx="3"/>
            <a:endCxn id="12" idx="1"/>
          </p:cNvCxnSpPr>
          <p:nvPr/>
        </p:nvCxnSpPr>
        <p:spPr>
          <a:xfrm>
            <a:off x="8035533" y="1510358"/>
            <a:ext cx="733328" cy="326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9" idx="3"/>
            <a:endCxn id="39" idx="1"/>
          </p:cNvCxnSpPr>
          <p:nvPr/>
        </p:nvCxnSpPr>
        <p:spPr>
          <a:xfrm flipV="1">
            <a:off x="5404341" y="5888613"/>
            <a:ext cx="356632" cy="261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9" idx="3"/>
            <a:endCxn id="41" idx="1"/>
          </p:cNvCxnSpPr>
          <p:nvPr/>
        </p:nvCxnSpPr>
        <p:spPr>
          <a:xfrm>
            <a:off x="5404341" y="6150461"/>
            <a:ext cx="356632" cy="385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/>
          <p:cNvGrpSpPr/>
          <p:nvPr/>
        </p:nvGrpSpPr>
        <p:grpSpPr>
          <a:xfrm>
            <a:off x="1856792" y="312575"/>
            <a:ext cx="3711670" cy="3201575"/>
            <a:chOff x="1866704" y="353888"/>
            <a:chExt cx="3902862" cy="3201575"/>
          </a:xfrm>
        </p:grpSpPr>
        <p:sp>
          <p:nvSpPr>
            <p:cNvPr id="6" name="Rounded Rectangle 5"/>
            <p:cNvSpPr/>
            <p:nvPr/>
          </p:nvSpPr>
          <p:spPr>
            <a:xfrm>
              <a:off x="2680189" y="353888"/>
              <a:ext cx="3089377" cy="664552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728319" y="656462"/>
              <a:ext cx="7489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180</a:t>
              </a:r>
              <a:r>
                <a:rPr lang="en-US" b="1" baseline="300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0           </a:t>
              </a:r>
              <a:endParaRPr lang="en-US" sz="1400" dirty="0"/>
            </a:p>
          </p:txBody>
        </p:sp>
        <p:cxnSp>
          <p:nvCxnSpPr>
            <p:cNvPr id="59" name="Straight Arrow Connector 58"/>
            <p:cNvCxnSpPr>
              <a:stCxn id="5" idx="3"/>
              <a:endCxn id="6" idx="1"/>
            </p:cNvCxnSpPr>
            <p:nvPr/>
          </p:nvCxnSpPr>
          <p:spPr>
            <a:xfrm flipV="1">
              <a:off x="1866704" y="686164"/>
              <a:ext cx="813485" cy="28692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1856792" y="1948961"/>
            <a:ext cx="3620450" cy="1565189"/>
            <a:chOff x="1856792" y="1948961"/>
            <a:chExt cx="3620450" cy="1565189"/>
          </a:xfrm>
        </p:grpSpPr>
        <p:sp>
          <p:nvSpPr>
            <p:cNvPr id="7" name="Rounded Rectangle 6"/>
            <p:cNvSpPr/>
            <p:nvPr/>
          </p:nvSpPr>
          <p:spPr>
            <a:xfrm>
              <a:off x="2786796" y="1948961"/>
              <a:ext cx="2690446" cy="545123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1" name="Straight Arrow Connector 60"/>
            <p:cNvCxnSpPr>
              <a:stCxn id="5" idx="3"/>
              <a:endCxn id="7" idx="1"/>
            </p:cNvCxnSpPr>
            <p:nvPr/>
          </p:nvCxnSpPr>
          <p:spPr>
            <a:xfrm flipV="1">
              <a:off x="1856792" y="2221523"/>
              <a:ext cx="930004" cy="12926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>
            <a:stCxn id="5" idx="3"/>
            <a:endCxn id="9" idx="1"/>
          </p:cNvCxnSpPr>
          <p:nvPr/>
        </p:nvCxnSpPr>
        <p:spPr>
          <a:xfrm>
            <a:off x="1856792" y="3514150"/>
            <a:ext cx="857103" cy="2636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" idx="3"/>
            <a:endCxn id="8" idx="1"/>
          </p:cNvCxnSpPr>
          <p:nvPr/>
        </p:nvCxnSpPr>
        <p:spPr>
          <a:xfrm>
            <a:off x="1856792" y="3514150"/>
            <a:ext cx="876701" cy="880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5423939" y="3643730"/>
            <a:ext cx="2640618" cy="1882650"/>
            <a:chOff x="5423939" y="3596092"/>
            <a:chExt cx="2640618" cy="1882650"/>
          </a:xfrm>
        </p:grpSpPr>
        <p:sp>
          <p:nvSpPr>
            <p:cNvPr id="36" name="Rounded Rectangle 35"/>
            <p:cNvSpPr/>
            <p:nvPr/>
          </p:nvSpPr>
          <p:spPr>
            <a:xfrm>
              <a:off x="5741376" y="4104857"/>
              <a:ext cx="2294158" cy="378069"/>
            </a:xfrm>
            <a:prstGeom prst="round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760972" y="5041515"/>
              <a:ext cx="2303585" cy="437227"/>
            </a:xfrm>
            <a:prstGeom prst="round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3" name="Straight Arrow Connector 52"/>
            <p:cNvCxnSpPr>
              <a:stCxn id="8" idx="3"/>
              <a:endCxn id="37" idx="1"/>
            </p:cNvCxnSpPr>
            <p:nvPr/>
          </p:nvCxnSpPr>
          <p:spPr>
            <a:xfrm>
              <a:off x="5423939" y="4394795"/>
              <a:ext cx="337033" cy="8653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/>
            <p:cNvSpPr/>
            <p:nvPr/>
          </p:nvSpPr>
          <p:spPr>
            <a:xfrm>
              <a:off x="5731204" y="3596092"/>
              <a:ext cx="2294158" cy="378069"/>
            </a:xfrm>
            <a:prstGeom prst="round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5741376" y="4565686"/>
              <a:ext cx="2294158" cy="378069"/>
            </a:xfrm>
            <a:prstGeom prst="roundRect">
              <a:avLst/>
            </a:prstGeom>
            <a:ln w="28575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Arrow Connector 25"/>
            <p:cNvCxnSpPr>
              <a:stCxn id="8" idx="3"/>
              <a:endCxn id="50" idx="1"/>
            </p:cNvCxnSpPr>
            <p:nvPr/>
          </p:nvCxnSpPr>
          <p:spPr>
            <a:xfrm>
              <a:off x="5423939" y="4394795"/>
              <a:ext cx="317437" cy="3599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5433269" y="4275231"/>
              <a:ext cx="317437" cy="1009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5433269" y="3766466"/>
              <a:ext cx="307265" cy="6096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54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9" grpId="0" animBg="1"/>
      <p:bldP spid="39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601" y="254174"/>
            <a:ext cx="829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4.33 (SGK – Trang 87)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4.75 (h1)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48" y="1228870"/>
            <a:ext cx="4050675" cy="3277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07" y="943276"/>
            <a:ext cx="3422132" cy="3527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1417" y="4470475"/>
            <a:ext cx="230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4.75 (h1)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5842" y="4470474"/>
            <a:ext cx="2168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4.75 (h2)</a:t>
            </a:r>
          </a:p>
        </p:txBody>
      </p:sp>
    </p:spTree>
    <p:extLst>
      <p:ext uri="{BB962C8B-B14F-4D97-AF65-F5344CB8AC3E}">
        <p14:creationId xmlns:p14="http://schemas.microsoft.com/office/powerpoint/2010/main" val="116502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603</Words>
  <Application>Microsoft Office PowerPoint</Application>
  <PresentationFormat>Màn hình rộng</PresentationFormat>
  <Paragraphs>103</Paragraphs>
  <Slides>17</Slides>
  <Notes>1</Notes>
  <HiddenSlides>0</HiddenSlides>
  <MMClips>4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31" baseType="lpstr">
      <vt:lpstr>Indie Flower</vt:lpstr>
      <vt:lpstr>Maven Pro</vt:lpstr>
      <vt:lpstr>Arial</vt:lpstr>
      <vt:lpstr>Calibri</vt:lpstr>
      <vt:lpstr>Calibri Light</vt:lpstr>
      <vt:lpstr>Cambria Math</vt:lpstr>
      <vt:lpstr>Forte</vt:lpstr>
      <vt:lpstr>Montserrat</vt:lpstr>
      <vt:lpstr>Tahoma</vt:lpstr>
      <vt:lpstr>Times New Roman</vt:lpstr>
      <vt:lpstr>1_Office Theme</vt:lpstr>
      <vt:lpstr>2_Office Theme</vt:lpstr>
      <vt:lpstr>Workout for Kids by Slidesgo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Thinh Chu</cp:lastModifiedBy>
  <cp:revision>73</cp:revision>
  <dcterms:created xsi:type="dcterms:W3CDTF">2023-12-19T10:30:07Z</dcterms:created>
  <dcterms:modified xsi:type="dcterms:W3CDTF">2025-12-15T04:53:54Z</dcterms:modified>
</cp:coreProperties>
</file>